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 id="2147483700" r:id="rId2"/>
  </p:sldMasterIdLst>
  <p:notesMasterIdLst>
    <p:notesMasterId r:id="rId60"/>
  </p:notesMasterIdLst>
  <p:sldIdLst>
    <p:sldId id="256" r:id="rId3"/>
    <p:sldId id="2210" r:id="rId4"/>
    <p:sldId id="265" r:id="rId5"/>
    <p:sldId id="2209" r:id="rId6"/>
    <p:sldId id="1078" r:id="rId7"/>
    <p:sldId id="604" r:id="rId8"/>
    <p:sldId id="547" r:id="rId9"/>
    <p:sldId id="533" r:id="rId10"/>
    <p:sldId id="567" r:id="rId11"/>
    <p:sldId id="601" r:id="rId12"/>
    <p:sldId id="602" r:id="rId13"/>
    <p:sldId id="603" r:id="rId14"/>
    <p:sldId id="381" r:id="rId15"/>
    <p:sldId id="335" r:id="rId16"/>
    <p:sldId id="568" r:id="rId17"/>
    <p:sldId id="365" r:id="rId18"/>
    <p:sldId id="566" r:id="rId19"/>
    <p:sldId id="667" r:id="rId20"/>
    <p:sldId id="583" r:id="rId21"/>
    <p:sldId id="558" r:id="rId22"/>
    <p:sldId id="561" r:id="rId23"/>
    <p:sldId id="352" r:id="rId24"/>
    <p:sldId id="366" r:id="rId25"/>
    <p:sldId id="578" r:id="rId26"/>
    <p:sldId id="669" r:id="rId27"/>
    <p:sldId id="574" r:id="rId28"/>
    <p:sldId id="636" r:id="rId29"/>
    <p:sldId id="512" r:id="rId30"/>
    <p:sldId id="368" r:id="rId31"/>
    <p:sldId id="580" r:id="rId32"/>
    <p:sldId id="351" r:id="rId33"/>
    <p:sldId id="611" r:id="rId34"/>
    <p:sldId id="373" r:id="rId35"/>
    <p:sldId id="394" r:id="rId36"/>
    <p:sldId id="586" r:id="rId37"/>
    <p:sldId id="395" r:id="rId38"/>
    <p:sldId id="400" r:id="rId39"/>
    <p:sldId id="587" r:id="rId40"/>
    <p:sldId id="637" r:id="rId41"/>
    <p:sldId id="402" r:id="rId42"/>
    <p:sldId id="638" r:id="rId43"/>
    <p:sldId id="404" r:id="rId44"/>
    <p:sldId id="405" r:id="rId45"/>
    <p:sldId id="681" r:id="rId46"/>
    <p:sldId id="670" r:id="rId47"/>
    <p:sldId id="434" r:id="rId48"/>
    <p:sldId id="659" r:id="rId49"/>
    <p:sldId id="660" r:id="rId50"/>
    <p:sldId id="657" r:id="rId51"/>
    <p:sldId id="654" r:id="rId52"/>
    <p:sldId id="632" r:id="rId53"/>
    <p:sldId id="653" r:id="rId54"/>
    <p:sldId id="691" r:id="rId55"/>
    <p:sldId id="690" r:id="rId56"/>
    <p:sldId id="689" r:id="rId57"/>
    <p:sldId id="688" r:id="rId58"/>
    <p:sldId id="262"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7F23"/>
    <a:srgbClr val="F19E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80" autoAdjust="0"/>
    <p:restoredTop sz="95588"/>
  </p:normalViewPr>
  <p:slideViewPr>
    <p:cSldViewPr snapToGrid="0" snapToObjects="1">
      <p:cViewPr varScale="1">
        <p:scale>
          <a:sx n="100" d="100"/>
          <a:sy n="100" d="100"/>
        </p:scale>
        <p:origin x="85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1ED557-F69A-4FF6-98D5-BEF001D44FAF}" type="datetimeFigureOut">
              <a:rPr lang="zh-TW" altLang="en-US" smtClean="0"/>
              <a:pPr/>
              <a:t>2019/10/16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DCF8A7-1F48-405A-9695-F44352F40F17}" type="slidenum">
              <a:rPr lang="zh-TW" altLang="en-US" smtClean="0"/>
              <a:pPr/>
              <a:t>‹#›</a:t>
            </a:fld>
            <a:endParaRPr lang="zh-TW" altLang="en-US"/>
          </a:p>
        </p:txBody>
      </p:sp>
    </p:spTree>
    <p:extLst>
      <p:ext uri="{BB962C8B-B14F-4D97-AF65-F5344CB8AC3E}">
        <p14:creationId xmlns:p14="http://schemas.microsoft.com/office/powerpoint/2010/main" val="3050454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lvl="0" indent="-171450" defTabSz="914354" fontAlgn="t">
              <a:spcAft>
                <a:spcPts val="600"/>
              </a:spcAft>
              <a:buFont typeface="Arial"/>
              <a:buChar char="•"/>
              <a:defRPr/>
            </a:pPr>
            <a:r>
              <a:rPr lang="en-US" sz="1200" dirty="0">
                <a:solidFill>
                  <a:srgbClr val="323232"/>
                </a:solidFill>
                <a:latin typeface="IBM Plex Sans" panose="020B0503050000000000" pitchFamily="34" charset="77"/>
              </a:rPr>
              <a:t>In order to provide the best Enterprise Cloud, we’ve brought together</a:t>
            </a:r>
            <a:r>
              <a:rPr lang="en-US" sz="1200" baseline="0" dirty="0">
                <a:solidFill>
                  <a:srgbClr val="323232"/>
                </a:solidFill>
                <a:latin typeface="IBM Plex Sans" panose="020B0503050000000000" pitchFamily="34" charset="77"/>
              </a:rPr>
              <a:t> </a:t>
            </a:r>
            <a:r>
              <a:rPr lang="en-US" sz="1200" dirty="0">
                <a:solidFill>
                  <a:srgbClr val="323232"/>
                </a:solidFill>
                <a:latin typeface="IBM Plex Sans" panose="020B0503050000000000" pitchFamily="34" charset="77"/>
              </a:rPr>
              <a:t>IaaS, Dev Services, Data &amp; AI under</a:t>
            </a:r>
            <a:r>
              <a:rPr lang="en-US" sz="1200" baseline="0" dirty="0">
                <a:solidFill>
                  <a:srgbClr val="323232"/>
                </a:solidFill>
                <a:latin typeface="IBM Plex Sans" panose="020B0503050000000000" pitchFamily="34" charset="77"/>
              </a:rPr>
              <a:t> One IBM Cloud with greater scalability and consistency and a full stack platform of a truly enterprise grade set of capabilities purpose built for Data &amp; AI workloads.</a:t>
            </a:r>
          </a:p>
          <a:p>
            <a:pPr marL="171450" lvl="0" indent="-171450" defTabSz="914354" fontAlgn="t">
              <a:spcAft>
                <a:spcPts val="600"/>
              </a:spcAft>
              <a:buFont typeface="Arial"/>
              <a:buChar char="•"/>
              <a:defRPr/>
            </a:pPr>
            <a:r>
              <a:rPr lang="en-US" sz="1200" dirty="0">
                <a:solidFill>
                  <a:srgbClr val="323232"/>
                </a:solidFill>
                <a:latin typeface="IBM Plex Sans" panose="020B0503050000000000" pitchFamily="34" charset="77"/>
              </a:rPr>
              <a:t>By bringing together all of IBM Cloud into One Architecture, built and run by one team</a:t>
            </a:r>
            <a:r>
              <a:rPr lang="en-US" sz="1200" baseline="0" dirty="0">
                <a:solidFill>
                  <a:srgbClr val="323232"/>
                </a:solidFill>
                <a:latin typeface="IBM Plex Sans" panose="020B0503050000000000" pitchFamily="34" charset="77"/>
              </a:rPr>
              <a:t> and </a:t>
            </a:r>
            <a:r>
              <a:rPr lang="en-US" sz="1200" dirty="0">
                <a:solidFill>
                  <a:srgbClr val="323232"/>
                </a:solidFill>
                <a:latin typeface="IBM Plex Sans" panose="020B0503050000000000" pitchFamily="34" charset="77"/>
              </a:rPr>
              <a:t>engineering a consistent set of infrastructure and services, IBM is providing a single Cloud stack for use across private, and public deployment models</a:t>
            </a:r>
            <a:r>
              <a:rPr lang="en-US" sz="1200" baseline="0" dirty="0">
                <a:solidFill>
                  <a:srgbClr val="323232"/>
                </a:solidFill>
                <a:latin typeface="IBM Plex Sans" panose="020B0503050000000000" pitchFamily="34" charset="77"/>
              </a:rPr>
              <a:t> a</a:t>
            </a:r>
            <a:r>
              <a:rPr lang="en-US" sz="1200" dirty="0">
                <a:solidFill>
                  <a:srgbClr val="323232"/>
                </a:solidFill>
                <a:latin typeface="IBM Plex Sans" panose="020B0503050000000000" pitchFamily="34" charset="77"/>
              </a:rPr>
              <a:t>ll focused on bringing together the best Enterprise Cloud capabilities in the market.</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AD49F5C9-DE26-F14E-BF4B-F77F5F33B929}" type="slidenum">
              <a:rPr kumimoji="0" lang="en-US" sz="1400" b="0" i="0" u="none" strike="noStrike" kern="0" cap="none" spc="0" normalizeH="0" baseline="0" noProof="0" smtClean="0">
                <a:ln>
                  <a:noFill/>
                </a:ln>
                <a:solidFill>
                  <a:prstClr val="black"/>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400" b="0" i="0" u="none" strike="noStrike" kern="0" cap="none" spc="0" normalizeH="0" baseline="0" noProof="0" dirty="0">
              <a:ln>
                <a:noFill/>
              </a:ln>
              <a:solidFill>
                <a:prstClr val="black"/>
              </a:solidFill>
              <a:effectLst/>
              <a:uLnTx/>
              <a:uFillTx/>
              <a:latin typeface="Arial"/>
              <a:ea typeface="Arial"/>
              <a:cs typeface="Arial"/>
              <a:sym typeface="Arial"/>
            </a:endParaRPr>
          </a:p>
        </p:txBody>
      </p:sp>
    </p:spTree>
    <p:extLst>
      <p:ext uri="{BB962C8B-B14F-4D97-AF65-F5344CB8AC3E}">
        <p14:creationId xmlns:p14="http://schemas.microsoft.com/office/powerpoint/2010/main" val="1201732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13</a:t>
            </a:fld>
            <a:endParaRPr lang="en-US" dirty="0"/>
          </a:p>
        </p:txBody>
      </p:sp>
    </p:spTree>
    <p:extLst>
      <p:ext uri="{BB962C8B-B14F-4D97-AF65-F5344CB8AC3E}">
        <p14:creationId xmlns:p14="http://schemas.microsoft.com/office/powerpoint/2010/main" val="3903885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pPr/>
              <a:t>14</a:t>
            </a:fld>
            <a:endParaRPr lang="en-US" dirty="0"/>
          </a:p>
        </p:txBody>
      </p:sp>
    </p:spTree>
    <p:extLst>
      <p:ext uri="{BB962C8B-B14F-4D97-AF65-F5344CB8AC3E}">
        <p14:creationId xmlns:p14="http://schemas.microsoft.com/office/powerpoint/2010/main" val="2412752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pPr/>
              <a:t>16</a:t>
            </a:fld>
            <a:endParaRPr lang="en-US" dirty="0"/>
          </a:p>
        </p:txBody>
      </p:sp>
    </p:spTree>
    <p:extLst>
      <p:ext uri="{BB962C8B-B14F-4D97-AF65-F5344CB8AC3E}">
        <p14:creationId xmlns:p14="http://schemas.microsoft.com/office/powerpoint/2010/main" val="2641623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pPr/>
              <a:t>17</a:t>
            </a:fld>
            <a:endParaRPr lang="en-US" dirty="0"/>
          </a:p>
        </p:txBody>
      </p:sp>
    </p:spTree>
    <p:extLst>
      <p:ext uri="{BB962C8B-B14F-4D97-AF65-F5344CB8AC3E}">
        <p14:creationId xmlns:p14="http://schemas.microsoft.com/office/powerpoint/2010/main" val="3788711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pPr/>
              <a:t>18</a:t>
            </a:fld>
            <a:endParaRPr lang="en-US" dirty="0"/>
          </a:p>
        </p:txBody>
      </p:sp>
    </p:spTree>
    <p:extLst>
      <p:ext uri="{BB962C8B-B14F-4D97-AF65-F5344CB8AC3E}">
        <p14:creationId xmlns:p14="http://schemas.microsoft.com/office/powerpoint/2010/main" val="1453231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pPr/>
              <a:t>19</a:t>
            </a:fld>
            <a:endParaRPr lang="en-US" dirty="0"/>
          </a:p>
        </p:txBody>
      </p:sp>
    </p:spTree>
    <p:extLst>
      <p:ext uri="{BB962C8B-B14F-4D97-AF65-F5344CB8AC3E}">
        <p14:creationId xmlns:p14="http://schemas.microsoft.com/office/powerpoint/2010/main" val="3679456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pPr/>
              <a:t>20</a:t>
            </a:fld>
            <a:endParaRPr lang="en-US" dirty="0"/>
          </a:p>
        </p:txBody>
      </p:sp>
    </p:spTree>
    <p:extLst>
      <p:ext uri="{BB962C8B-B14F-4D97-AF65-F5344CB8AC3E}">
        <p14:creationId xmlns:p14="http://schemas.microsoft.com/office/powerpoint/2010/main" val="418047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84784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22</a:t>
            </a:fld>
            <a:endParaRPr lang="en-US" dirty="0"/>
          </a:p>
        </p:txBody>
      </p:sp>
    </p:spTree>
    <p:extLst>
      <p:ext uri="{BB962C8B-B14F-4D97-AF65-F5344CB8AC3E}">
        <p14:creationId xmlns:p14="http://schemas.microsoft.com/office/powerpoint/2010/main" val="563808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pPr/>
              <a:t>23</a:t>
            </a:fld>
            <a:endParaRPr lang="en-US" dirty="0"/>
          </a:p>
        </p:txBody>
      </p:sp>
    </p:spTree>
    <p:extLst>
      <p:ext uri="{BB962C8B-B14F-4D97-AF65-F5344CB8AC3E}">
        <p14:creationId xmlns:p14="http://schemas.microsoft.com/office/powerpoint/2010/main" val="1678988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IBM Plex Sans" panose="020B0503050000000000" pitchFamily="34" charset="0"/>
              </a:rPr>
              <a:t>IBM Cloud offers a</a:t>
            </a:r>
            <a:r>
              <a:rPr lang="en-US" baseline="0" dirty="0">
                <a:latin typeface="IBM Plex Sans" panose="020B0503050000000000" pitchFamily="34" charset="0"/>
              </a:rPr>
              <a:t> comprehensive suite of Enterprise-grade </a:t>
            </a:r>
            <a:r>
              <a:rPr lang="en-US" dirty="0">
                <a:latin typeface="IBM Plex Sans" panose="020B0503050000000000" pitchFamily="34" charset="0"/>
              </a:rPr>
              <a:t>services ranging from bare metal, containers and serverless computing to hyper scale infrastructure, blockchain, AI/ML and HP, all with built in security at their core.</a:t>
            </a:r>
          </a:p>
          <a:p>
            <a:endParaRPr lang="en-US" dirty="0">
              <a:latin typeface="IBM Plex Sans" panose="020B0503050000000000" pitchFamily="34" charset="0"/>
            </a:endParaRPr>
          </a:p>
          <a:p>
            <a:r>
              <a:rPr lang="en-US" dirty="0">
                <a:latin typeface="IBM Plex Sans" panose="020B0503050000000000" pitchFamily="34" charset="0"/>
              </a:rPr>
              <a:t>IBM gives you a platform to go to market faster, respond to changes in the market and solve business problems.</a:t>
            </a:r>
          </a:p>
          <a:p>
            <a:endParaRPr lang="en-US" dirty="0">
              <a:latin typeface="IBM Plex Sans" panose="020B0503050000000000" pitchFamily="34" charset="0"/>
            </a:endParaRPr>
          </a:p>
          <a:p>
            <a:r>
              <a:rPr lang="en-US" dirty="0">
                <a:latin typeface="IBM Plex Sans" panose="020B0503050000000000" pitchFamily="34" charset="0"/>
              </a:rPr>
              <a:t>Continuous availability for all solutions built</a:t>
            </a:r>
          </a:p>
          <a:p>
            <a:endParaRPr lang="en-US" dirty="0">
              <a:latin typeface="IBM Plex Sans" panose="020B0503050000000000" pitchFamily="34" charset="0"/>
            </a:endParaRPr>
          </a:p>
          <a:p>
            <a:r>
              <a:rPr lang="en-US" dirty="0">
                <a:latin typeface="IBM Plex Sans" panose="020B0503050000000000" pitchFamily="34" charset="0"/>
              </a:rPr>
              <a:t>* Tools to build new apps </a:t>
            </a:r>
          </a:p>
          <a:p>
            <a:r>
              <a:rPr lang="en-US" dirty="0">
                <a:latin typeface="IBM Plex Sans" panose="020B0503050000000000" pitchFamily="34" charset="0"/>
              </a:rPr>
              <a:t>* A platform to host </a:t>
            </a:r>
          </a:p>
          <a:p>
            <a:r>
              <a:rPr lang="en-US" dirty="0">
                <a:latin typeface="IBM Plex Sans" panose="020B0503050000000000" pitchFamily="34" charset="0"/>
              </a:rPr>
              <a:t>* Enabled with services like AI &amp; data</a:t>
            </a:r>
          </a:p>
          <a:p>
            <a:r>
              <a:rPr lang="en-US" dirty="0">
                <a:latin typeface="IBM Plex Sans" panose="020B0503050000000000" pitchFamily="34" charset="0"/>
              </a:rPr>
              <a:t>* Security for global deployment</a:t>
            </a:r>
          </a:p>
          <a:p>
            <a:endParaRPr lang="en-US" dirty="0">
              <a:latin typeface="IBM Plex Sans" panose="020B0503050000000000" pitchFamily="34" charset="0"/>
            </a:endParaRPr>
          </a:p>
          <a:p>
            <a:r>
              <a:rPr lang="en-US" dirty="0">
                <a:latin typeface="IBM Plex Sans" panose="020B0503050000000000" pitchFamily="34" charset="0"/>
              </a:rPr>
              <a:t>3 scenarios</a:t>
            </a:r>
          </a:p>
          <a:p>
            <a:r>
              <a:rPr lang="en-US" dirty="0">
                <a:latin typeface="IBM Plex Sans" panose="020B0503050000000000" pitchFamily="34" charset="0"/>
              </a:rPr>
              <a:t>-Modernize existing apps: bring to cloud &amp; extend with new services</a:t>
            </a:r>
          </a:p>
          <a:p>
            <a:r>
              <a:rPr lang="en-US" dirty="0">
                <a:latin typeface="IBM Plex Sans" panose="020B0503050000000000" pitchFamily="34" charset="0"/>
              </a:rPr>
              <a:t>-Migrate: take as is &amp; lift to the cloud </a:t>
            </a:r>
          </a:p>
          <a:p>
            <a:r>
              <a:rPr lang="en-US" dirty="0">
                <a:latin typeface="IBM Plex Sans" panose="020B0503050000000000" pitchFamily="34" charset="0"/>
              </a:rPr>
              <a:t>-Build new apps: start from scratch using cloud native architectures</a:t>
            </a:r>
          </a:p>
          <a:p>
            <a:endParaRPr lang="en-US" dirty="0">
              <a:latin typeface="IBM Plex Sans" panose="020B0503050000000000" pitchFamily="34" charset="0"/>
            </a:endParaRPr>
          </a:p>
          <a:p>
            <a:r>
              <a:rPr lang="en-US" dirty="0">
                <a:latin typeface="IBM Plex Sans" panose="020B0503050000000000" pitchFamily="34" charset="0"/>
              </a:rPr>
              <a:t>Paas is the critical layer: build new apps on cloud, run on top of infrastructure, take advantage of network &amp; storage</a:t>
            </a:r>
          </a:p>
          <a:p>
            <a:r>
              <a:rPr lang="en-US" dirty="0">
                <a:latin typeface="IBM Plex Sans" panose="020B0503050000000000" pitchFamily="34" charset="0"/>
              </a:rPr>
              <a:t>services, leveraging numerous APIs &amp; capabilities to deploy</a:t>
            </a:r>
          </a:p>
          <a:p>
            <a:endParaRPr lang="en-US" dirty="0">
              <a:latin typeface="IBM Plex Sans" panose="020B0503050000000000" pitchFamily="34" charset="0"/>
            </a:endParaRPr>
          </a:p>
          <a:p>
            <a:r>
              <a:rPr lang="en-US" dirty="0">
                <a:latin typeface="IBM Plex Sans" panose="020B0503050000000000" pitchFamily="34" charset="0"/>
              </a:rPr>
              <a:t>Heart of PaaS architecture is containers &amp; Kubernetes</a:t>
            </a:r>
          </a:p>
          <a:p>
            <a:r>
              <a:rPr lang="en-US" dirty="0">
                <a:latin typeface="IBM Plex Sans" panose="020B0503050000000000" pitchFamily="34" charset="0"/>
              </a:rPr>
              <a:t>  -Kubernetes is a management system to run containers &amp; has become the industry standard to build &amp; modernize apps</a:t>
            </a:r>
          </a:p>
          <a:p>
            <a:r>
              <a:rPr lang="en-US" dirty="0">
                <a:latin typeface="IBM Plex Sans" panose="020B0503050000000000" pitchFamily="34" charset="0"/>
              </a:rPr>
              <a:t>  -Containers are surrounded by networking &amp; security, providing a foundation to run apps directly &amp; have more specific models </a:t>
            </a:r>
          </a:p>
          <a:p>
            <a:r>
              <a:rPr lang="en-US" dirty="0">
                <a:latin typeface="IBM Plex Sans" panose="020B0503050000000000" pitchFamily="34" charset="0"/>
              </a:rPr>
              <a:t>      -Faas: event-driven serverless apps</a:t>
            </a:r>
          </a:p>
          <a:p>
            <a:r>
              <a:rPr lang="en-US" dirty="0">
                <a:latin typeface="IBM Plex Sans" panose="020B0503050000000000" pitchFamily="34" charset="0"/>
              </a:rPr>
              <a:t>      -Cloud Foundry: build web apps</a:t>
            </a:r>
          </a:p>
          <a:p>
            <a:r>
              <a:rPr lang="en-US" dirty="0">
                <a:latin typeface="IBM Plex Sans" panose="020B0503050000000000" pitchFamily="34" charset="0"/>
              </a:rPr>
              <a:t>      -Messaging with Kafka, </a:t>
            </a:r>
          </a:p>
          <a:p>
            <a:r>
              <a:rPr lang="en-US" dirty="0">
                <a:latin typeface="IBM Plex Sans" panose="020B0503050000000000" pitchFamily="34" charset="0"/>
              </a:rPr>
              <a:t>      -Log &amp; monitoring: know what’s going on</a:t>
            </a:r>
          </a:p>
          <a:p>
            <a:endParaRPr lang="en-US" dirty="0">
              <a:latin typeface="IBM Plex Sans" panose="020B0503050000000000" pitchFamily="34" charset="0"/>
            </a:endParaRPr>
          </a:p>
          <a:p>
            <a:r>
              <a:rPr lang="en-US" dirty="0">
                <a:latin typeface="IBM Plex Sans" panose="020B0503050000000000" pitchFamily="34" charset="0"/>
              </a:rPr>
              <a:t>This collection of services provides the platform for you to use to build modern apps</a:t>
            </a:r>
          </a:p>
          <a:p>
            <a:endParaRPr lang="en-US" dirty="0">
              <a:latin typeface="IBM Plex Sans" panose="020B0503050000000000" pitchFamily="34" charset="0"/>
            </a:endParaRPr>
          </a:p>
          <a:p>
            <a:endParaRPr lang="en-US" dirty="0">
              <a:latin typeface="IBM Plex Sans" panose="020B0503050000000000" pitchFamily="34" charset="0"/>
            </a:endParaRPr>
          </a:p>
        </p:txBody>
      </p:sp>
      <p:sp>
        <p:nvSpPr>
          <p:cNvPr id="4" name="Slide Number Placeholder 3"/>
          <p:cNvSpPr>
            <a:spLocks noGrp="1"/>
          </p:cNvSpPr>
          <p:nvPr>
            <p:ph type="sldNum" sz="quarter" idx="10"/>
          </p:nvPr>
        </p:nvSpPr>
        <p:spPr/>
        <p:txBody>
          <a:bodyPr/>
          <a:lstStyle/>
          <a:p>
            <a:fld id="{18D02FFD-07D4-5C4F-BD77-921008177348}" type="slidenum">
              <a:rPr lang="en-US" smtClean="0"/>
              <a:t>4</a:t>
            </a:fld>
            <a:endParaRPr lang="en-US" dirty="0"/>
          </a:p>
        </p:txBody>
      </p:sp>
    </p:spTree>
    <p:extLst>
      <p:ext uri="{BB962C8B-B14F-4D97-AF65-F5344CB8AC3E}">
        <p14:creationId xmlns:p14="http://schemas.microsoft.com/office/powerpoint/2010/main" val="2014317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pPr/>
              <a:t>24</a:t>
            </a:fld>
            <a:endParaRPr lang="en-US" dirty="0"/>
          </a:p>
        </p:txBody>
      </p:sp>
    </p:spTree>
    <p:extLst>
      <p:ext uri="{BB962C8B-B14F-4D97-AF65-F5344CB8AC3E}">
        <p14:creationId xmlns:p14="http://schemas.microsoft.com/office/powerpoint/2010/main" val="3506484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pPr/>
              <a:t>25</a:t>
            </a:fld>
            <a:endParaRPr lang="en-US" dirty="0"/>
          </a:p>
        </p:txBody>
      </p:sp>
    </p:spTree>
    <p:extLst>
      <p:ext uri="{BB962C8B-B14F-4D97-AF65-F5344CB8AC3E}">
        <p14:creationId xmlns:p14="http://schemas.microsoft.com/office/powerpoint/2010/main" val="969246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18D02FFD-07D4-5C4F-BD77-921008177348}" type="slidenum">
              <a:rPr lang="en-US" smtClean="0"/>
              <a:pPr/>
              <a:t>26</a:t>
            </a:fld>
            <a:endParaRPr lang="en-US" dirty="0"/>
          </a:p>
        </p:txBody>
      </p:sp>
    </p:spTree>
    <p:extLst>
      <p:ext uri="{BB962C8B-B14F-4D97-AF65-F5344CB8AC3E}">
        <p14:creationId xmlns:p14="http://schemas.microsoft.com/office/powerpoint/2010/main" val="3259138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pPr/>
              <a:t>27</a:t>
            </a:fld>
            <a:endParaRPr lang="en-US" dirty="0"/>
          </a:p>
        </p:txBody>
      </p:sp>
    </p:spTree>
    <p:extLst>
      <p:ext uri="{BB962C8B-B14F-4D97-AF65-F5344CB8AC3E}">
        <p14:creationId xmlns:p14="http://schemas.microsoft.com/office/powerpoint/2010/main" val="3353817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18D02FFD-07D4-5C4F-BD77-921008177348}" type="slidenum">
              <a:rPr lang="en-US" smtClean="0"/>
              <a:pPr/>
              <a:t>29</a:t>
            </a:fld>
            <a:endParaRPr lang="en-US" dirty="0"/>
          </a:p>
        </p:txBody>
      </p:sp>
    </p:spTree>
    <p:extLst>
      <p:ext uri="{BB962C8B-B14F-4D97-AF65-F5344CB8AC3E}">
        <p14:creationId xmlns:p14="http://schemas.microsoft.com/office/powerpoint/2010/main" val="4114916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30</a:t>
            </a:fld>
            <a:endParaRPr lang="en-US" dirty="0"/>
          </a:p>
        </p:txBody>
      </p:sp>
    </p:spTree>
    <p:extLst>
      <p:ext uri="{BB962C8B-B14F-4D97-AF65-F5344CB8AC3E}">
        <p14:creationId xmlns:p14="http://schemas.microsoft.com/office/powerpoint/2010/main" val="15609317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pPr/>
              <a:t>31</a:t>
            </a:fld>
            <a:endParaRPr lang="en-US" dirty="0"/>
          </a:p>
        </p:txBody>
      </p:sp>
    </p:spTree>
    <p:extLst>
      <p:ext uri="{BB962C8B-B14F-4D97-AF65-F5344CB8AC3E}">
        <p14:creationId xmlns:p14="http://schemas.microsoft.com/office/powerpoint/2010/main" val="26824179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32</a:t>
            </a:fld>
            <a:endParaRPr lang="en-US" dirty="0"/>
          </a:p>
        </p:txBody>
      </p:sp>
    </p:spTree>
    <p:extLst>
      <p:ext uri="{BB962C8B-B14F-4D97-AF65-F5344CB8AC3E}">
        <p14:creationId xmlns:p14="http://schemas.microsoft.com/office/powerpoint/2010/main" val="16324854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pPr/>
              <a:t>34</a:t>
            </a:fld>
            <a:endParaRPr lang="en-US" dirty="0"/>
          </a:p>
        </p:txBody>
      </p:sp>
    </p:spTree>
    <p:extLst>
      <p:ext uri="{BB962C8B-B14F-4D97-AF65-F5344CB8AC3E}">
        <p14:creationId xmlns:p14="http://schemas.microsoft.com/office/powerpoint/2010/main" val="3715578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C039EC-CB0F-42B7-BEDE-9DE754EB3E8D}"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021342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pPr/>
              <a:t>5</a:t>
            </a:fld>
            <a:endParaRPr lang="en-US" dirty="0"/>
          </a:p>
        </p:txBody>
      </p:sp>
    </p:spTree>
    <p:extLst>
      <p:ext uri="{BB962C8B-B14F-4D97-AF65-F5344CB8AC3E}">
        <p14:creationId xmlns:p14="http://schemas.microsoft.com/office/powerpoint/2010/main" val="1763214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pPr/>
              <a:t>37</a:t>
            </a:fld>
            <a:endParaRPr lang="en-US" dirty="0"/>
          </a:p>
        </p:txBody>
      </p:sp>
    </p:spTree>
    <p:extLst>
      <p:ext uri="{BB962C8B-B14F-4D97-AF65-F5344CB8AC3E}">
        <p14:creationId xmlns:p14="http://schemas.microsoft.com/office/powerpoint/2010/main" val="18907116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pPr/>
              <a:t>38</a:t>
            </a:fld>
            <a:endParaRPr lang="en-US" dirty="0"/>
          </a:p>
        </p:txBody>
      </p:sp>
    </p:spTree>
    <p:extLst>
      <p:ext uri="{BB962C8B-B14F-4D97-AF65-F5344CB8AC3E}">
        <p14:creationId xmlns:p14="http://schemas.microsoft.com/office/powerpoint/2010/main" val="1126942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7345"/>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39</a:t>
            </a:fld>
            <a:endParaRPr lang="en-US" dirty="0"/>
          </a:p>
        </p:txBody>
      </p:sp>
    </p:spTree>
    <p:extLst>
      <p:ext uri="{BB962C8B-B14F-4D97-AF65-F5344CB8AC3E}">
        <p14:creationId xmlns:p14="http://schemas.microsoft.com/office/powerpoint/2010/main" val="36576721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pPr/>
              <a:t>40</a:t>
            </a:fld>
            <a:endParaRPr lang="en-US" dirty="0"/>
          </a:p>
        </p:txBody>
      </p:sp>
    </p:spTree>
    <p:extLst>
      <p:ext uri="{BB962C8B-B14F-4D97-AF65-F5344CB8AC3E}">
        <p14:creationId xmlns:p14="http://schemas.microsoft.com/office/powerpoint/2010/main" val="28919801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7345"/>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41</a:t>
            </a:fld>
            <a:endParaRPr lang="en-US" dirty="0"/>
          </a:p>
        </p:txBody>
      </p:sp>
    </p:spTree>
    <p:extLst>
      <p:ext uri="{BB962C8B-B14F-4D97-AF65-F5344CB8AC3E}">
        <p14:creationId xmlns:p14="http://schemas.microsoft.com/office/powerpoint/2010/main" val="18417310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42</a:t>
            </a:fld>
            <a:endParaRPr lang="en-US" dirty="0"/>
          </a:p>
        </p:txBody>
      </p:sp>
    </p:spTree>
    <p:extLst>
      <p:ext uri="{BB962C8B-B14F-4D97-AF65-F5344CB8AC3E}">
        <p14:creationId xmlns:p14="http://schemas.microsoft.com/office/powerpoint/2010/main" val="5087461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be a “guide” to help customers :</a:t>
            </a:r>
          </a:p>
          <a:p>
            <a:pPr marL="342900" indent="-342900">
              <a:buAutoNum type="arabicPeriod"/>
            </a:pPr>
            <a:r>
              <a:rPr lang="en-US" dirty="0"/>
              <a:t>understand the offering and </a:t>
            </a:r>
          </a:p>
          <a:p>
            <a:pPr marL="342900" indent="-342900">
              <a:buAutoNum type="arabicPeriod"/>
            </a:pPr>
            <a:r>
              <a:rPr lang="en-US" dirty="0"/>
              <a:t>help customers select the best option for them. </a:t>
            </a:r>
          </a:p>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43</a:t>
            </a:fld>
            <a:endParaRPr lang="en-US" dirty="0"/>
          </a:p>
        </p:txBody>
      </p:sp>
    </p:spTree>
    <p:extLst>
      <p:ext uri="{BB962C8B-B14F-4D97-AF65-F5344CB8AC3E}">
        <p14:creationId xmlns:p14="http://schemas.microsoft.com/office/powerpoint/2010/main" val="20302142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18D02FFD-07D4-5C4F-BD77-921008177348}" type="slidenum">
              <a:rPr lang="en-US" smtClean="0"/>
              <a:t>45</a:t>
            </a:fld>
            <a:endParaRPr lang="en-US" dirty="0"/>
          </a:p>
        </p:txBody>
      </p:sp>
    </p:spTree>
    <p:extLst>
      <p:ext uri="{BB962C8B-B14F-4D97-AF65-F5344CB8AC3E}">
        <p14:creationId xmlns:p14="http://schemas.microsoft.com/office/powerpoint/2010/main" val="4153700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8387064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2337021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pPr/>
              <a:t>6</a:t>
            </a:fld>
            <a:endParaRPr lang="en-US" dirty="0"/>
          </a:p>
        </p:txBody>
      </p:sp>
    </p:spTree>
    <p:extLst>
      <p:ext uri="{BB962C8B-B14F-4D97-AF65-F5344CB8AC3E}">
        <p14:creationId xmlns:p14="http://schemas.microsoft.com/office/powerpoint/2010/main" val="11889284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pPr/>
              <a:t>48</a:t>
            </a:fld>
            <a:endParaRPr lang="en-US" dirty="0"/>
          </a:p>
        </p:txBody>
      </p:sp>
    </p:spTree>
    <p:extLst>
      <p:ext uri="{BB962C8B-B14F-4D97-AF65-F5344CB8AC3E}">
        <p14:creationId xmlns:p14="http://schemas.microsoft.com/office/powerpoint/2010/main" val="20231935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E92CBD-15DE-014E-9DED-42819C992A8C}" type="slidenum">
              <a:rPr lang="en-US" smtClean="0"/>
              <a:t>49</a:t>
            </a:fld>
            <a:endParaRPr lang="en-US" dirty="0"/>
          </a:p>
        </p:txBody>
      </p:sp>
    </p:spTree>
    <p:extLst>
      <p:ext uri="{BB962C8B-B14F-4D97-AF65-F5344CB8AC3E}">
        <p14:creationId xmlns:p14="http://schemas.microsoft.com/office/powerpoint/2010/main" val="32703885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pPr/>
              <a:t>50</a:t>
            </a:fld>
            <a:endParaRPr lang="en-US" dirty="0"/>
          </a:p>
        </p:txBody>
      </p:sp>
    </p:spTree>
    <p:extLst>
      <p:ext uri="{BB962C8B-B14F-4D97-AF65-F5344CB8AC3E}">
        <p14:creationId xmlns:p14="http://schemas.microsoft.com/office/powerpoint/2010/main" val="40147200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18D02FFD-07D4-5C4F-BD77-921008177348}" type="slidenum">
              <a:rPr lang="en-US" smtClean="0"/>
              <a:pPr/>
              <a:t>51</a:t>
            </a:fld>
            <a:endParaRPr lang="en-US" dirty="0"/>
          </a:p>
        </p:txBody>
      </p:sp>
    </p:spTree>
    <p:extLst>
      <p:ext uri="{BB962C8B-B14F-4D97-AF65-F5344CB8AC3E}">
        <p14:creationId xmlns:p14="http://schemas.microsoft.com/office/powerpoint/2010/main" val="132439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a:latin typeface="IBM Plex Sans SemiBold"/>
                <a:cs typeface="IBM Plex Sans SemiBold"/>
              </a:rPr>
              <a:t>Details</a:t>
            </a:r>
          </a:p>
          <a:p>
            <a:pPr marL="172720" lvl="1" indent="-172720">
              <a:lnSpc>
                <a:spcPct val="120000"/>
              </a:lnSpc>
            </a:pPr>
            <a:r>
              <a:rPr lang="en-US" sz="1000" dirty="0"/>
              <a:t>vSphere ESXi running on Bare Metal</a:t>
            </a:r>
          </a:p>
          <a:p>
            <a:pPr marL="172720" lvl="1" indent="-172720">
              <a:lnSpc>
                <a:spcPct val="120000"/>
              </a:lnSpc>
            </a:pPr>
            <a:r>
              <a:rPr lang="en-US" sz="1000" dirty="0"/>
              <a:t>Customized user solution</a:t>
            </a:r>
          </a:p>
        </p:txBody>
      </p:sp>
      <p:sp>
        <p:nvSpPr>
          <p:cNvPr id="4" name="Slide Number Placeholder 3"/>
          <p:cNvSpPr>
            <a:spLocks noGrp="1"/>
          </p:cNvSpPr>
          <p:nvPr>
            <p:ph type="sldNum" sz="quarter" idx="10"/>
          </p:nvPr>
        </p:nvSpPr>
        <p:spPr/>
        <p:txBody>
          <a:bodyPr/>
          <a:lstStyle/>
          <a:p>
            <a:fld id="{18D02FFD-07D4-5C4F-BD77-921008177348}" type="slidenum">
              <a:rPr lang="en-US" smtClean="0"/>
              <a:pPr/>
              <a:t>53</a:t>
            </a:fld>
            <a:endParaRPr lang="en-US" dirty="0"/>
          </a:p>
        </p:txBody>
      </p:sp>
    </p:spTree>
    <p:extLst>
      <p:ext uri="{BB962C8B-B14F-4D97-AF65-F5344CB8AC3E}">
        <p14:creationId xmlns:p14="http://schemas.microsoft.com/office/powerpoint/2010/main" val="18793463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a:latin typeface="IBM Plex Sans SemiBold"/>
                <a:cs typeface="IBM Plex Sans SemiBold"/>
              </a:rPr>
              <a:t>Details</a:t>
            </a:r>
          </a:p>
          <a:p>
            <a:pPr marL="172720" lvl="1" indent="-172720">
              <a:lnSpc>
                <a:spcPct val="120000"/>
              </a:lnSpc>
            </a:pPr>
            <a:r>
              <a:rPr lang="en-US" sz="1000" dirty="0"/>
              <a:t>2-node base cluster</a:t>
            </a:r>
          </a:p>
          <a:p>
            <a:pPr marL="172720" lvl="1" indent="-172720">
              <a:lnSpc>
                <a:spcPct val="120000"/>
              </a:lnSpc>
            </a:pPr>
            <a:r>
              <a:rPr lang="en-US" sz="1000" dirty="0"/>
              <a:t>3 Bare Metal server size options</a:t>
            </a:r>
          </a:p>
          <a:p>
            <a:pPr marL="172720" lvl="1" indent="-172720">
              <a:lnSpc>
                <a:spcPct val="120000"/>
              </a:lnSpc>
            </a:pPr>
            <a:r>
              <a:rPr lang="en-US" sz="1000" dirty="0"/>
              <a:t>vCenter, vSphere Enterprise Plus &amp; NSX Base </a:t>
            </a:r>
          </a:p>
          <a:p>
            <a:pPr marL="172720" lvl="1" indent="-172720">
              <a:lnSpc>
                <a:spcPct val="120000"/>
              </a:lnSpc>
            </a:pPr>
            <a:r>
              <a:rPr lang="en-US" sz="1000" dirty="0"/>
              <a:t>Upgradable Memory Options</a:t>
            </a:r>
          </a:p>
          <a:p>
            <a:pPr marL="172720" lvl="1" indent="-172720">
              <a:lnSpc>
                <a:spcPct val="120000"/>
              </a:lnSpc>
            </a:pPr>
            <a:r>
              <a:rPr lang="en-US" sz="1000" dirty="0"/>
              <a:t>Upgradable NSX options</a:t>
            </a:r>
          </a:p>
          <a:p>
            <a:pPr marL="172720" lvl="1" indent="-172720">
              <a:lnSpc>
                <a:spcPct val="120000"/>
              </a:lnSpc>
            </a:pPr>
            <a:r>
              <a:rPr lang="en-US" sz="1000" dirty="0"/>
              <a:t>Add cluster</a:t>
            </a:r>
          </a:p>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pPr/>
              <a:t>54</a:t>
            </a:fld>
            <a:endParaRPr lang="en-US" dirty="0"/>
          </a:p>
        </p:txBody>
      </p:sp>
    </p:spTree>
    <p:extLst>
      <p:ext uri="{BB962C8B-B14F-4D97-AF65-F5344CB8AC3E}">
        <p14:creationId xmlns:p14="http://schemas.microsoft.com/office/powerpoint/2010/main" val="32229784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dirty="0">
                <a:latin typeface="IBM Plex Sans SemiBold"/>
                <a:cs typeface="IBM Plex Sans SemiBold"/>
              </a:rPr>
              <a:t>Details</a:t>
            </a:r>
          </a:p>
          <a:p>
            <a:pPr marL="172720" lvl="1" indent="-172720">
              <a:lnSpc>
                <a:spcPct val="110000"/>
              </a:lnSpc>
            </a:pPr>
            <a:r>
              <a:rPr lang="en-US" sz="1000" dirty="0"/>
              <a:t>4-node base cluster</a:t>
            </a:r>
          </a:p>
          <a:p>
            <a:pPr marL="172720" lvl="1" indent="-172720">
              <a:lnSpc>
                <a:spcPct val="110000"/>
              </a:lnSpc>
            </a:pPr>
            <a:r>
              <a:rPr lang="en-US" sz="1000" dirty="0"/>
              <a:t>2 Bare Metal server size options</a:t>
            </a:r>
          </a:p>
          <a:p>
            <a:pPr marL="172720" lvl="1" indent="-172720">
              <a:lnSpc>
                <a:spcPct val="110000"/>
              </a:lnSpc>
            </a:pPr>
            <a:r>
              <a:rPr lang="en-US" sz="1000" dirty="0"/>
              <a:t>vSphere Enterprise Plus, NSX, vSAN, SCCC Manager and Active Directory</a:t>
            </a:r>
          </a:p>
          <a:p>
            <a:pPr marL="172720" lvl="1" indent="-172720">
              <a:lnSpc>
                <a:spcPct val="110000"/>
              </a:lnSpc>
            </a:pPr>
            <a:r>
              <a:rPr lang="en-US" sz="1000" dirty="0"/>
              <a:t>Upgradable Memory Option</a:t>
            </a:r>
          </a:p>
          <a:p>
            <a:pPr marL="172720" lvl="1" indent="-172720">
              <a:lnSpc>
                <a:spcPct val="110000"/>
              </a:lnSpc>
            </a:pPr>
            <a:r>
              <a:rPr lang="en-US" sz="1000" dirty="0"/>
              <a:t>Add up to 27 additional nodes</a:t>
            </a:r>
          </a:p>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pPr/>
              <a:t>55</a:t>
            </a:fld>
            <a:endParaRPr lang="en-US" dirty="0"/>
          </a:p>
        </p:txBody>
      </p:sp>
    </p:spTree>
    <p:extLst>
      <p:ext uri="{BB962C8B-B14F-4D97-AF65-F5344CB8AC3E}">
        <p14:creationId xmlns:p14="http://schemas.microsoft.com/office/powerpoint/2010/main" val="4135188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 name="Shape 1623"/>
          <p:cNvSpPr>
            <a:spLocks noGrp="1" noRot="1" noChangeAspect="1"/>
          </p:cNvSpPr>
          <p:nvPr>
            <p:ph type="sldImg"/>
          </p:nvPr>
        </p:nvSpPr>
        <p:spPr>
          <a:xfrm>
            <a:off x="1143000" y="685800"/>
            <a:ext cx="4572000" cy="3429000"/>
          </a:xfrm>
          <a:prstGeom prst="rect">
            <a:avLst/>
          </a:prstGeom>
        </p:spPr>
        <p:txBody>
          <a:bodyPr/>
          <a:lstStyle/>
          <a:p>
            <a:pPr lvl="0"/>
            <a:endParaRPr dirty="0"/>
          </a:p>
        </p:txBody>
      </p:sp>
      <p:sp>
        <p:nvSpPr>
          <p:cNvPr id="1624" name="Shape 1624"/>
          <p:cNvSpPr>
            <a:spLocks noGrp="1"/>
          </p:cNvSpPr>
          <p:nvPr>
            <p:ph type="body" sz="quarter" idx="1"/>
          </p:nvPr>
        </p:nvSpPr>
        <p:spPr>
          <a:prstGeom prst="rect">
            <a:avLst/>
          </a:prstGeom>
        </p:spPr>
        <p:txBody>
          <a:bodyPr/>
          <a:lstStyle/>
          <a:p>
            <a:pPr marL="228600" lvl="0" indent="-228600" defTabSz="914400">
              <a:lnSpc>
                <a:spcPct val="100000"/>
              </a:lnSpc>
              <a:defRPr sz="1800"/>
            </a:pPr>
            <a:endParaRPr sz="1200" dirty="0">
              <a:ea typeface="IBM Plex Sans"/>
              <a:cs typeface="IBM Plex Sans"/>
              <a:sym typeface="Arial"/>
            </a:endParaRPr>
          </a:p>
        </p:txBody>
      </p:sp>
    </p:spTree>
    <p:extLst>
      <p:ext uri="{BB962C8B-B14F-4D97-AF65-F5344CB8AC3E}">
        <p14:creationId xmlns:p14="http://schemas.microsoft.com/office/powerpoint/2010/main" val="2554446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 name="Shape 1623"/>
          <p:cNvSpPr>
            <a:spLocks noGrp="1" noRot="1" noChangeAspect="1"/>
          </p:cNvSpPr>
          <p:nvPr>
            <p:ph type="sldImg"/>
          </p:nvPr>
        </p:nvSpPr>
        <p:spPr>
          <a:xfrm>
            <a:off x="1143000" y="685800"/>
            <a:ext cx="4572000" cy="3429000"/>
          </a:xfrm>
          <a:prstGeom prst="rect">
            <a:avLst/>
          </a:prstGeom>
        </p:spPr>
        <p:txBody>
          <a:bodyPr/>
          <a:lstStyle/>
          <a:p>
            <a:pPr lvl="0"/>
            <a:endParaRPr dirty="0"/>
          </a:p>
        </p:txBody>
      </p:sp>
      <p:sp>
        <p:nvSpPr>
          <p:cNvPr id="1624" name="Shape 1624"/>
          <p:cNvSpPr>
            <a:spLocks noGrp="1"/>
          </p:cNvSpPr>
          <p:nvPr>
            <p:ph type="body" sz="quarter" idx="1"/>
          </p:nvPr>
        </p:nvSpPr>
        <p:spPr>
          <a:prstGeom prst="rect">
            <a:avLst/>
          </a:prstGeom>
        </p:spPr>
        <p:txBody>
          <a:bodyPr/>
          <a:lstStyle/>
          <a:p>
            <a:pPr marL="228600" lvl="0" indent="-228600" defTabSz="914400">
              <a:lnSpc>
                <a:spcPct val="100000"/>
              </a:lnSpc>
              <a:defRPr sz="1800"/>
            </a:pPr>
            <a:endParaRPr lang="en-US" sz="1200" dirty="0">
              <a:ea typeface="IBM Plex Sans"/>
              <a:cs typeface="IBM Plex Sans"/>
              <a:sym typeface="Arial"/>
            </a:endParaRPr>
          </a:p>
        </p:txBody>
      </p:sp>
    </p:spTree>
    <p:extLst>
      <p:ext uri="{BB962C8B-B14F-4D97-AF65-F5344CB8AC3E}">
        <p14:creationId xmlns:p14="http://schemas.microsoft.com/office/powerpoint/2010/main" val="3055408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pPr/>
              <a:t>9</a:t>
            </a:fld>
            <a:endParaRPr lang="en-US" dirty="0"/>
          </a:p>
        </p:txBody>
      </p:sp>
    </p:spTree>
    <p:extLst>
      <p:ext uri="{BB962C8B-B14F-4D97-AF65-F5344CB8AC3E}">
        <p14:creationId xmlns:p14="http://schemas.microsoft.com/office/powerpoint/2010/main" val="2860386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pPr/>
              <a:t>10</a:t>
            </a:fld>
            <a:endParaRPr lang="en-US" dirty="0"/>
          </a:p>
        </p:txBody>
      </p:sp>
    </p:spTree>
    <p:extLst>
      <p:ext uri="{BB962C8B-B14F-4D97-AF65-F5344CB8AC3E}">
        <p14:creationId xmlns:p14="http://schemas.microsoft.com/office/powerpoint/2010/main" val="3871999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936792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s/slide7.xm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s/slide7.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s/slide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s/slide7.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訂版面配置">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757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Block 01">
    <p:bg>
      <p:bgPr>
        <a:solidFill>
          <a:schemeClr val="bg2"/>
        </a:solidFill>
        <a:effectLst/>
      </p:bgPr>
    </p:bg>
    <p:spTree>
      <p:nvGrpSpPr>
        <p:cNvPr id="1" name=""/>
        <p:cNvGrpSpPr/>
        <p:nvPr/>
      </p:nvGrpSpPr>
      <p:grpSpPr>
        <a:xfrm>
          <a:off x="0" y="0"/>
          <a:ext cx="0" cy="0"/>
          <a:chOff x="0" y="0"/>
          <a:chExt cx="0" cy="0"/>
        </a:xfrm>
      </p:grpSpPr>
      <p:sp>
        <p:nvSpPr>
          <p:cNvPr id="48" name="Shape 48"/>
          <p:cNvSpPr/>
          <p:nvPr/>
        </p:nvSpPr>
        <p:spPr>
          <a:xfrm>
            <a:off x="0" y="0"/>
            <a:ext cx="2286000" cy="6858000"/>
          </a:xfrm>
          <a:prstGeom prst="rect">
            <a:avLst/>
          </a:prstGeom>
          <a:solidFill/>
          <a:ln w="12700">
            <a:miter lim="400000"/>
          </a:ln>
        </p:spPr>
        <p:txBody>
          <a:bodyPr lIns="0" tIns="0" rIns="0" bIns="0" anchor="ctr"/>
          <a:lstStyle/>
          <a:p>
            <a:pPr lvl="0" algn="ctr">
              <a:defRPr sz="3200">
                <a:solidFill>
                  <a:srgbClr val="FFFFFF"/>
                </a:solidFill>
              </a:defRPr>
            </a:pPr>
            <a:endParaRPr sz="1200" dirty="0">
              <a:latin typeface="IBM Plex Sans"/>
            </a:endParaRPr>
          </a:p>
        </p:txBody>
      </p:sp>
      <p:sp>
        <p:nvSpPr>
          <p:cNvPr id="49" name="Shape 49"/>
          <p:cNvSpPr>
            <a:spLocks noGrp="1"/>
          </p:cNvSpPr>
          <p:nvPr>
            <p:ph type="title"/>
          </p:nvPr>
        </p:nvSpPr>
        <p:spPr>
          <a:xfrm>
            <a:off x="228600" y="201169"/>
            <a:ext cx="4114800" cy="357631"/>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200" spc="-40">
                <a:solidFill>
                  <a:schemeClr val="bg2"/>
                </a:solidFill>
                <a:latin typeface="IBM Plex Sans SemiBold"/>
                <a:ea typeface="IBM Plex Sans"/>
                <a:cs typeface="IBM Plex Sans SemiBold"/>
              </a:defRPr>
            </a:lvl1pPr>
          </a:lstStyle>
          <a:p>
            <a:pPr lvl="0">
              <a:defRPr sz="1800">
                <a:solidFill>
                  <a:srgbClr val="000000"/>
                </a:solidFill>
              </a:defRPr>
            </a:pPr>
            <a:r>
              <a:rPr lang="en-US"/>
              <a:t>Click to edit Master title style</a:t>
            </a:r>
            <a:endParaRPr sz="2288" dirty="0">
              <a:solidFill>
                <a:srgbClr val="FFFFFF"/>
              </a:solidFill>
            </a:endParaRPr>
          </a:p>
        </p:txBody>
      </p:sp>
      <p:sp>
        <p:nvSpPr>
          <p:cNvPr id="4" name="Text Placeholder 3"/>
          <p:cNvSpPr>
            <a:spLocks noGrp="1"/>
          </p:cNvSpPr>
          <p:nvPr>
            <p:ph type="body" sz="quarter" idx="10"/>
          </p:nvPr>
        </p:nvSpPr>
        <p:spPr>
          <a:xfrm>
            <a:off x="228600" y="1193800"/>
            <a:ext cx="4114800" cy="1210734"/>
          </a:xfrm>
          <a:prstGeom prst="rect">
            <a:avLst/>
          </a:prstGeom>
        </p:spPr>
        <p:txBody>
          <a:bodyPr vert="horz" lIns="0" tIns="0" rIns="0" bIns="0" rtlCol="0">
            <a:noAutofit/>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502477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6_Copy Full Frame">
    <p:bg>
      <p:bgPr>
        <a:solidFill>
          <a:srgbClr val="EBEBE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solidFill>
                  <a:srgbClr val="000000"/>
                </a:solidFill>
              </a:rPr>
              <a:pPr/>
              <a:t>‹#›</a:t>
            </a:fld>
            <a:endParaRPr lang="en-US" dirty="0">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dirty="0">
                <a:solidFill>
                  <a:srgbClr val="000000"/>
                </a:solidFill>
              </a:rPr>
              <a:t>Think 2019 / DOC ID / Month XX, 2019 / © 2019 IBM Corporation</a:t>
            </a:r>
          </a:p>
        </p:txBody>
      </p:sp>
      <p:sp>
        <p:nvSpPr>
          <p:cNvPr id="9" name="Title 1"/>
          <p:cNvSpPr>
            <a:spLocks noGrp="1"/>
          </p:cNvSpPr>
          <p:nvPr>
            <p:ph type="title" hasCustomPrompt="1"/>
          </p:nvPr>
        </p:nvSpPr>
        <p:spPr>
          <a:xfrm>
            <a:off x="228600" y="256033"/>
            <a:ext cx="6858000" cy="590931"/>
          </a:xfrm>
        </p:spPr>
        <p:txBody>
          <a:bodyPr wrap="square">
            <a:spAutoFit/>
          </a:bodyPr>
          <a:lstStyle>
            <a:lvl1pPr>
              <a:defRPr sz="3200" baseline="0">
                <a:solidFill>
                  <a:schemeClr val="tx1"/>
                </a:solidFill>
              </a:defRPr>
            </a:lvl1pPr>
          </a:lstStyle>
          <a:p>
            <a:pPr lvl="0"/>
            <a:r>
              <a:rPr lang="en-US" dirty="0"/>
              <a:t>32pt title</a:t>
            </a:r>
          </a:p>
        </p:txBody>
      </p:sp>
      <p:sp>
        <p:nvSpPr>
          <p:cNvPr id="10" name="Text Placeholder 6"/>
          <p:cNvSpPr>
            <a:spLocks noGrp="1"/>
          </p:cNvSpPr>
          <p:nvPr>
            <p:ph type="body" sz="quarter" idx="16"/>
          </p:nvPr>
        </p:nvSpPr>
        <p:spPr>
          <a:xfrm>
            <a:off x="228600" y="707138"/>
            <a:ext cx="6858000" cy="2975045"/>
          </a:xfrm>
        </p:spPr>
        <p:txBody>
          <a:bodyPr vert="horz" lIns="0" tIns="365760" rIns="0" bIns="0" rtlCol="0">
            <a:spAutoFit/>
          </a:bodyPr>
          <a:lstStyle>
            <a:lvl1pPr>
              <a:defRPr lang="en-US" sz="2400" dirty="0" smtClean="0"/>
            </a:lvl1pPr>
            <a:lvl2pPr>
              <a:defRPr lang="en-US" sz="2400" dirty="0" smtClean="0"/>
            </a:lvl2pPr>
            <a:lvl3pPr>
              <a:defRPr lang="en-US" sz="2200" dirty="0" smtClean="0"/>
            </a:lvl3pPr>
            <a:lvl4pPr>
              <a:defRPr lang="en-US" sz="2200" dirty="0" smtClean="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0828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ontent Slide 7">
    <p:bg>
      <p:bgPr>
        <a:solidFill>
          <a:srgbClr val="FFFFFF"/>
        </a:solidFill>
        <a:effectLst/>
      </p:bgPr>
    </p:bg>
    <p:spTree>
      <p:nvGrpSpPr>
        <p:cNvPr id="1" name=""/>
        <p:cNvGrpSpPr/>
        <p:nvPr/>
      </p:nvGrpSpPr>
      <p:grpSpPr>
        <a:xfrm>
          <a:off x="0" y="0"/>
          <a:ext cx="0" cy="0"/>
          <a:chOff x="0" y="0"/>
          <a:chExt cx="0" cy="0"/>
        </a:xfrm>
      </p:grpSpPr>
      <p:sp>
        <p:nvSpPr>
          <p:cNvPr id="225" name="Body Level One…"/>
          <p:cNvSpPr txBox="1">
            <a:spLocks noGrp="1"/>
          </p:cNvSpPr>
          <p:nvPr>
            <p:ph type="body" sz="quarter" idx="1"/>
          </p:nvPr>
        </p:nvSpPr>
        <p:spPr>
          <a:xfrm>
            <a:off x="996823" y="4358620"/>
            <a:ext cx="704925" cy="361951"/>
          </a:xfrm>
          <a:prstGeom prst="rect">
            <a:avLst/>
          </a:prstGeom>
        </p:spPr>
        <p:txBody>
          <a:bodyPr anchor="t"/>
          <a:lstStyle>
            <a:lvl1pPr marL="0" indent="0">
              <a:spcBef>
                <a:spcPts val="0"/>
              </a:spcBef>
              <a:buSzTx/>
              <a:buNone/>
              <a:defRPr sz="1538" b="1">
                <a:solidFill>
                  <a:srgbClr val="1F343E"/>
                </a:solidFill>
                <a:latin typeface="+mn-lt"/>
                <a:ea typeface="+mn-ea"/>
                <a:cs typeface="+mn-cs"/>
                <a:sym typeface="Helvetica"/>
              </a:defRPr>
            </a:lvl1pPr>
            <a:lvl2pPr marL="425877" indent="-187752">
              <a:spcBef>
                <a:spcPts val="0"/>
              </a:spcBef>
              <a:defRPr sz="1538" b="1">
                <a:solidFill>
                  <a:srgbClr val="1F343E"/>
                </a:solidFill>
                <a:latin typeface="+mn-lt"/>
                <a:ea typeface="+mn-ea"/>
                <a:cs typeface="+mn-cs"/>
                <a:sym typeface="Helvetica"/>
              </a:defRPr>
            </a:lvl2pPr>
            <a:lvl3pPr marL="664002" indent="-187752">
              <a:spcBef>
                <a:spcPts val="0"/>
              </a:spcBef>
              <a:defRPr sz="1538" b="1">
                <a:solidFill>
                  <a:srgbClr val="1F343E"/>
                </a:solidFill>
                <a:latin typeface="+mn-lt"/>
                <a:ea typeface="+mn-ea"/>
                <a:cs typeface="+mn-cs"/>
                <a:sym typeface="Helvetica"/>
              </a:defRPr>
            </a:lvl3pPr>
            <a:lvl4pPr marL="902127" indent="-187752">
              <a:spcBef>
                <a:spcPts val="0"/>
              </a:spcBef>
              <a:defRPr sz="1538" b="1">
                <a:solidFill>
                  <a:srgbClr val="1F343E"/>
                </a:solidFill>
                <a:latin typeface="+mn-lt"/>
                <a:ea typeface="+mn-ea"/>
                <a:cs typeface="+mn-cs"/>
                <a:sym typeface="Helvetica"/>
              </a:defRPr>
            </a:lvl4pPr>
            <a:lvl5pPr marL="1140252" indent="-187752">
              <a:spcBef>
                <a:spcPts val="0"/>
              </a:spcBef>
              <a:defRPr sz="1538" b="1">
                <a:solidFill>
                  <a:srgbClr val="1F343E"/>
                </a:solidFill>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226" name="Shape 293"/>
          <p:cNvSpPr>
            <a:spLocks noGrp="1"/>
          </p:cNvSpPr>
          <p:nvPr>
            <p:ph type="body" sz="quarter" idx="13"/>
          </p:nvPr>
        </p:nvSpPr>
        <p:spPr>
          <a:xfrm>
            <a:off x="990473" y="4702175"/>
            <a:ext cx="2148422" cy="1257300"/>
          </a:xfrm>
          <a:prstGeom prst="rect">
            <a:avLst/>
          </a:prstGeom>
        </p:spPr>
        <p:txBody>
          <a:bodyPr anchor="t"/>
          <a:lstStyle>
            <a:lvl1pPr marL="0" indent="0">
              <a:spcBef>
                <a:spcPts val="2213"/>
              </a:spcBef>
              <a:buSzTx/>
              <a:buNone/>
              <a:defRPr/>
            </a:lvl1pPr>
          </a:lstStyle>
          <a:p>
            <a:pPr marL="0" indent="0">
              <a:spcBef>
                <a:spcPts val="5900"/>
              </a:spcBef>
              <a:buSzTx/>
              <a:buNone/>
            </a:pPr>
            <a:endParaRPr/>
          </a:p>
        </p:txBody>
      </p:sp>
      <p:sp>
        <p:nvSpPr>
          <p:cNvPr id="227" name="Shape 294"/>
          <p:cNvSpPr>
            <a:spLocks noGrp="1"/>
          </p:cNvSpPr>
          <p:nvPr>
            <p:ph type="body" sz="quarter" idx="14"/>
          </p:nvPr>
        </p:nvSpPr>
        <p:spPr>
          <a:xfrm>
            <a:off x="996823" y="2326208"/>
            <a:ext cx="704925" cy="361951"/>
          </a:xfrm>
          <a:prstGeom prst="rect">
            <a:avLst/>
          </a:prstGeom>
        </p:spPr>
        <p:txBody>
          <a:bodyPr anchor="t"/>
          <a:lstStyle>
            <a:lvl1pPr marL="0" indent="0">
              <a:spcBef>
                <a:spcPts val="0"/>
              </a:spcBef>
              <a:buSzTx/>
              <a:buNone/>
              <a:defRPr sz="4100" b="1">
                <a:solidFill>
                  <a:srgbClr val="1F343E"/>
                </a:solidFill>
                <a:latin typeface="+mn-lt"/>
                <a:ea typeface="+mn-ea"/>
                <a:cs typeface="+mn-cs"/>
                <a:sym typeface="Helvetica"/>
              </a:defRPr>
            </a:lvl1pPr>
          </a:lstStyle>
          <a:p>
            <a:pPr marL="0" indent="0">
              <a:spcBef>
                <a:spcPts val="0"/>
              </a:spcBef>
              <a:buSzTx/>
              <a:buNone/>
              <a:defRPr sz="4100" b="1">
                <a:solidFill>
                  <a:srgbClr val="1F343E"/>
                </a:solidFill>
                <a:latin typeface="+mn-lt"/>
                <a:ea typeface="+mn-ea"/>
                <a:cs typeface="+mn-cs"/>
                <a:sym typeface="Helvetica"/>
              </a:defRPr>
            </a:pPr>
            <a:endParaRPr/>
          </a:p>
        </p:txBody>
      </p:sp>
      <p:sp>
        <p:nvSpPr>
          <p:cNvPr id="228" name="Shape 295"/>
          <p:cNvSpPr>
            <a:spLocks noGrp="1"/>
          </p:cNvSpPr>
          <p:nvPr>
            <p:ph type="body" sz="quarter" idx="15"/>
          </p:nvPr>
        </p:nvSpPr>
        <p:spPr>
          <a:xfrm>
            <a:off x="990473" y="2669763"/>
            <a:ext cx="2148422" cy="1257301"/>
          </a:xfrm>
          <a:prstGeom prst="rect">
            <a:avLst/>
          </a:prstGeom>
        </p:spPr>
        <p:txBody>
          <a:bodyPr anchor="t"/>
          <a:lstStyle>
            <a:lvl1pPr marL="0" indent="0">
              <a:spcBef>
                <a:spcPts val="2213"/>
              </a:spcBef>
              <a:buSzTx/>
              <a:buNone/>
              <a:defRPr/>
            </a:lvl1pPr>
          </a:lstStyle>
          <a:p>
            <a:pPr marL="0" indent="0">
              <a:spcBef>
                <a:spcPts val="5900"/>
              </a:spcBef>
              <a:buSzTx/>
              <a:buNone/>
            </a:pPr>
            <a:endParaRPr/>
          </a:p>
        </p:txBody>
      </p:sp>
      <p:sp>
        <p:nvSpPr>
          <p:cNvPr id="229" name="Shape 296"/>
          <p:cNvSpPr>
            <a:spLocks noGrp="1"/>
          </p:cNvSpPr>
          <p:nvPr>
            <p:ph type="body" sz="quarter" idx="16"/>
          </p:nvPr>
        </p:nvSpPr>
        <p:spPr>
          <a:xfrm>
            <a:off x="3587623" y="4358620"/>
            <a:ext cx="704925" cy="361951"/>
          </a:xfrm>
          <a:prstGeom prst="rect">
            <a:avLst/>
          </a:prstGeom>
        </p:spPr>
        <p:txBody>
          <a:bodyPr anchor="t"/>
          <a:lstStyle>
            <a:lvl1pPr marL="0" indent="0">
              <a:spcBef>
                <a:spcPts val="0"/>
              </a:spcBef>
              <a:buSzTx/>
              <a:buNone/>
              <a:defRPr sz="4100" b="1">
                <a:solidFill>
                  <a:srgbClr val="1F343E"/>
                </a:solidFill>
                <a:latin typeface="+mn-lt"/>
                <a:ea typeface="+mn-ea"/>
                <a:cs typeface="+mn-cs"/>
                <a:sym typeface="Helvetica"/>
              </a:defRPr>
            </a:lvl1pPr>
          </a:lstStyle>
          <a:p>
            <a:pPr marL="0" indent="0">
              <a:spcBef>
                <a:spcPts val="0"/>
              </a:spcBef>
              <a:buSzTx/>
              <a:buNone/>
              <a:defRPr sz="4100" b="1">
                <a:solidFill>
                  <a:srgbClr val="1F343E"/>
                </a:solidFill>
                <a:latin typeface="+mn-lt"/>
                <a:ea typeface="+mn-ea"/>
                <a:cs typeface="+mn-cs"/>
                <a:sym typeface="Helvetica"/>
              </a:defRPr>
            </a:pPr>
            <a:endParaRPr/>
          </a:p>
        </p:txBody>
      </p:sp>
      <p:sp>
        <p:nvSpPr>
          <p:cNvPr id="230" name="Shape 297"/>
          <p:cNvSpPr>
            <a:spLocks noGrp="1"/>
          </p:cNvSpPr>
          <p:nvPr>
            <p:ph type="body" sz="quarter" idx="17"/>
          </p:nvPr>
        </p:nvSpPr>
        <p:spPr>
          <a:xfrm>
            <a:off x="3581273" y="4702175"/>
            <a:ext cx="2148422" cy="1257300"/>
          </a:xfrm>
          <a:prstGeom prst="rect">
            <a:avLst/>
          </a:prstGeom>
        </p:spPr>
        <p:txBody>
          <a:bodyPr anchor="t"/>
          <a:lstStyle>
            <a:lvl1pPr marL="0" indent="0">
              <a:spcBef>
                <a:spcPts val="2213"/>
              </a:spcBef>
              <a:buSzTx/>
              <a:buNone/>
              <a:defRPr/>
            </a:lvl1pPr>
          </a:lstStyle>
          <a:p>
            <a:pPr marL="0" indent="0">
              <a:spcBef>
                <a:spcPts val="5900"/>
              </a:spcBef>
              <a:buSzTx/>
              <a:buNone/>
            </a:pPr>
            <a:endParaRPr/>
          </a:p>
        </p:txBody>
      </p:sp>
      <p:sp>
        <p:nvSpPr>
          <p:cNvPr id="231" name="Shape 298"/>
          <p:cNvSpPr>
            <a:spLocks noGrp="1"/>
          </p:cNvSpPr>
          <p:nvPr>
            <p:ph type="body" sz="quarter" idx="18"/>
          </p:nvPr>
        </p:nvSpPr>
        <p:spPr>
          <a:xfrm>
            <a:off x="3587623" y="2326208"/>
            <a:ext cx="704925" cy="361951"/>
          </a:xfrm>
          <a:prstGeom prst="rect">
            <a:avLst/>
          </a:prstGeom>
        </p:spPr>
        <p:txBody>
          <a:bodyPr anchor="t"/>
          <a:lstStyle>
            <a:lvl1pPr marL="0" indent="0">
              <a:spcBef>
                <a:spcPts val="0"/>
              </a:spcBef>
              <a:buSzTx/>
              <a:buNone/>
              <a:defRPr sz="4100" b="1">
                <a:solidFill>
                  <a:srgbClr val="1F343E"/>
                </a:solidFill>
                <a:latin typeface="+mn-lt"/>
                <a:ea typeface="+mn-ea"/>
                <a:cs typeface="+mn-cs"/>
                <a:sym typeface="Helvetica"/>
              </a:defRPr>
            </a:lvl1pPr>
          </a:lstStyle>
          <a:p>
            <a:pPr marL="0" indent="0">
              <a:spcBef>
                <a:spcPts val="0"/>
              </a:spcBef>
              <a:buSzTx/>
              <a:buNone/>
              <a:defRPr sz="4100" b="1">
                <a:solidFill>
                  <a:srgbClr val="1F343E"/>
                </a:solidFill>
                <a:latin typeface="+mn-lt"/>
                <a:ea typeface="+mn-ea"/>
                <a:cs typeface="+mn-cs"/>
                <a:sym typeface="Helvetica"/>
              </a:defRPr>
            </a:pPr>
            <a:endParaRPr/>
          </a:p>
        </p:txBody>
      </p:sp>
      <p:sp>
        <p:nvSpPr>
          <p:cNvPr id="232" name="Shape 299"/>
          <p:cNvSpPr>
            <a:spLocks noGrp="1"/>
          </p:cNvSpPr>
          <p:nvPr>
            <p:ph type="body" sz="quarter" idx="19"/>
          </p:nvPr>
        </p:nvSpPr>
        <p:spPr>
          <a:xfrm>
            <a:off x="3581273" y="2669763"/>
            <a:ext cx="2148422" cy="1257301"/>
          </a:xfrm>
          <a:prstGeom prst="rect">
            <a:avLst/>
          </a:prstGeom>
        </p:spPr>
        <p:txBody>
          <a:bodyPr anchor="t"/>
          <a:lstStyle>
            <a:lvl1pPr marL="0" indent="0">
              <a:spcBef>
                <a:spcPts val="2213"/>
              </a:spcBef>
              <a:buSzTx/>
              <a:buNone/>
              <a:defRPr/>
            </a:lvl1pPr>
          </a:lstStyle>
          <a:p>
            <a:pPr marL="0" indent="0">
              <a:spcBef>
                <a:spcPts val="5900"/>
              </a:spcBef>
              <a:buSzTx/>
              <a:buNone/>
            </a:pPr>
            <a:endParaRPr/>
          </a:p>
        </p:txBody>
      </p:sp>
      <p:sp>
        <p:nvSpPr>
          <p:cNvPr id="233" name="Shape 300"/>
          <p:cNvSpPr>
            <a:spLocks noGrp="1"/>
          </p:cNvSpPr>
          <p:nvPr>
            <p:ph type="body" sz="quarter" idx="20"/>
          </p:nvPr>
        </p:nvSpPr>
        <p:spPr>
          <a:xfrm>
            <a:off x="6178423" y="4358620"/>
            <a:ext cx="704925" cy="361951"/>
          </a:xfrm>
          <a:prstGeom prst="rect">
            <a:avLst/>
          </a:prstGeom>
        </p:spPr>
        <p:txBody>
          <a:bodyPr anchor="t"/>
          <a:lstStyle>
            <a:lvl1pPr marL="0" indent="0">
              <a:spcBef>
                <a:spcPts val="0"/>
              </a:spcBef>
              <a:buSzTx/>
              <a:buNone/>
              <a:defRPr sz="4100" b="1">
                <a:solidFill>
                  <a:srgbClr val="1F343E"/>
                </a:solidFill>
                <a:latin typeface="+mn-lt"/>
                <a:ea typeface="+mn-ea"/>
                <a:cs typeface="+mn-cs"/>
                <a:sym typeface="Helvetica"/>
              </a:defRPr>
            </a:lvl1pPr>
          </a:lstStyle>
          <a:p>
            <a:pPr marL="0" indent="0">
              <a:spcBef>
                <a:spcPts val="0"/>
              </a:spcBef>
              <a:buSzTx/>
              <a:buNone/>
              <a:defRPr sz="4100" b="1">
                <a:solidFill>
                  <a:srgbClr val="1F343E"/>
                </a:solidFill>
                <a:latin typeface="+mn-lt"/>
                <a:ea typeface="+mn-ea"/>
                <a:cs typeface="+mn-cs"/>
                <a:sym typeface="Helvetica"/>
              </a:defRPr>
            </a:pPr>
            <a:endParaRPr/>
          </a:p>
        </p:txBody>
      </p:sp>
      <p:sp>
        <p:nvSpPr>
          <p:cNvPr id="234" name="Shape 301"/>
          <p:cNvSpPr>
            <a:spLocks noGrp="1"/>
          </p:cNvSpPr>
          <p:nvPr>
            <p:ph type="body" sz="quarter" idx="21"/>
          </p:nvPr>
        </p:nvSpPr>
        <p:spPr>
          <a:xfrm>
            <a:off x="6172073" y="4702175"/>
            <a:ext cx="2148422" cy="1257300"/>
          </a:xfrm>
          <a:prstGeom prst="rect">
            <a:avLst/>
          </a:prstGeom>
        </p:spPr>
        <p:txBody>
          <a:bodyPr anchor="t"/>
          <a:lstStyle>
            <a:lvl1pPr marL="0" indent="0">
              <a:spcBef>
                <a:spcPts val="2213"/>
              </a:spcBef>
              <a:buSzTx/>
              <a:buNone/>
              <a:defRPr/>
            </a:lvl1pPr>
          </a:lstStyle>
          <a:p>
            <a:pPr marL="0" indent="0">
              <a:spcBef>
                <a:spcPts val="5900"/>
              </a:spcBef>
              <a:buSzTx/>
              <a:buNone/>
            </a:pPr>
            <a:endParaRPr/>
          </a:p>
        </p:txBody>
      </p:sp>
      <p:sp>
        <p:nvSpPr>
          <p:cNvPr id="235" name="Shape 302"/>
          <p:cNvSpPr>
            <a:spLocks noGrp="1"/>
          </p:cNvSpPr>
          <p:nvPr>
            <p:ph type="body" sz="quarter" idx="22"/>
          </p:nvPr>
        </p:nvSpPr>
        <p:spPr>
          <a:xfrm>
            <a:off x="6178423" y="2326208"/>
            <a:ext cx="704925" cy="361951"/>
          </a:xfrm>
          <a:prstGeom prst="rect">
            <a:avLst/>
          </a:prstGeom>
        </p:spPr>
        <p:txBody>
          <a:bodyPr anchor="t"/>
          <a:lstStyle>
            <a:lvl1pPr marL="0" indent="0">
              <a:spcBef>
                <a:spcPts val="0"/>
              </a:spcBef>
              <a:buSzTx/>
              <a:buNone/>
              <a:defRPr sz="4100" b="1">
                <a:solidFill>
                  <a:srgbClr val="1F343E"/>
                </a:solidFill>
                <a:latin typeface="+mn-lt"/>
                <a:ea typeface="+mn-ea"/>
                <a:cs typeface="+mn-cs"/>
                <a:sym typeface="Helvetica"/>
              </a:defRPr>
            </a:lvl1pPr>
          </a:lstStyle>
          <a:p>
            <a:pPr marL="0" indent="0">
              <a:spcBef>
                <a:spcPts val="0"/>
              </a:spcBef>
              <a:buSzTx/>
              <a:buNone/>
              <a:defRPr sz="4100" b="1">
                <a:solidFill>
                  <a:srgbClr val="1F343E"/>
                </a:solidFill>
                <a:latin typeface="+mn-lt"/>
                <a:ea typeface="+mn-ea"/>
                <a:cs typeface="+mn-cs"/>
                <a:sym typeface="Helvetica"/>
              </a:defRPr>
            </a:pPr>
            <a:endParaRPr/>
          </a:p>
        </p:txBody>
      </p:sp>
      <p:sp>
        <p:nvSpPr>
          <p:cNvPr id="236" name="Shape 303"/>
          <p:cNvSpPr>
            <a:spLocks noGrp="1"/>
          </p:cNvSpPr>
          <p:nvPr>
            <p:ph type="body" sz="quarter" idx="23"/>
          </p:nvPr>
        </p:nvSpPr>
        <p:spPr>
          <a:xfrm>
            <a:off x="6172073" y="2669763"/>
            <a:ext cx="2148422" cy="1257301"/>
          </a:xfrm>
          <a:prstGeom prst="rect">
            <a:avLst/>
          </a:prstGeom>
        </p:spPr>
        <p:txBody>
          <a:bodyPr anchor="t"/>
          <a:lstStyle>
            <a:lvl1pPr marL="0" indent="0">
              <a:spcBef>
                <a:spcPts val="2213"/>
              </a:spcBef>
              <a:buSzTx/>
              <a:buNone/>
              <a:defRPr/>
            </a:lvl1pPr>
          </a:lstStyle>
          <a:p>
            <a:pPr marL="0" indent="0">
              <a:spcBef>
                <a:spcPts val="5900"/>
              </a:spcBef>
              <a:buSzTx/>
              <a:buNone/>
            </a:pPr>
            <a:endParaRPr/>
          </a:p>
        </p:txBody>
      </p:sp>
      <p:sp>
        <p:nvSpPr>
          <p:cNvPr id="237" name="Shape 304"/>
          <p:cNvSpPr/>
          <p:nvPr/>
        </p:nvSpPr>
        <p:spPr>
          <a:xfrm>
            <a:off x="-116682" y="695598"/>
            <a:ext cx="908349" cy="1071088"/>
          </a:xfrm>
          <a:prstGeom prst="rect">
            <a:avLst/>
          </a:prstGeom>
          <a:solidFill>
            <a:srgbClr val="000000"/>
          </a:solidFill>
          <a:ln w="12700">
            <a:miter lim="400000"/>
          </a:ln>
        </p:spPr>
        <p:txBody>
          <a:bodyPr lIns="26789" tIns="26789" rIns="26789" bIns="26789" anchor="ctr"/>
          <a:lstStyle/>
          <a:p>
            <a:pPr algn="ctr">
              <a:lnSpc>
                <a:spcPct val="100000"/>
              </a:lnSpc>
              <a:defRPr sz="3200">
                <a:solidFill>
                  <a:srgbClr val="5AAAFA"/>
                </a:solidFill>
              </a:defRPr>
            </a:pPr>
            <a:endParaRPr sz="1200"/>
          </a:p>
        </p:txBody>
      </p:sp>
      <p:sp>
        <p:nvSpPr>
          <p:cNvPr id="238" name="Shape 284"/>
          <p:cNvSpPr txBox="1"/>
          <p:nvPr/>
        </p:nvSpPr>
        <p:spPr>
          <a:xfrm>
            <a:off x="154049" y="6535121"/>
            <a:ext cx="1883529" cy="1308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9050" tIns="19050" rIns="19050" bIns="19050" anchor="ctr">
            <a:spAutoFit/>
          </a:bodyPr>
          <a:lstStyle>
            <a:lvl1pPr>
              <a:lnSpc>
                <a:spcPct val="100000"/>
              </a:lnSpc>
              <a:spcBef>
                <a:spcPts val="5900"/>
              </a:spcBef>
              <a:defRPr sz="1600" b="1">
                <a:solidFill>
                  <a:srgbClr val="8B9BA6"/>
                </a:solidFill>
                <a:latin typeface="+mn-lt"/>
                <a:ea typeface="+mn-ea"/>
                <a:cs typeface="+mn-cs"/>
                <a:sym typeface="Helvetica"/>
              </a:defRPr>
            </a:lvl1pPr>
          </a:lstStyle>
          <a:p>
            <a:r>
              <a:rPr sz="600"/>
              <a:t>IBM Cloud Kubernetes Service  |  ©2019 IBM Corporation</a:t>
            </a:r>
          </a:p>
        </p:txBody>
      </p:sp>
      <p:sp>
        <p:nvSpPr>
          <p:cNvPr id="239" name="Slide Number"/>
          <p:cNvSpPr txBox="1">
            <a:spLocks noGrp="1"/>
          </p:cNvSpPr>
          <p:nvPr>
            <p:ph type="sldNum" sz="quarter" idx="2"/>
          </p:nvPr>
        </p:nvSpPr>
        <p:spPr>
          <a:xfrm>
            <a:off x="4475931" y="6505277"/>
            <a:ext cx="185442" cy="255588"/>
          </a:xfrm>
          <a:prstGeom prst="rect">
            <a:avLst/>
          </a:prstGeom>
        </p:spPr>
        <p:txBody>
          <a:bodyPr lIns="71436" tIns="71436" rIns="71436" bIns="71436"/>
          <a:lstStyle>
            <a:lvl1pPr defTabSz="308074">
              <a:defRPr>
                <a:solidFill>
                  <a:srgbClr val="000000"/>
                </a:solidFill>
              </a:defRPr>
            </a:lvl1pPr>
          </a:lstStyle>
          <a:p>
            <a:fld id="{86CB4B4D-7CA3-9044-876B-883B54F8677D}" type="slidenum">
              <a:rPr/>
              <a:t>‹#›</a:t>
            </a:fld>
            <a:endParaRPr/>
          </a:p>
        </p:txBody>
      </p:sp>
    </p:spTree>
    <p:extLst>
      <p:ext uri="{BB962C8B-B14F-4D97-AF65-F5344CB8AC3E}">
        <p14:creationId xmlns:p14="http://schemas.microsoft.com/office/powerpoint/2010/main" val="414143274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reserve="1">
  <p:cSld name="Bullets">
    <p:spTree>
      <p:nvGrpSpPr>
        <p:cNvPr id="1" name=""/>
        <p:cNvGrpSpPr/>
        <p:nvPr/>
      </p:nvGrpSpPr>
      <p:grpSpPr>
        <a:xfrm>
          <a:off x="0" y="0"/>
          <a:ext cx="0" cy="0"/>
          <a:chOff x="0" y="0"/>
          <a:chExt cx="0" cy="0"/>
        </a:xfrm>
      </p:grpSpPr>
      <p:sp>
        <p:nvSpPr>
          <p:cNvPr id="170" name="Title Text"/>
          <p:cNvSpPr txBox="1">
            <a:spLocks noGrp="1"/>
          </p:cNvSpPr>
          <p:nvPr>
            <p:ph type="title"/>
          </p:nvPr>
        </p:nvSpPr>
        <p:spPr>
          <a:xfrm>
            <a:off x="228600" y="1164336"/>
            <a:ext cx="4114800" cy="4491101"/>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a:lstStyle>
          <a:p>
            <a:r>
              <a:rPr lang="en-US"/>
              <a:t>Click to edit Master title style</a:t>
            </a:r>
            <a:endParaRPr/>
          </a:p>
        </p:txBody>
      </p:sp>
      <p:sp>
        <p:nvSpPr>
          <p:cNvPr id="171" name="Body Level One…"/>
          <p:cNvSpPr txBox="1">
            <a:spLocks noGrp="1"/>
          </p:cNvSpPr>
          <p:nvPr>
            <p:ph type="body" idx="1"/>
          </p:nvPr>
        </p:nvSpPr>
        <p:spPr>
          <a:xfrm>
            <a:off x="4800600" y="1155192"/>
            <a:ext cx="4114800" cy="4500245"/>
          </a:xfrm>
          <a:prstGeom prst="rect">
            <a:avLst/>
          </a:prstGeom>
        </p:spPr>
        <p:txBody>
          <a:bodyPr vert="horz" lIns="0" tIns="0" rIns="0" bIns="0" rtlCol="0" anchor="t">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75" name="Slide Number"/>
          <p:cNvSpPr txBox="1">
            <a:spLocks noGrp="1"/>
          </p:cNvSpPr>
          <p:nvPr>
            <p:ph type="sldNum" sz="quarter" idx="2"/>
          </p:nvPr>
        </p:nvSpPr>
        <p:spPr>
          <a:xfrm>
            <a:off x="6858000" y="5789648"/>
            <a:ext cx="2057400" cy="137160"/>
          </a:xfrm>
          <a:prstGeom prst="rect">
            <a:avLst/>
          </a:prstGeom>
        </p:spPr>
        <p:txBody>
          <a:bodyPr vert="horz" lIns="0" tIns="0" rIns="0" bIns="0" rtlCol="0" anchor="ctr"/>
          <a:lstStyle>
            <a:defPPr>
              <a:defRPr lang="en-US"/>
            </a:defPPr>
            <a:lvl1pPr marL="0" algn="r" defTabSz="685800" rtl="0" eaLnBrk="1" latinLnBrk="0" hangingPunct="1">
              <a:defRPr sz="600" kern="1200" baseline="0">
                <a:solidFill>
                  <a:schemeClr val="tx1"/>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D0BE6F14-FF48-0F4F-A8AA-2E3F25371E4A}" type="slidenum">
              <a:rPr lang="en-US" smtClean="0"/>
              <a:pPr/>
              <a:t>‹#›</a:t>
            </a:fld>
            <a:endParaRPr/>
          </a:p>
        </p:txBody>
      </p:sp>
    </p:spTree>
    <p:extLst>
      <p:ext uri="{BB962C8B-B14F-4D97-AF65-F5344CB8AC3E}">
        <p14:creationId xmlns:p14="http://schemas.microsoft.com/office/powerpoint/2010/main" val="198994739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6437376"/>
            <a:ext cx="6400800" cy="182880"/>
          </a:xfrm>
        </p:spPr>
        <p:txBody>
          <a:bodyPr/>
          <a:lstStyle>
            <a:lvl1pPr>
              <a:defRPr>
                <a:solidFill>
                  <a:schemeClr val="tx1"/>
                </a:solidFill>
              </a:defRPr>
            </a:lvl1pPr>
          </a:lstStyle>
          <a:p>
            <a:r>
              <a:rPr lang="de-DE" dirty="0"/>
              <a:t>IBM </a:t>
            </a:r>
            <a:r>
              <a:rPr lang="de-DE" dirty="0" err="1"/>
              <a:t>Confidential</a:t>
            </a:r>
            <a:r>
              <a:rPr lang="de-DE" dirty="0"/>
              <a:t> | © 2018 IBM Corporation</a:t>
            </a:r>
            <a:endParaRPr lang="en-US" dirty="0"/>
          </a:p>
        </p:txBody>
      </p:sp>
      <p:sp>
        <p:nvSpPr>
          <p:cNvPr id="4" name="Title 3"/>
          <p:cNvSpPr>
            <a:spLocks noGrp="1"/>
          </p:cNvSpPr>
          <p:nvPr>
            <p:ph type="title"/>
          </p:nvPr>
        </p:nvSpPr>
        <p:spPr>
          <a:xfrm>
            <a:off x="228600" y="271708"/>
            <a:ext cx="4114801" cy="5972459"/>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93812" y="6273801"/>
            <a:ext cx="521589" cy="281940"/>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467225" y="540363"/>
            <a:ext cx="4297421" cy="4916867"/>
          </a:xfrm>
          <a:prstGeom prst="rect">
            <a:avLst/>
          </a:prstGeom>
        </p:spPr>
      </p:pic>
      <p:pic>
        <p:nvPicPr>
          <p:cNvPr id="8" name="Picture 7" descr="ibm_gry.png"/>
          <p:cNvPicPr>
            <a:picLocks noChangeAspect="1"/>
          </p:cNvPicPr>
          <p:nvPr userDrawn="1"/>
        </p:nvPicPr>
        <p:blipFill>
          <a:blip r:embed="rId4" cstate="email">
            <a:biLevel thresh="75000"/>
            <a:extLst>
              <a:ext uri="{28A0092B-C50C-407E-A947-70E740481C1C}">
                <a14:useLocalDpi xmlns:a14="http://schemas.microsoft.com/office/drawing/2010/main"/>
              </a:ext>
            </a:extLst>
          </a:blip>
          <a:stretch>
            <a:fillRect/>
          </a:stretch>
        </p:blipFill>
        <p:spPr>
          <a:xfrm>
            <a:off x="8393812" y="320061"/>
            <a:ext cx="521589" cy="281961"/>
          </a:xfrm>
          <a:prstGeom prst="rect">
            <a:avLst/>
          </a:prstGeom>
        </p:spPr>
      </p:pic>
      <p:pic>
        <p:nvPicPr>
          <p:cNvPr id="9" name="Picture 8"/>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7410684" y="6112935"/>
            <a:ext cx="1620427" cy="627264"/>
          </a:xfrm>
          <a:prstGeom prst="rect">
            <a:avLst/>
          </a:prstGeom>
        </p:spPr>
      </p:pic>
    </p:spTree>
    <p:extLst>
      <p:ext uri="{BB962C8B-B14F-4D97-AF65-F5344CB8AC3E}">
        <p14:creationId xmlns:p14="http://schemas.microsoft.com/office/powerpoint/2010/main" val="242098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dient Titl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gradFill flip="none" rotWithShape="1">
            <a:gsLst>
              <a:gs pos="1000">
                <a:srgbClr val="0F6DFF"/>
              </a:gs>
              <a:gs pos="100000">
                <a:prstClr val="white">
                  <a:alpha val="0"/>
                </a:prstClr>
              </a:gs>
            </a:gsLst>
            <a:lin ang="16200000" scaled="0"/>
            <a:tileRect/>
          </a:gradFill>
        </p:spPr>
        <p:txBody>
          <a:bodyPr wrap="square" lIns="0" tIns="0" rIns="0" bIns="0" rtlCol="0" anchor="ctr">
            <a:noAutofit/>
          </a:bodyPr>
          <a:lstStyle/>
          <a:p>
            <a:pPr algn="ctr"/>
            <a:endParaRPr lang="en-US" sz="1200">
              <a:solidFill>
                <a:srgbClr val="FFFFFF"/>
              </a:solidFill>
              <a:latin typeface="IBM Plex Sans"/>
              <a:cs typeface="IBM Plex Sans"/>
            </a:endParaRPr>
          </a:p>
        </p:txBody>
      </p:sp>
      <p:sp>
        <p:nvSpPr>
          <p:cNvPr id="7" name="Title 6"/>
          <p:cNvSpPr>
            <a:spLocks noGrp="1"/>
          </p:cNvSpPr>
          <p:nvPr>
            <p:ph type="title"/>
          </p:nvPr>
        </p:nvSpPr>
        <p:spPr>
          <a:xfrm>
            <a:off x="228600" y="2668804"/>
            <a:ext cx="3581400" cy="652949"/>
          </a:xfrm>
        </p:spPr>
        <p:txBody>
          <a:bodyPr anchor="b"/>
          <a:lstStyle>
            <a:lvl1pPr>
              <a:defRPr sz="2800"/>
            </a:lvl1pPr>
          </a:lstStyle>
          <a:p>
            <a:r>
              <a:rPr lang="en-US" dirty="0"/>
              <a:t>Click to edit Master title style</a:t>
            </a:r>
          </a:p>
        </p:txBody>
      </p:sp>
      <p:sp>
        <p:nvSpPr>
          <p:cNvPr id="9" name="Text Placeholder 8"/>
          <p:cNvSpPr>
            <a:spLocks noGrp="1"/>
          </p:cNvSpPr>
          <p:nvPr>
            <p:ph type="body" sz="quarter" idx="11"/>
          </p:nvPr>
        </p:nvSpPr>
        <p:spPr>
          <a:xfrm>
            <a:off x="228600" y="3525520"/>
            <a:ext cx="4241800" cy="300122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err="1"/>
              <a:t>levelv</a:t>
            </a:r>
            <a:endParaRPr lang="en-US" dirty="0"/>
          </a:p>
        </p:txBody>
      </p:sp>
    </p:spTree>
    <p:extLst>
      <p:ext uri="{BB962C8B-B14F-4D97-AF65-F5344CB8AC3E}">
        <p14:creationId xmlns:p14="http://schemas.microsoft.com/office/powerpoint/2010/main" val="158223095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Gradient Titl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gradFill flip="none" rotWithShape="1">
            <a:gsLst>
              <a:gs pos="0">
                <a:srgbClr val="0F6DFF"/>
              </a:gs>
              <a:gs pos="95000">
                <a:srgbClr val="7EDDD3"/>
              </a:gs>
            </a:gsLst>
            <a:lin ang="16200000" scaled="0"/>
            <a:tileRect/>
          </a:gradFill>
        </p:spPr>
        <p:txBody>
          <a:bodyPr wrap="square" lIns="0" tIns="0" rIns="0" bIns="0" rtlCol="0" anchor="ctr">
            <a:noAutofit/>
          </a:bodyPr>
          <a:lstStyle/>
          <a:p>
            <a:pPr algn="ctr"/>
            <a:endParaRPr lang="en-US" sz="1200">
              <a:solidFill>
                <a:srgbClr val="FFFFFF"/>
              </a:solidFill>
              <a:latin typeface="IBM Plex Sans"/>
              <a:cs typeface="IBM Plex Sans"/>
            </a:endParaRPr>
          </a:p>
        </p:txBody>
      </p:sp>
      <p:sp>
        <p:nvSpPr>
          <p:cNvPr id="7" name="Title 6"/>
          <p:cNvSpPr>
            <a:spLocks noGrp="1"/>
          </p:cNvSpPr>
          <p:nvPr>
            <p:ph type="title"/>
          </p:nvPr>
        </p:nvSpPr>
        <p:spPr>
          <a:xfrm>
            <a:off x="228600" y="2664292"/>
            <a:ext cx="3549650" cy="652949"/>
          </a:xfrm>
        </p:spPr>
        <p:txBody>
          <a:bodyPr anchor="b"/>
          <a:lstStyle>
            <a:lvl1pPr>
              <a:defRPr sz="2800"/>
            </a:lvl1pPr>
          </a:lstStyle>
          <a:p>
            <a:r>
              <a:rPr lang="en-US" dirty="0"/>
              <a:t>Click to edit Master title style</a:t>
            </a:r>
          </a:p>
        </p:txBody>
      </p:sp>
      <p:sp>
        <p:nvSpPr>
          <p:cNvPr id="9" name="Text Placeholder 8"/>
          <p:cNvSpPr>
            <a:spLocks noGrp="1"/>
          </p:cNvSpPr>
          <p:nvPr>
            <p:ph type="body" sz="quarter" idx="11"/>
          </p:nvPr>
        </p:nvSpPr>
        <p:spPr>
          <a:xfrm>
            <a:off x="228600" y="3532293"/>
            <a:ext cx="4241800" cy="300122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err="1"/>
              <a:t>levelv</a:t>
            </a:r>
            <a:endParaRPr lang="en-US" dirty="0"/>
          </a:p>
        </p:txBody>
      </p:sp>
    </p:spTree>
    <p:extLst>
      <p:ext uri="{BB962C8B-B14F-4D97-AF65-F5344CB8AC3E}">
        <p14:creationId xmlns:p14="http://schemas.microsoft.com/office/powerpoint/2010/main" val="70013314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4114800" cy="508000"/>
          </a:xfrm>
        </p:spPr>
        <p:txBody>
          <a:bodyPr/>
          <a:lstStyle/>
          <a:p>
            <a:r>
              <a:rPr lang="en-US" dirty="0"/>
              <a:t>Click to edit Master title style</a:t>
            </a:r>
          </a:p>
        </p:txBody>
      </p:sp>
    </p:spTree>
    <p:extLst>
      <p:ext uri="{BB962C8B-B14F-4D97-AF65-F5344CB8AC3E}">
        <p14:creationId xmlns:p14="http://schemas.microsoft.com/office/powerpoint/2010/main" val="77466020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2 text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5"/>
            <a:ext cx="4114800" cy="894532"/>
          </a:xfrm>
        </p:spPr>
        <p:txBody>
          <a:bodyPr/>
          <a:lstStyle/>
          <a:p>
            <a:r>
              <a:rPr lang="en-US"/>
              <a:t>Click to edit Master title style</a:t>
            </a:r>
            <a:endParaRPr lang="en-US" dirty="0"/>
          </a:p>
        </p:txBody>
      </p:sp>
      <p:sp>
        <p:nvSpPr>
          <p:cNvPr id="8" name="Text Placeholder 7"/>
          <p:cNvSpPr>
            <a:spLocks noGrp="1"/>
          </p:cNvSpPr>
          <p:nvPr>
            <p:ph type="body" sz="quarter" idx="12"/>
          </p:nvPr>
        </p:nvSpPr>
        <p:spPr>
          <a:xfrm>
            <a:off x="228600" y="1499617"/>
            <a:ext cx="4114800" cy="4781127"/>
          </a:xfrm>
        </p:spPr>
        <p:txBody>
          <a:bodyPr/>
          <a:lstStyle>
            <a:lvl1pPr>
              <a:spcBef>
                <a:spcPts val="0"/>
              </a:spcBef>
              <a:defRPr sz="1400" b="0" i="0">
                <a:latin typeface="IBM Plex Sans"/>
                <a:cs typeface="IBM Plex Sans"/>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499617"/>
            <a:ext cx="4114800" cy="4781127"/>
          </a:xfrm>
        </p:spPr>
        <p:txBody>
          <a:bodyPr/>
          <a:lstStyle>
            <a:lvl1pPr>
              <a:spcBef>
                <a:spcPts val="0"/>
              </a:spcBef>
              <a:defRPr sz="1400" b="0" i="0">
                <a:latin typeface="IBM Plex Sans"/>
                <a:cs typeface="IBM Plex Sans"/>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3"/>
          <p:cNvSpPr txBox="1">
            <a:spLocks/>
          </p:cNvSpPr>
          <p:nvPr userDrawn="1"/>
        </p:nvSpPr>
        <p:spPr>
          <a:xfrm>
            <a:off x="228600" y="6526747"/>
            <a:ext cx="6400800" cy="182880"/>
          </a:xfrm>
          <a:prstGeom prst="rect">
            <a:avLst/>
          </a:prstGeom>
        </p:spPr>
        <p:txBody>
          <a:bodyPr anchor="ctr"/>
          <a:lstStyle>
            <a:defPPr>
              <a:defRPr lang="en-US"/>
            </a:defPPr>
            <a:lvl1pPr marL="0" algn="l" defTabSz="685800" rtl="0" eaLnBrk="1" latinLnBrk="0" hangingPunct="1">
              <a:defRPr sz="60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a:latin typeface="IBM Plex Sans"/>
              </a:rPr>
              <a:t>IBM </a:t>
            </a:r>
            <a:r>
              <a:rPr lang="en-US" sz="600">
                <a:latin typeface="IBM Plex Sans"/>
                <a:cs typeface="IBM Plex Sans"/>
              </a:rPr>
              <a:t>Cloud</a:t>
            </a:r>
            <a:r>
              <a:rPr lang="en-US" sz="600">
                <a:latin typeface="IBM Plex Sans"/>
              </a:rPr>
              <a:t>/ © 2019</a:t>
            </a:r>
            <a:r>
              <a:rPr lang="en-US" sz="600" baseline="0">
                <a:latin typeface="IBM Plex Sans"/>
              </a:rPr>
              <a:t> </a:t>
            </a:r>
            <a:r>
              <a:rPr lang="en-US" sz="600">
                <a:latin typeface="IBM Plex Sans"/>
              </a:rPr>
              <a:t>IBM Corporation</a:t>
            </a:r>
          </a:p>
        </p:txBody>
      </p:sp>
    </p:spTree>
    <p:extLst>
      <p:ext uri="{BB962C8B-B14F-4D97-AF65-F5344CB8AC3E}">
        <p14:creationId xmlns:p14="http://schemas.microsoft.com/office/powerpoint/2010/main" val="408243455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1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4114800" cy="544576"/>
          </a:xfrm>
        </p:spPr>
        <p:txBody>
          <a:bodyPr/>
          <a:lstStyle/>
          <a:p>
            <a:r>
              <a:rPr lang="en-US"/>
              <a:t>Click to edit Master title style</a:t>
            </a:r>
            <a:endParaRPr lang="en-US" dirty="0"/>
          </a:p>
        </p:txBody>
      </p:sp>
      <p:sp>
        <p:nvSpPr>
          <p:cNvPr id="8" name="Text Placeholder 7"/>
          <p:cNvSpPr>
            <a:spLocks noGrp="1"/>
          </p:cNvSpPr>
          <p:nvPr>
            <p:ph type="body" sz="quarter" idx="12"/>
          </p:nvPr>
        </p:nvSpPr>
        <p:spPr>
          <a:xfrm>
            <a:off x="228600" y="1881718"/>
            <a:ext cx="4114800" cy="4399025"/>
          </a:xfrm>
        </p:spPr>
        <p:txBody>
          <a:bodyPr/>
          <a:lstStyle>
            <a:lvl1pPr>
              <a:spcBef>
                <a:spcPts val="0"/>
              </a:spcBef>
              <a:defRPr sz="1400" b="0" i="0">
                <a:latin typeface="IBM Plex Sans"/>
                <a:cs typeface="IBM Plex Sans"/>
              </a:defRPr>
            </a:lvl1pPr>
          </a:lstStyle>
          <a:p>
            <a:pPr lvl="0"/>
            <a:r>
              <a:rPr lang="en-US" dirty="0"/>
              <a:t>Click to edit Master text styles</a:t>
            </a:r>
          </a:p>
          <a:p>
            <a:pPr lvl="1"/>
            <a:r>
              <a:rPr lang="en-US" dirty="0"/>
              <a:t>Second level</a:t>
            </a:r>
          </a:p>
          <a:p>
            <a:pPr lvl="2"/>
            <a:r>
              <a:rPr lang="en-US" dirty="0"/>
              <a:t>Third level</a:t>
            </a:r>
          </a:p>
        </p:txBody>
      </p:sp>
      <p:sp>
        <p:nvSpPr>
          <p:cNvPr id="7" name="Footer Placeholder 3"/>
          <p:cNvSpPr txBox="1">
            <a:spLocks/>
          </p:cNvSpPr>
          <p:nvPr userDrawn="1"/>
        </p:nvSpPr>
        <p:spPr>
          <a:xfrm>
            <a:off x="228600" y="6526747"/>
            <a:ext cx="6400800" cy="182880"/>
          </a:xfrm>
          <a:prstGeom prst="rect">
            <a:avLst/>
          </a:prstGeom>
        </p:spPr>
        <p:txBody>
          <a:bodyPr anchor="ctr"/>
          <a:lstStyle>
            <a:defPPr>
              <a:defRPr lang="en-US"/>
            </a:defPPr>
            <a:lvl1pPr marL="0" algn="l" defTabSz="685800" rtl="0" eaLnBrk="1" latinLnBrk="0" hangingPunct="1">
              <a:defRPr sz="60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a:latin typeface="IBM Plex Sans"/>
              </a:rPr>
              <a:t>IBM </a:t>
            </a:r>
            <a:r>
              <a:rPr lang="en-US" sz="600">
                <a:latin typeface="IBM Plex Sans"/>
                <a:cs typeface="IBM Plex Sans"/>
              </a:rPr>
              <a:t>Cloud</a:t>
            </a:r>
            <a:r>
              <a:rPr lang="en-US" sz="600">
                <a:latin typeface="IBM Plex Sans"/>
              </a:rPr>
              <a:t>/© 2019 IBM Corporation</a:t>
            </a:r>
          </a:p>
        </p:txBody>
      </p:sp>
      <p:sp>
        <p:nvSpPr>
          <p:cNvPr id="5" name="Text Placeholder 4"/>
          <p:cNvSpPr>
            <a:spLocks noGrp="1"/>
          </p:cNvSpPr>
          <p:nvPr>
            <p:ph type="body" sz="quarter" idx="13"/>
          </p:nvPr>
        </p:nvSpPr>
        <p:spPr>
          <a:xfrm>
            <a:off x="228600" y="812800"/>
            <a:ext cx="4114800" cy="620184"/>
          </a:xfrm>
        </p:spPr>
        <p:txBody>
          <a:bodyPr/>
          <a:lstStyle/>
          <a:p>
            <a:pPr lvl="0"/>
            <a:r>
              <a:rPr lang="en-US" dirty="0"/>
              <a:t>Click to edit Master text </a:t>
            </a:r>
          </a:p>
        </p:txBody>
      </p:sp>
    </p:spTree>
    <p:extLst>
      <p:ext uri="{BB962C8B-B14F-4D97-AF65-F5344CB8AC3E}">
        <p14:creationId xmlns:p14="http://schemas.microsoft.com/office/powerpoint/2010/main" val="318222168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31767" y="2342140"/>
            <a:ext cx="6053571" cy="1086860"/>
          </a:xfrm>
          <a:prstGeom prst="rect">
            <a:avLst/>
          </a:prstGeom>
        </p:spPr>
        <p:txBody>
          <a:bodyPr/>
          <a:lstStyle>
            <a:lvl1pPr marL="0" indent="0" algn="ctr">
              <a:buNone/>
              <a:defRPr sz="4000">
                <a:solidFill>
                  <a:schemeClr val="bg1"/>
                </a:solidFill>
                <a:latin typeface="IBM Plex Sans" panose="020B050305020300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內容版面配置區 8">
            <a:extLst>
              <a:ext uri="{FF2B5EF4-FFF2-40B4-BE49-F238E27FC236}">
                <a16:creationId xmlns:a16="http://schemas.microsoft.com/office/drawing/2014/main" id="{00332A6C-E00F-45CF-B99B-1C37A26298A3}"/>
              </a:ext>
            </a:extLst>
          </p:cNvPr>
          <p:cNvSpPr>
            <a:spLocks noGrp="1"/>
          </p:cNvSpPr>
          <p:nvPr>
            <p:ph sz="quarter" idx="10" hasCustomPrompt="1"/>
          </p:nvPr>
        </p:nvSpPr>
        <p:spPr>
          <a:xfrm>
            <a:off x="1331766" y="3653775"/>
            <a:ext cx="6053571" cy="1474787"/>
          </a:xfrm>
          <a:prstGeom prst="rect">
            <a:avLst/>
          </a:prstGeom>
        </p:spPr>
        <p:txBody>
          <a:bodyPr/>
          <a:lstStyle>
            <a:lvl1pPr marL="0" indent="0" algn="ctr">
              <a:buNone/>
              <a:defRPr>
                <a:solidFill>
                  <a:schemeClr val="bg1"/>
                </a:solidFill>
                <a:latin typeface="IBM Plex Sans" panose="020B0503050203000203" pitchFamily="34" charset="0"/>
              </a:defRPr>
            </a:lvl1pPr>
            <a:lvl2pPr>
              <a:defRPr>
                <a:latin typeface="IBM Plex Sans" panose="020B0503050203000203" pitchFamily="34" charset="0"/>
              </a:defRPr>
            </a:lvl2pPr>
            <a:lvl3pPr>
              <a:defRPr>
                <a:latin typeface="IBM Plex Sans" panose="020B0503050203000203" pitchFamily="34" charset="0"/>
              </a:defRPr>
            </a:lvl3pPr>
            <a:lvl4pPr>
              <a:defRPr>
                <a:latin typeface="IBM Plex Sans" panose="020B0503050203000203" pitchFamily="34" charset="0"/>
              </a:defRPr>
            </a:lvl4pPr>
            <a:lvl5pPr>
              <a:defRPr>
                <a:latin typeface="IBM Plex Sans" panose="020B0503050203000203" pitchFamily="34" charset="0"/>
              </a:defRPr>
            </a:lvl5pPr>
          </a:lstStyle>
          <a:p>
            <a:pPr lvl="0"/>
            <a:r>
              <a:rPr lang="en-US" altLang="zh-TW" dirty="0"/>
              <a:t>Name</a:t>
            </a:r>
            <a:endParaRPr lang="zh-TW"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4344988"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a:xfrm>
            <a:off x="6858000" y="6526747"/>
            <a:ext cx="2057400" cy="182880"/>
          </a:xfrm>
          <a:prstGeom prst="rect">
            <a:avLst/>
          </a:prstGeom>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457960"/>
            <a:ext cx="4114800" cy="4786208"/>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4"/>
          </p:nvPr>
        </p:nvSpPr>
        <p:spPr>
          <a:xfrm>
            <a:off x="228600" y="1457961"/>
            <a:ext cx="4233333" cy="47862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775039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6400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a:xfrm>
            <a:off x="6858000" y="6526747"/>
            <a:ext cx="2057400" cy="182880"/>
          </a:xfrm>
          <a:prstGeom prst="rect">
            <a:avLst/>
          </a:prstGeom>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457959"/>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4"/>
          </p:nvPr>
        </p:nvSpPr>
        <p:spPr>
          <a:xfrm>
            <a:off x="228600" y="1457959"/>
            <a:ext cx="1828800" cy="478620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457959"/>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457959"/>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003784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6858000"/>
          </a:xfrm>
          <a:prstGeom prst="rect">
            <a:avLst/>
          </a:prstGeom>
          <a:solidFill>
            <a:schemeClr val="tx1"/>
          </a:solidFill>
        </p:spPr>
        <p:txBody>
          <a:bodyPr wrap="square" lIns="0" tIns="0" rIns="0" bIns="0" rtlCol="0" anchor="ctr">
            <a:noAutofit/>
          </a:bodyPr>
          <a:lstStyle/>
          <a:p>
            <a:pPr algn="ctr"/>
            <a:endParaRPr lang="en-US" sz="1200">
              <a:solidFill>
                <a:srgbClr val="FFFFFF"/>
              </a:solidFill>
              <a:latin typeface="IBM Plex Sans"/>
              <a:cs typeface="IBM Plex Sans"/>
            </a:endParaRPr>
          </a:p>
        </p:txBody>
      </p:sp>
      <p:sp>
        <p:nvSpPr>
          <p:cNvPr id="2" name="Title 1"/>
          <p:cNvSpPr>
            <a:spLocks noGrp="1"/>
          </p:cNvSpPr>
          <p:nvPr>
            <p:ph type="title"/>
          </p:nvPr>
        </p:nvSpPr>
        <p:spPr>
          <a:xfrm>
            <a:off x="228600" y="1377696"/>
            <a:ext cx="4114800" cy="4754880"/>
          </a:xfrm>
        </p:spPr>
        <p:txBody>
          <a:bodyPr/>
          <a:lstStyle/>
          <a:p>
            <a:r>
              <a:rPr lang="en-US"/>
              <a:t>Click to edit Master title style</a:t>
            </a:r>
            <a:endParaRPr lang="en-US" dirty="0"/>
          </a:p>
        </p:txBody>
      </p:sp>
      <p:sp>
        <p:nvSpPr>
          <p:cNvPr id="6" name="Text Placeholder 5"/>
          <p:cNvSpPr>
            <a:spLocks noGrp="1"/>
          </p:cNvSpPr>
          <p:nvPr>
            <p:ph type="body" sz="quarter" idx="12"/>
          </p:nvPr>
        </p:nvSpPr>
        <p:spPr>
          <a:xfrm>
            <a:off x="4800600" y="1499617"/>
            <a:ext cx="4114800" cy="4668593"/>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8225"/>
            <a:ext cx="41148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48989275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6858000"/>
          </a:xfrm>
        </p:spPr>
        <p:txBody>
          <a:bodyPr/>
          <a:lstStyle/>
          <a:p>
            <a:r>
              <a:rPr lang="en-US"/>
              <a:t>Drag picture to placeholder or click icon to add</a:t>
            </a:r>
          </a:p>
        </p:txBody>
      </p:sp>
      <p:sp>
        <p:nvSpPr>
          <p:cNvPr id="2" name="Title 1"/>
          <p:cNvSpPr>
            <a:spLocks noGrp="1"/>
          </p:cNvSpPr>
          <p:nvPr>
            <p:ph type="title"/>
          </p:nvPr>
        </p:nvSpPr>
        <p:spPr>
          <a:xfrm>
            <a:off x="228600" y="268225"/>
            <a:ext cx="4114800" cy="5870532"/>
          </a:xfrm>
        </p:spPr>
        <p:txBody>
          <a:bodyPr/>
          <a:lstStyle/>
          <a:p>
            <a:r>
              <a:rPr lang="en-US" dirty="0"/>
              <a:t>Click to edit Master title style</a:t>
            </a:r>
          </a:p>
        </p:txBody>
      </p:sp>
    </p:spTree>
    <p:extLst>
      <p:ext uri="{BB962C8B-B14F-4D97-AF65-F5344CB8AC3E}">
        <p14:creationId xmlns:p14="http://schemas.microsoft.com/office/powerpoint/2010/main" val="260217017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3429000"/>
            <a:ext cx="4572000" cy="3429000"/>
          </a:xfrm>
          <a:solidFill>
            <a:srgbClr val="0064FF"/>
          </a:solidFill>
        </p:spPr>
        <p:txBody>
          <a:bodyPr lIns="228600" tIns="192024" rIns="228600" bIns="228600"/>
          <a:lstStyle>
            <a:lvl1pPr>
              <a:defRPr sz="1400">
                <a:solidFill>
                  <a:schemeClr val="bg2"/>
                </a:solidFill>
                <a:latin typeface="IBM Plex Sans SemiBold"/>
                <a:cs typeface="IBM Plex Sans SemiBold"/>
              </a:defRPr>
            </a:lvl1pPr>
          </a:lstStyle>
          <a:p>
            <a:pPr lvl="0"/>
            <a:r>
              <a:rPr lang="en-US" dirty="0"/>
              <a:t>Click to edit Master text styles</a:t>
            </a:r>
          </a:p>
        </p:txBody>
      </p:sp>
      <p:sp>
        <p:nvSpPr>
          <p:cNvPr id="7" name="Text Placeholder 6"/>
          <p:cNvSpPr>
            <a:spLocks noGrp="1"/>
          </p:cNvSpPr>
          <p:nvPr>
            <p:ph type="body" sz="quarter" idx="14"/>
          </p:nvPr>
        </p:nvSpPr>
        <p:spPr>
          <a:xfrm>
            <a:off x="228600" y="1463041"/>
            <a:ext cx="4114800" cy="465164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3429000"/>
          </a:xfrm>
          <a:solidFill>
            <a:srgbClr val="393939"/>
          </a:solidFill>
        </p:spPr>
        <p:txBody>
          <a:bodyPr lIns="228600" tIns="192024" rIns="228600" bIns="228600"/>
          <a:lstStyle>
            <a:lvl1pPr>
              <a:defRPr sz="1400">
                <a:solidFill>
                  <a:schemeClr val="bg2"/>
                </a:solidFill>
                <a:latin typeface="IBM Plex Sans SemiBold"/>
                <a:cs typeface="IBM Plex Sans SemiBold"/>
              </a:defRPr>
            </a:lvl1pPr>
          </a:lstStyle>
          <a:p>
            <a:pPr lvl="0"/>
            <a:r>
              <a:rPr lang="en-US" dirty="0"/>
              <a:t>Click to edit Master text styles</a:t>
            </a:r>
          </a:p>
        </p:txBody>
      </p:sp>
      <p:sp>
        <p:nvSpPr>
          <p:cNvPr id="10" name="Content Placeholder 9"/>
          <p:cNvSpPr>
            <a:spLocks noGrp="1"/>
          </p:cNvSpPr>
          <p:nvPr>
            <p:ph sz="quarter" idx="16"/>
          </p:nvPr>
        </p:nvSpPr>
        <p:spPr>
          <a:xfrm>
            <a:off x="4572000" y="0"/>
            <a:ext cx="2286000" cy="3429000"/>
          </a:xfrm>
          <a:solidFill>
            <a:srgbClr val="001689"/>
          </a:solidFill>
        </p:spPr>
        <p:txBody>
          <a:bodyPr lIns="228600" tIns="192024" rIns="228600" bIns="228600"/>
          <a:lstStyle>
            <a:lvl1pPr>
              <a:defRPr sz="1400">
                <a:solidFill>
                  <a:schemeClr val="bg2"/>
                </a:solidFill>
                <a:latin typeface="IBM Plex Sans SemiBold"/>
                <a:cs typeface="IBM Plex Sans SemiBold"/>
              </a:defRPr>
            </a:lvl1pPr>
          </a:lstStyle>
          <a:p>
            <a:pPr lvl="0"/>
            <a:r>
              <a:rPr lang="en-US" dirty="0"/>
              <a:t>Click to edit Master text styles</a:t>
            </a:r>
          </a:p>
        </p:txBody>
      </p:sp>
      <p:sp>
        <p:nvSpPr>
          <p:cNvPr id="11" name="Title Placeholder 1"/>
          <p:cNvSpPr>
            <a:spLocks noGrp="1"/>
          </p:cNvSpPr>
          <p:nvPr>
            <p:ph type="title"/>
          </p:nvPr>
        </p:nvSpPr>
        <p:spPr>
          <a:xfrm>
            <a:off x="228600" y="304801"/>
            <a:ext cx="4114800" cy="476841"/>
          </a:xfrm>
          <a:prstGeom prst="rect">
            <a:avLst/>
          </a:prstGeom>
        </p:spPr>
        <p:txBody>
          <a:bodyPr vert="horz" lIns="0" tIns="0" rIns="0" bIns="0" rtlCol="0" anchor="t" anchorCtr="0">
            <a:noAutofit/>
          </a:bodyPr>
          <a:lstStyle/>
          <a:p>
            <a:r>
              <a:rPr lang="en-US" noProof="0" dirty="0"/>
              <a:t>Click to edit Master title style</a:t>
            </a:r>
          </a:p>
        </p:txBody>
      </p:sp>
    </p:spTree>
    <p:extLst>
      <p:ext uri="{BB962C8B-B14F-4D97-AF65-F5344CB8AC3E}">
        <p14:creationId xmlns:p14="http://schemas.microsoft.com/office/powerpoint/2010/main" val="62512202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2" y="3429000"/>
            <a:ext cx="2285999" cy="3429000"/>
          </a:xfrm>
          <a:solidFill>
            <a:srgbClr val="393939"/>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8" name="Content Placeholder 7"/>
          <p:cNvSpPr>
            <a:spLocks noGrp="1"/>
          </p:cNvSpPr>
          <p:nvPr>
            <p:ph sz="quarter" idx="15"/>
          </p:nvPr>
        </p:nvSpPr>
        <p:spPr>
          <a:xfrm>
            <a:off x="6858000" y="3429000"/>
            <a:ext cx="2286000" cy="3429000"/>
          </a:xfrm>
          <a:solidFill>
            <a:srgbClr val="0064FF"/>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7" name="Text Placeholder 6"/>
          <p:cNvSpPr>
            <a:spLocks noGrp="1"/>
          </p:cNvSpPr>
          <p:nvPr>
            <p:ph type="body" sz="quarter" idx="14"/>
          </p:nvPr>
        </p:nvSpPr>
        <p:spPr>
          <a:xfrm>
            <a:off x="228600" y="1463041"/>
            <a:ext cx="4114800" cy="465164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6"/>
          </p:nvPr>
        </p:nvSpPr>
        <p:spPr>
          <a:xfrm>
            <a:off x="4572000" y="0"/>
            <a:ext cx="4572000" cy="3429000"/>
          </a:xfrm>
          <a:solidFill>
            <a:srgbClr val="000F5E"/>
          </a:solidFill>
        </p:spPr>
        <p:txBody>
          <a:bodyPr lIns="228600" tIns="192024" rIns="228600" bIns="228600"/>
          <a:lstStyle>
            <a:lvl1pPr>
              <a:defRPr sz="1400">
                <a:solidFill>
                  <a:srgbClr val="FFFFFF"/>
                </a:solidFill>
                <a:latin typeface="IBM Plex Sans SemiBold"/>
                <a:cs typeface="IBM Plex Sans SemiBold"/>
              </a:defRPr>
            </a:lvl1pPr>
          </a:lstStyle>
          <a:p>
            <a:pPr lvl="0"/>
            <a:r>
              <a:rPr lang="en-US" dirty="0"/>
              <a:t>Click to edit Master text styles</a:t>
            </a:r>
          </a:p>
        </p:txBody>
      </p:sp>
      <p:sp>
        <p:nvSpPr>
          <p:cNvPr id="11" name="Title Placeholder 1"/>
          <p:cNvSpPr>
            <a:spLocks noGrp="1"/>
          </p:cNvSpPr>
          <p:nvPr>
            <p:ph type="title"/>
          </p:nvPr>
        </p:nvSpPr>
        <p:spPr>
          <a:xfrm>
            <a:off x="228600" y="304801"/>
            <a:ext cx="4114800" cy="476841"/>
          </a:xfrm>
          <a:prstGeom prst="rect">
            <a:avLst/>
          </a:prstGeom>
        </p:spPr>
        <p:txBody>
          <a:bodyPr vert="horz" lIns="0" tIns="0" rIns="0" bIns="0" rtlCol="0" anchor="t" anchorCtr="0">
            <a:noAutofit/>
          </a:bodyPr>
          <a:lstStyle/>
          <a:p>
            <a:r>
              <a:rPr lang="en-US" noProof="0" dirty="0"/>
              <a:t>Click to edit Master title style</a:t>
            </a:r>
          </a:p>
        </p:txBody>
      </p:sp>
    </p:spTree>
    <p:extLst>
      <p:ext uri="{BB962C8B-B14F-4D97-AF65-F5344CB8AC3E}">
        <p14:creationId xmlns:p14="http://schemas.microsoft.com/office/powerpoint/2010/main" val="342198693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wo text boxes, two colored boxes">
    <p:spTree>
      <p:nvGrpSpPr>
        <p:cNvPr id="1" name=""/>
        <p:cNvGrpSpPr/>
        <p:nvPr/>
      </p:nvGrpSpPr>
      <p:grpSpPr>
        <a:xfrm>
          <a:off x="0" y="0"/>
          <a:ext cx="0" cy="0"/>
          <a:chOff x="0" y="0"/>
          <a:chExt cx="0" cy="0"/>
        </a:xfrm>
      </p:grpSpPr>
      <p:sp>
        <p:nvSpPr>
          <p:cNvPr id="2" name="Rectangle 1"/>
          <p:cNvSpPr/>
          <p:nvPr userDrawn="1"/>
        </p:nvSpPr>
        <p:spPr>
          <a:xfrm>
            <a:off x="4572001" y="1"/>
            <a:ext cx="4572001" cy="3428999"/>
          </a:xfrm>
          <a:prstGeom prst="rect">
            <a:avLst/>
          </a:prstGeom>
          <a:solidFill>
            <a:srgbClr val="0066FF"/>
          </a:solidFill>
        </p:spPr>
        <p:txBody>
          <a:bodyPr wrap="square" lIns="0" tIns="0" rIns="0" bIns="0" rtlCol="0" anchor="ctr">
            <a:noAutofit/>
          </a:bodyPr>
          <a:lstStyle/>
          <a:p>
            <a:pPr algn="ctr"/>
            <a:endParaRPr lang="en-US" sz="1200">
              <a:solidFill>
                <a:srgbClr val="FFFFFF"/>
              </a:solidFill>
              <a:latin typeface="IBM Plex Sans"/>
              <a:cs typeface="IBM Plex Sans"/>
            </a:endParaRPr>
          </a:p>
        </p:txBody>
      </p:sp>
      <p:sp>
        <p:nvSpPr>
          <p:cNvPr id="12" name="Text Placeholder 11"/>
          <p:cNvSpPr>
            <a:spLocks noGrp="1"/>
          </p:cNvSpPr>
          <p:nvPr>
            <p:ph type="body" sz="quarter" idx="13"/>
          </p:nvPr>
        </p:nvSpPr>
        <p:spPr>
          <a:xfrm>
            <a:off x="228600" y="304801"/>
            <a:ext cx="4114800" cy="400049"/>
          </a:xfrm>
        </p:spPr>
        <p:txBody>
          <a:bodyPr/>
          <a:lstStyle>
            <a:lvl1pPr>
              <a:defRPr sz="2400">
                <a:latin typeface="IBM Plex Sans SemiBold"/>
                <a:cs typeface="IBM Plex Sans SemiBold"/>
              </a:defRPr>
            </a:lvl1pPr>
          </a:lstStyle>
          <a:p>
            <a:pPr lvl="0"/>
            <a:r>
              <a:rPr lang="en-US" dirty="0"/>
              <a:t>Click to edit Master text styles</a:t>
            </a:r>
          </a:p>
        </p:txBody>
      </p:sp>
      <p:sp>
        <p:nvSpPr>
          <p:cNvPr id="7" name="Text Placeholder 6"/>
          <p:cNvSpPr>
            <a:spLocks noGrp="1"/>
          </p:cNvSpPr>
          <p:nvPr>
            <p:ph type="body" sz="quarter" idx="14"/>
          </p:nvPr>
        </p:nvSpPr>
        <p:spPr>
          <a:xfrm>
            <a:off x="228600" y="1061157"/>
            <a:ext cx="4114800" cy="2367843"/>
          </a:xfrm>
        </p:spPr>
        <p:txBody>
          <a:bodyPr/>
          <a:lstStyle>
            <a:lvl1pPr>
              <a:defRPr sz="14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p:cNvSpPr/>
          <p:nvPr userDrawn="1"/>
        </p:nvSpPr>
        <p:spPr>
          <a:xfrm>
            <a:off x="4572001" y="3429001"/>
            <a:ext cx="4572001" cy="3428999"/>
          </a:xfrm>
          <a:prstGeom prst="rect">
            <a:avLst/>
          </a:prstGeom>
          <a:solidFill>
            <a:srgbClr val="000F5E"/>
          </a:solidFill>
          <a:ln>
            <a:noFill/>
          </a:ln>
        </p:spPr>
        <p:txBody>
          <a:bodyPr wrap="square" lIns="0" tIns="0" rIns="0" bIns="0" rtlCol="0" anchor="ctr">
            <a:noAutofit/>
          </a:bodyPr>
          <a:lstStyle/>
          <a:p>
            <a:pPr algn="ctr"/>
            <a:endParaRPr lang="en-US" sz="1200">
              <a:solidFill>
                <a:srgbClr val="FFFFFF"/>
              </a:solidFill>
              <a:latin typeface="IBM Plex Sans"/>
              <a:cs typeface="IBM Plex Sans"/>
            </a:endParaRPr>
          </a:p>
        </p:txBody>
      </p:sp>
      <p:sp>
        <p:nvSpPr>
          <p:cNvPr id="13" name="Text Placeholder 6"/>
          <p:cNvSpPr>
            <a:spLocks noGrp="1"/>
          </p:cNvSpPr>
          <p:nvPr>
            <p:ph type="body" sz="quarter" idx="15"/>
          </p:nvPr>
        </p:nvSpPr>
        <p:spPr>
          <a:xfrm>
            <a:off x="228600" y="3733800"/>
            <a:ext cx="4114800" cy="2367843"/>
          </a:xfrm>
        </p:spPr>
        <p:txBody>
          <a:bodyPr/>
          <a:lstStyle>
            <a:lvl1pPr>
              <a:defRPr sz="14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5185220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itle and two text boxes, two colored boxes">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a:xfrm>
            <a:off x="4572001" y="1"/>
            <a:ext cx="4572001" cy="3428999"/>
          </a:xfrm>
          <a:prstGeom prst="rect">
            <a:avLst/>
          </a:prstGeom>
          <a:solidFill>
            <a:srgbClr val="0066FF"/>
          </a:solidFill>
        </p:spPr>
        <p:txBody>
          <a:bodyPr wrap="square" lIns="0" tIns="0" rIns="0" bIns="0" rtlCol="0" anchor="ctr">
            <a:noAutofit/>
          </a:bodyPr>
          <a:lstStyle/>
          <a:p>
            <a:pPr algn="ctr"/>
            <a:endParaRPr lang="en-US" sz="1200">
              <a:solidFill>
                <a:srgbClr val="FFFFFF"/>
              </a:solidFill>
              <a:latin typeface="IBM Plex Sans"/>
              <a:cs typeface="IBM Plex Sans"/>
            </a:endParaRPr>
          </a:p>
        </p:txBody>
      </p:sp>
      <p:sp>
        <p:nvSpPr>
          <p:cNvPr id="12" name="Text Placeholder 11"/>
          <p:cNvSpPr>
            <a:spLocks noGrp="1"/>
          </p:cNvSpPr>
          <p:nvPr>
            <p:ph type="body" sz="quarter" idx="13"/>
          </p:nvPr>
        </p:nvSpPr>
        <p:spPr>
          <a:xfrm>
            <a:off x="228600" y="304801"/>
            <a:ext cx="4114800" cy="400049"/>
          </a:xfrm>
        </p:spPr>
        <p:txBody>
          <a:bodyPr/>
          <a:lstStyle>
            <a:lvl1pPr>
              <a:defRPr sz="2400">
                <a:solidFill>
                  <a:srgbClr val="000000"/>
                </a:solidFill>
                <a:latin typeface="IBM Plex Sans SemiBold"/>
                <a:cs typeface="IBM Plex Sans SemiBold"/>
              </a:defRPr>
            </a:lvl1pPr>
          </a:lstStyle>
          <a:p>
            <a:pPr lvl="0"/>
            <a:r>
              <a:rPr lang="en-US" dirty="0"/>
              <a:t>Click to edit Master text styles</a:t>
            </a:r>
          </a:p>
        </p:txBody>
      </p:sp>
      <p:sp>
        <p:nvSpPr>
          <p:cNvPr id="7" name="Text Placeholder 6"/>
          <p:cNvSpPr>
            <a:spLocks noGrp="1"/>
          </p:cNvSpPr>
          <p:nvPr>
            <p:ph type="body" sz="quarter" idx="14"/>
          </p:nvPr>
        </p:nvSpPr>
        <p:spPr>
          <a:xfrm>
            <a:off x="4800600" y="448801"/>
            <a:ext cx="4114800" cy="2304191"/>
          </a:xfrm>
        </p:spPr>
        <p:txBody>
          <a:bodyPr/>
          <a:lstStyle>
            <a:lvl1pPr>
              <a:defRPr sz="14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p:cNvSpPr/>
          <p:nvPr userDrawn="1"/>
        </p:nvSpPr>
        <p:spPr>
          <a:xfrm>
            <a:off x="4572001" y="3429001"/>
            <a:ext cx="4572001" cy="3428999"/>
          </a:xfrm>
          <a:prstGeom prst="rect">
            <a:avLst/>
          </a:prstGeom>
          <a:solidFill>
            <a:srgbClr val="000F5E"/>
          </a:solidFill>
          <a:ln>
            <a:noFill/>
          </a:ln>
        </p:spPr>
        <p:txBody>
          <a:bodyPr wrap="square" lIns="0" tIns="0" rIns="0" bIns="0" rtlCol="0" anchor="ctr">
            <a:noAutofit/>
          </a:bodyPr>
          <a:lstStyle/>
          <a:p>
            <a:pPr algn="ctr"/>
            <a:endParaRPr lang="en-US" sz="1200">
              <a:ln>
                <a:noFill/>
              </a:ln>
              <a:solidFill>
                <a:srgbClr val="FFFFFF"/>
              </a:solidFill>
              <a:latin typeface="IBM Plex Sans"/>
              <a:cs typeface="IBM Plex Sans"/>
            </a:endParaRPr>
          </a:p>
        </p:txBody>
      </p:sp>
      <p:sp>
        <p:nvSpPr>
          <p:cNvPr id="13" name="Text Placeholder 6"/>
          <p:cNvSpPr>
            <a:spLocks noGrp="1"/>
          </p:cNvSpPr>
          <p:nvPr>
            <p:ph type="body" sz="quarter" idx="15"/>
          </p:nvPr>
        </p:nvSpPr>
        <p:spPr>
          <a:xfrm>
            <a:off x="4800600" y="3879512"/>
            <a:ext cx="4114800" cy="2018109"/>
          </a:xfrm>
        </p:spPr>
        <p:txBody>
          <a:bodyPr/>
          <a:lstStyle>
            <a:lvl1pPr>
              <a:defRPr sz="14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923479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two text boxes, two colored boxes">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a:xfrm>
            <a:off x="228600" y="304801"/>
            <a:ext cx="4114800" cy="400049"/>
          </a:xfrm>
        </p:spPr>
        <p:txBody>
          <a:bodyPr/>
          <a:lstStyle>
            <a:lvl1pPr>
              <a:defRPr sz="2400">
                <a:latin typeface="IBM Plex Sans SemiBold"/>
                <a:cs typeface="IBM Plex Sans SemiBold"/>
              </a:defRPr>
            </a:lvl1pPr>
          </a:lstStyle>
          <a:p>
            <a:pPr lvl="0"/>
            <a:r>
              <a:rPr lang="en-US" dirty="0"/>
              <a:t>Click to edit Master text styles</a:t>
            </a:r>
          </a:p>
        </p:txBody>
      </p:sp>
      <p:sp>
        <p:nvSpPr>
          <p:cNvPr id="7" name="Text Placeholder 6"/>
          <p:cNvSpPr>
            <a:spLocks noGrp="1"/>
          </p:cNvSpPr>
          <p:nvPr>
            <p:ph type="body" sz="quarter" idx="14"/>
          </p:nvPr>
        </p:nvSpPr>
        <p:spPr>
          <a:xfrm>
            <a:off x="228600" y="1061157"/>
            <a:ext cx="4114800" cy="2367843"/>
          </a:xfrm>
        </p:spPr>
        <p:txBody>
          <a:bodyPr/>
          <a:lstStyle>
            <a:lvl1pPr>
              <a:defRPr sz="14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p:cNvSpPr/>
          <p:nvPr userDrawn="1"/>
        </p:nvSpPr>
        <p:spPr>
          <a:xfrm>
            <a:off x="4572001" y="1"/>
            <a:ext cx="4572001" cy="6857999"/>
          </a:xfrm>
          <a:prstGeom prst="rect">
            <a:avLst/>
          </a:prstGeom>
          <a:solidFill>
            <a:srgbClr val="000F5E"/>
          </a:solidFill>
        </p:spPr>
        <p:txBody>
          <a:bodyPr wrap="square" lIns="0" tIns="0" rIns="0" bIns="0" rtlCol="0" anchor="ctr">
            <a:noAutofit/>
          </a:bodyPr>
          <a:lstStyle/>
          <a:p>
            <a:pPr algn="ctr"/>
            <a:endParaRPr lang="en-US" sz="1200">
              <a:solidFill>
                <a:srgbClr val="FFFFFF"/>
              </a:solidFill>
              <a:latin typeface="IBM Plex Sans"/>
              <a:cs typeface="IBM Plex Sans"/>
            </a:endParaRPr>
          </a:p>
        </p:txBody>
      </p:sp>
      <p:sp>
        <p:nvSpPr>
          <p:cNvPr id="13" name="Text Placeholder 6"/>
          <p:cNvSpPr>
            <a:spLocks noGrp="1"/>
          </p:cNvSpPr>
          <p:nvPr>
            <p:ph type="body" sz="quarter" idx="15"/>
          </p:nvPr>
        </p:nvSpPr>
        <p:spPr>
          <a:xfrm>
            <a:off x="228600" y="3733800"/>
            <a:ext cx="4114800" cy="2367843"/>
          </a:xfrm>
        </p:spPr>
        <p:txBody>
          <a:bodyPr/>
          <a:lstStyle>
            <a:lvl1pPr>
              <a:defRPr sz="14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623375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and two text boxes, two colored boxes">
    <p:spTree>
      <p:nvGrpSpPr>
        <p:cNvPr id="1" name=""/>
        <p:cNvGrpSpPr/>
        <p:nvPr/>
      </p:nvGrpSpPr>
      <p:grpSpPr>
        <a:xfrm>
          <a:off x="0" y="0"/>
          <a:ext cx="0" cy="0"/>
          <a:chOff x="0" y="0"/>
          <a:chExt cx="0" cy="0"/>
        </a:xfrm>
      </p:grpSpPr>
      <p:sp>
        <p:nvSpPr>
          <p:cNvPr id="11" name="Rectangle 10"/>
          <p:cNvSpPr/>
          <p:nvPr userDrawn="1"/>
        </p:nvSpPr>
        <p:spPr>
          <a:xfrm>
            <a:off x="4572001" y="1"/>
            <a:ext cx="4572001" cy="6857999"/>
          </a:xfrm>
          <a:prstGeom prst="rect">
            <a:avLst/>
          </a:prstGeom>
          <a:solidFill>
            <a:schemeClr val="bg2"/>
          </a:solidFill>
        </p:spPr>
        <p:txBody>
          <a:bodyPr wrap="square" lIns="0" tIns="0" rIns="0" bIns="0" rtlCol="0" anchor="ctr">
            <a:noAutofit/>
          </a:bodyPr>
          <a:lstStyle/>
          <a:p>
            <a:pPr algn="ctr"/>
            <a:endParaRPr lang="en-US" sz="1200">
              <a:solidFill>
                <a:srgbClr val="FFFFFF"/>
              </a:solidFill>
              <a:latin typeface="IBM Plex Sans"/>
              <a:cs typeface="IBM Plex Sans"/>
            </a:endParaRPr>
          </a:p>
        </p:txBody>
      </p:sp>
      <p:sp>
        <p:nvSpPr>
          <p:cNvPr id="12" name="Text Placeholder 11"/>
          <p:cNvSpPr>
            <a:spLocks noGrp="1"/>
          </p:cNvSpPr>
          <p:nvPr>
            <p:ph type="body" sz="quarter" idx="13"/>
          </p:nvPr>
        </p:nvSpPr>
        <p:spPr>
          <a:xfrm>
            <a:off x="228600" y="304801"/>
            <a:ext cx="4114800" cy="400049"/>
          </a:xfrm>
        </p:spPr>
        <p:txBody>
          <a:bodyPr/>
          <a:lstStyle>
            <a:lvl1pPr>
              <a:defRPr sz="2400">
                <a:latin typeface="IBM Plex Sans SemiBold"/>
                <a:cs typeface="IBM Plex Sans SemiBold"/>
              </a:defRPr>
            </a:lvl1pPr>
          </a:lstStyle>
          <a:p>
            <a:pPr lvl="0"/>
            <a:r>
              <a:rPr lang="en-US" dirty="0"/>
              <a:t>Click to edit Master text styles</a:t>
            </a:r>
          </a:p>
        </p:txBody>
      </p:sp>
      <p:sp>
        <p:nvSpPr>
          <p:cNvPr id="7" name="Text Placeholder 6"/>
          <p:cNvSpPr>
            <a:spLocks noGrp="1"/>
          </p:cNvSpPr>
          <p:nvPr>
            <p:ph type="body" sz="quarter" idx="14"/>
          </p:nvPr>
        </p:nvSpPr>
        <p:spPr>
          <a:xfrm>
            <a:off x="228600" y="1061157"/>
            <a:ext cx="4114800" cy="2367843"/>
          </a:xfrm>
        </p:spPr>
        <p:txBody>
          <a:bodyPr/>
          <a:lstStyle>
            <a:lvl1pPr>
              <a:defRPr sz="14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6"/>
          <p:cNvSpPr>
            <a:spLocks noGrp="1"/>
          </p:cNvSpPr>
          <p:nvPr>
            <p:ph type="body" sz="quarter" idx="15"/>
          </p:nvPr>
        </p:nvSpPr>
        <p:spPr>
          <a:xfrm>
            <a:off x="228600" y="3733800"/>
            <a:ext cx="4114800" cy="2367843"/>
          </a:xfrm>
        </p:spPr>
        <p:txBody>
          <a:bodyPr/>
          <a:lstStyle>
            <a:lvl1pPr>
              <a:defRPr sz="14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p:cNvSpPr/>
          <p:nvPr userDrawn="1"/>
        </p:nvSpPr>
        <p:spPr>
          <a:xfrm>
            <a:off x="4572000" y="0"/>
            <a:ext cx="4683934" cy="6858000"/>
          </a:xfrm>
          <a:prstGeom prst="rect">
            <a:avLst/>
          </a:prstGeom>
        </p:spPr>
        <p:txBody>
          <a:bodyPr wrap="square" lIns="0" tIns="0" rIns="0" bIns="0" rtlCol="0" anchor="ctr">
            <a:noAutofit/>
          </a:bodyPr>
          <a:lstStyle/>
          <a:p>
            <a:pPr algn="ctr"/>
            <a:endParaRPr lang="en-US" sz="1200">
              <a:solidFill>
                <a:srgbClr val="FFFFFF"/>
              </a:solidFill>
              <a:latin typeface="Arial"/>
              <a:cs typeface="Arial"/>
            </a:endParaRPr>
          </a:p>
        </p:txBody>
      </p:sp>
    </p:spTree>
    <p:extLst>
      <p:ext uri="{BB962C8B-B14F-4D97-AF65-F5344CB8AC3E}">
        <p14:creationId xmlns:p14="http://schemas.microsoft.com/office/powerpoint/2010/main" val="131649180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Text Placeholder 5">
            <a:extLst>
              <a:ext uri="{FF2B5EF4-FFF2-40B4-BE49-F238E27FC236}">
                <a16:creationId xmlns:a16="http://schemas.microsoft.com/office/drawing/2014/main" id="{B85A4158-BBE6-4670-B840-11E188B90EE7}"/>
              </a:ext>
            </a:extLst>
          </p:cNvPr>
          <p:cNvSpPr>
            <a:spLocks noGrp="1"/>
          </p:cNvSpPr>
          <p:nvPr>
            <p:ph type="body" sz="quarter" idx="12"/>
          </p:nvPr>
        </p:nvSpPr>
        <p:spPr>
          <a:xfrm>
            <a:off x="4719350" y="2051998"/>
            <a:ext cx="1960030" cy="4404406"/>
          </a:xfrm>
          <a:prstGeom prst="rect">
            <a:avLst/>
          </a:prstGeom>
        </p:spPr>
        <p:txBody>
          <a:bodyPr/>
          <a:lstStyle>
            <a:lvl1pPr>
              <a:defRPr sz="1100">
                <a:latin typeface="IBM Plex Sans" panose="020B0503050203000203" pitchFamily="34" charset="0"/>
              </a:defRPr>
            </a:lvl1pPr>
            <a:lvl2pPr marL="0" indent="0">
              <a:spcBef>
                <a:spcPts val="825"/>
              </a:spcBef>
              <a:buFontTx/>
              <a:buNone/>
              <a:defRPr sz="1100">
                <a:latin typeface="IBM Plex Sans" panose="020B0503050203000203" pitchFamily="34" charset="0"/>
              </a:defRPr>
            </a:lvl2pPr>
            <a:lvl3pPr>
              <a:defRPr sz="1100">
                <a:latin typeface="IBM Plex Sans" panose="020B0503050203000203" pitchFamily="34" charset="0"/>
              </a:defRPr>
            </a:lvl3pPr>
            <a:lvl4pPr>
              <a:defRPr sz="1100">
                <a:latin typeface="IBM Plex Sans" panose="020B0503050203000203" pitchFamily="34" charset="0"/>
              </a:defRPr>
            </a:lvl4pPr>
            <a:lvl5pPr>
              <a:defRPr sz="1100">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6">
            <a:extLst>
              <a:ext uri="{FF2B5EF4-FFF2-40B4-BE49-F238E27FC236}">
                <a16:creationId xmlns:a16="http://schemas.microsoft.com/office/drawing/2014/main" id="{AFE19E4B-3522-43B7-9E55-9001CBCC7336}"/>
              </a:ext>
            </a:extLst>
          </p:cNvPr>
          <p:cNvSpPr>
            <a:spLocks noGrp="1"/>
          </p:cNvSpPr>
          <p:nvPr>
            <p:ph type="body" sz="quarter" idx="14"/>
          </p:nvPr>
        </p:nvSpPr>
        <p:spPr>
          <a:xfrm>
            <a:off x="213015" y="2024476"/>
            <a:ext cx="1960030" cy="4404406"/>
          </a:xfrm>
          <a:prstGeom prst="rect">
            <a:avLst/>
          </a:prstGeom>
        </p:spPr>
        <p:txBody>
          <a:bodyPr/>
          <a:lstStyle>
            <a:lvl1pPr>
              <a:spcBef>
                <a:spcPts val="825"/>
              </a:spcBef>
              <a:defRPr sz="1100">
                <a:latin typeface="IBM Plex Sans" panose="020B0503050203000203" pitchFamily="34" charset="0"/>
              </a:defRPr>
            </a:lvl1pPr>
            <a:lvl2pPr marL="0" indent="0">
              <a:spcBef>
                <a:spcPts val="825"/>
              </a:spcBef>
              <a:buFontTx/>
              <a:buNone/>
              <a:defRPr sz="1100">
                <a:latin typeface="IBM Plex Sans" panose="020B0503050203000203" pitchFamily="34" charset="0"/>
              </a:defRPr>
            </a:lvl2pPr>
            <a:lvl3pPr>
              <a:defRPr sz="1100">
                <a:latin typeface="IBM Plex Sans" panose="020B0503050203000203" pitchFamily="34" charset="0"/>
              </a:defRPr>
            </a:lvl3pPr>
            <a:lvl4pPr>
              <a:defRPr sz="1100">
                <a:latin typeface="IBM Plex Sans" panose="020B0503050203000203" pitchFamily="34" charset="0"/>
              </a:defRPr>
            </a:lvl4pPr>
            <a:lvl5pPr>
              <a:defRPr sz="1100">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7">
            <a:extLst>
              <a:ext uri="{FF2B5EF4-FFF2-40B4-BE49-F238E27FC236}">
                <a16:creationId xmlns:a16="http://schemas.microsoft.com/office/drawing/2014/main" id="{F15B18E8-C7CB-4CB1-BAB0-C7A81863EE80}"/>
              </a:ext>
            </a:extLst>
          </p:cNvPr>
          <p:cNvSpPr>
            <a:spLocks noGrp="1"/>
          </p:cNvSpPr>
          <p:nvPr>
            <p:ph type="body" sz="quarter" idx="15"/>
          </p:nvPr>
        </p:nvSpPr>
        <p:spPr>
          <a:xfrm>
            <a:off x="2465338" y="2051998"/>
            <a:ext cx="1960030" cy="4404406"/>
          </a:xfrm>
          <a:prstGeom prst="rect">
            <a:avLst/>
          </a:prstGeom>
        </p:spPr>
        <p:txBody>
          <a:bodyPr/>
          <a:lstStyle>
            <a:lvl1pPr>
              <a:defRPr sz="1100">
                <a:latin typeface="IBM Plex Sans" panose="020B0503050203000203" pitchFamily="34" charset="0"/>
              </a:defRPr>
            </a:lvl1pPr>
            <a:lvl2pPr marL="0" indent="0">
              <a:spcBef>
                <a:spcPts val="825"/>
              </a:spcBef>
              <a:buFontTx/>
              <a:buNone/>
              <a:defRPr sz="1100">
                <a:latin typeface="IBM Plex Sans" panose="020B0503050203000203" pitchFamily="34" charset="0"/>
              </a:defRPr>
            </a:lvl2pPr>
            <a:lvl3pPr>
              <a:defRPr sz="1100">
                <a:latin typeface="IBM Plex Sans" panose="020B0503050203000203" pitchFamily="34" charset="0"/>
              </a:defRPr>
            </a:lvl3pPr>
            <a:lvl4pPr>
              <a:defRPr sz="1100">
                <a:latin typeface="IBM Plex Sans" panose="020B0503050203000203" pitchFamily="34" charset="0"/>
              </a:defRPr>
            </a:lvl4pPr>
            <a:lvl5pPr>
              <a:defRPr sz="1100">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9">
            <a:extLst>
              <a:ext uri="{FF2B5EF4-FFF2-40B4-BE49-F238E27FC236}">
                <a16:creationId xmlns:a16="http://schemas.microsoft.com/office/drawing/2014/main" id="{BED7F5E5-94B3-4CB8-9BEA-413E249C2A20}"/>
              </a:ext>
            </a:extLst>
          </p:cNvPr>
          <p:cNvSpPr>
            <a:spLocks noGrp="1"/>
          </p:cNvSpPr>
          <p:nvPr>
            <p:ph type="body" sz="quarter" idx="16"/>
          </p:nvPr>
        </p:nvSpPr>
        <p:spPr>
          <a:xfrm>
            <a:off x="6973362" y="2051998"/>
            <a:ext cx="1960030" cy="4404406"/>
          </a:xfrm>
          <a:prstGeom prst="rect">
            <a:avLst/>
          </a:prstGeom>
        </p:spPr>
        <p:txBody>
          <a:bodyPr/>
          <a:lstStyle>
            <a:lvl1pPr>
              <a:defRPr sz="1100">
                <a:latin typeface="IBM Plex Sans" panose="020B0503050203000203" pitchFamily="34" charset="0"/>
              </a:defRPr>
            </a:lvl1pPr>
            <a:lvl2pPr marL="0" indent="0">
              <a:spcBef>
                <a:spcPts val="825"/>
              </a:spcBef>
              <a:buFontTx/>
              <a:buNone/>
              <a:defRPr sz="1100">
                <a:latin typeface="IBM Plex Sans" panose="020B0503050203000203" pitchFamily="34" charset="0"/>
              </a:defRPr>
            </a:lvl2pPr>
            <a:lvl3pPr>
              <a:defRPr sz="1100">
                <a:latin typeface="IBM Plex Sans" panose="020B0503050203000203" pitchFamily="34" charset="0"/>
              </a:defRPr>
            </a:lvl3pPr>
            <a:lvl4pPr>
              <a:defRPr sz="1100">
                <a:latin typeface="IBM Plex Sans" panose="020B0503050203000203" pitchFamily="34" charset="0"/>
              </a:defRPr>
            </a:lvl4pPr>
            <a:lvl5pPr>
              <a:defRPr sz="1100">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1">
            <a:extLst>
              <a:ext uri="{FF2B5EF4-FFF2-40B4-BE49-F238E27FC236}">
                <a16:creationId xmlns:a16="http://schemas.microsoft.com/office/drawing/2014/main" id="{6B556EA9-5987-41FA-9C91-BF91DC5B2EAF}"/>
              </a:ext>
            </a:extLst>
          </p:cNvPr>
          <p:cNvSpPr>
            <a:spLocks noGrp="1"/>
          </p:cNvSpPr>
          <p:nvPr>
            <p:ph type="title"/>
          </p:nvPr>
        </p:nvSpPr>
        <p:spPr>
          <a:xfrm>
            <a:off x="171449" y="1239432"/>
            <a:ext cx="7740362" cy="668211"/>
          </a:xfrm>
          <a:prstGeom prst="rect">
            <a:avLst/>
          </a:prstGeom>
        </p:spPr>
        <p:txBody>
          <a:bodyPr/>
          <a:lstStyle>
            <a:lvl1pPr>
              <a:defRPr b="0">
                <a:solidFill>
                  <a:schemeClr val="tx1"/>
                </a:solidFill>
                <a:latin typeface="IBM Plex Sans" panose="020B0503050203000203" pitchFamily="34" charset="0"/>
              </a:defRPr>
            </a:lvl1pPr>
          </a:lstStyle>
          <a:p>
            <a:r>
              <a:rPr lang="en-US" dirty="0"/>
              <a:t>Click to edit Master title style</a:t>
            </a:r>
          </a:p>
        </p:txBody>
      </p:sp>
      <p:sp>
        <p:nvSpPr>
          <p:cNvPr id="18" name="Text Placeholder 11">
            <a:extLst>
              <a:ext uri="{FF2B5EF4-FFF2-40B4-BE49-F238E27FC236}">
                <a16:creationId xmlns:a16="http://schemas.microsoft.com/office/drawing/2014/main" id="{7E3F679E-230D-4FC0-91DE-43E643B26152}"/>
              </a:ext>
            </a:extLst>
          </p:cNvPr>
          <p:cNvSpPr>
            <a:spLocks noGrp="1"/>
          </p:cNvSpPr>
          <p:nvPr>
            <p:ph type="body" sz="quarter" idx="13"/>
          </p:nvPr>
        </p:nvSpPr>
        <p:spPr>
          <a:xfrm>
            <a:off x="171449" y="638828"/>
            <a:ext cx="4975947" cy="483772"/>
          </a:xfrm>
          <a:prstGeom prst="rect">
            <a:avLst/>
          </a:prstGeom>
        </p:spPr>
        <p:txBody>
          <a:bodyPr/>
          <a:lstStyle>
            <a:lvl1pPr>
              <a:defRPr sz="1100">
                <a:latin typeface="IBM Plex Sans" panose="020B0503050203000203" pitchFamily="34" charset="0"/>
              </a:defRPr>
            </a:lvl1pPr>
          </a:lstStyle>
          <a:p>
            <a:pPr lvl="0"/>
            <a:r>
              <a:rPr lang="en-US" dirty="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Title and two text boxes, two colored boxes">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a:xfrm>
            <a:off x="4800600" y="304801"/>
            <a:ext cx="4114800" cy="400049"/>
          </a:xfrm>
        </p:spPr>
        <p:txBody>
          <a:bodyPr/>
          <a:lstStyle>
            <a:lvl1pPr>
              <a:defRPr sz="2400">
                <a:latin typeface="IBM Plex Sans SemiBold"/>
                <a:cs typeface="IBM Plex Sans SemiBold"/>
              </a:defRPr>
            </a:lvl1pPr>
          </a:lstStyle>
          <a:p>
            <a:pPr lvl="0"/>
            <a:r>
              <a:rPr lang="en-US" dirty="0"/>
              <a:t>Click to edit Master text styles</a:t>
            </a:r>
          </a:p>
        </p:txBody>
      </p:sp>
      <p:sp>
        <p:nvSpPr>
          <p:cNvPr id="7" name="Text Placeholder 6"/>
          <p:cNvSpPr>
            <a:spLocks noGrp="1"/>
          </p:cNvSpPr>
          <p:nvPr>
            <p:ph type="body" sz="quarter" idx="14"/>
          </p:nvPr>
        </p:nvSpPr>
        <p:spPr>
          <a:xfrm>
            <a:off x="4800600" y="1061157"/>
            <a:ext cx="4114800" cy="2367843"/>
          </a:xfrm>
        </p:spPr>
        <p:txBody>
          <a:bodyPr/>
          <a:lstStyle>
            <a:lvl1pPr>
              <a:defRPr sz="14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p:cNvSpPr/>
          <p:nvPr userDrawn="1"/>
        </p:nvSpPr>
        <p:spPr>
          <a:xfrm>
            <a:off x="-2" y="1"/>
            <a:ext cx="4572001" cy="6857999"/>
          </a:xfrm>
          <a:prstGeom prst="rect">
            <a:avLst/>
          </a:prstGeom>
          <a:solidFill>
            <a:srgbClr val="FFFFFF"/>
          </a:solidFill>
        </p:spPr>
        <p:txBody>
          <a:bodyPr wrap="square" lIns="0" tIns="0" rIns="0" bIns="0" rtlCol="0" anchor="ctr">
            <a:noAutofit/>
          </a:bodyPr>
          <a:lstStyle/>
          <a:p>
            <a:pPr algn="ctr"/>
            <a:endParaRPr lang="en-US" sz="1200">
              <a:solidFill>
                <a:srgbClr val="FFFFFF"/>
              </a:solidFill>
              <a:latin typeface="IBM Plex Sans"/>
              <a:cs typeface="IBM Plex Sans"/>
            </a:endParaRPr>
          </a:p>
        </p:txBody>
      </p:sp>
      <p:sp>
        <p:nvSpPr>
          <p:cNvPr id="13" name="Text Placeholder 6"/>
          <p:cNvSpPr>
            <a:spLocks noGrp="1"/>
          </p:cNvSpPr>
          <p:nvPr>
            <p:ph type="body" sz="quarter" idx="15"/>
          </p:nvPr>
        </p:nvSpPr>
        <p:spPr>
          <a:xfrm>
            <a:off x="4800600" y="3733800"/>
            <a:ext cx="4114800" cy="2367843"/>
          </a:xfrm>
        </p:spPr>
        <p:txBody>
          <a:bodyPr/>
          <a:lstStyle>
            <a:lvl1pPr>
              <a:defRPr sz="14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842614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and two text boxes, two colored boxes">
    <p:spTree>
      <p:nvGrpSpPr>
        <p:cNvPr id="1" name=""/>
        <p:cNvGrpSpPr/>
        <p:nvPr/>
      </p:nvGrpSpPr>
      <p:grpSpPr>
        <a:xfrm>
          <a:off x="0" y="0"/>
          <a:ext cx="0" cy="0"/>
          <a:chOff x="0" y="0"/>
          <a:chExt cx="0" cy="0"/>
        </a:xfrm>
      </p:grpSpPr>
      <p:sp>
        <p:nvSpPr>
          <p:cNvPr id="11" name="Rectangle 10"/>
          <p:cNvSpPr/>
          <p:nvPr userDrawn="1"/>
        </p:nvSpPr>
        <p:spPr>
          <a:xfrm>
            <a:off x="1" y="1"/>
            <a:ext cx="4572001" cy="6857999"/>
          </a:xfrm>
          <a:prstGeom prst="rect">
            <a:avLst/>
          </a:prstGeom>
          <a:solidFill>
            <a:srgbClr val="000F5E"/>
          </a:solidFill>
        </p:spPr>
        <p:txBody>
          <a:bodyPr wrap="square" lIns="0" tIns="0" rIns="0" bIns="0" rtlCol="0" anchor="ctr">
            <a:noAutofit/>
          </a:bodyPr>
          <a:lstStyle/>
          <a:p>
            <a:pPr algn="ctr"/>
            <a:endParaRPr lang="en-US" sz="1200">
              <a:solidFill>
                <a:srgbClr val="FFFFFF"/>
              </a:solidFill>
              <a:latin typeface="IBM Plex Sans"/>
              <a:cs typeface="IBM Plex Sans"/>
            </a:endParaRPr>
          </a:p>
        </p:txBody>
      </p:sp>
      <p:sp>
        <p:nvSpPr>
          <p:cNvPr id="12" name="Text Placeholder 11"/>
          <p:cNvSpPr>
            <a:spLocks noGrp="1"/>
          </p:cNvSpPr>
          <p:nvPr>
            <p:ph type="body" sz="quarter" idx="13"/>
          </p:nvPr>
        </p:nvSpPr>
        <p:spPr>
          <a:xfrm>
            <a:off x="228600" y="304801"/>
            <a:ext cx="4114800" cy="400049"/>
          </a:xfrm>
        </p:spPr>
        <p:txBody>
          <a:bodyPr/>
          <a:lstStyle>
            <a:lvl1pPr>
              <a:defRPr sz="2400">
                <a:latin typeface="IBM Plex Sans SemiBold"/>
                <a:cs typeface="IBM Plex Sans SemiBold"/>
              </a:defRPr>
            </a:lvl1pPr>
          </a:lstStyle>
          <a:p>
            <a:pPr lvl="0"/>
            <a:r>
              <a:rPr lang="en-US" dirty="0"/>
              <a:t>Click to edit Master text styles</a:t>
            </a:r>
          </a:p>
        </p:txBody>
      </p:sp>
      <p:sp>
        <p:nvSpPr>
          <p:cNvPr id="7" name="Text Placeholder 6"/>
          <p:cNvSpPr>
            <a:spLocks noGrp="1"/>
          </p:cNvSpPr>
          <p:nvPr>
            <p:ph type="body" sz="quarter" idx="14"/>
          </p:nvPr>
        </p:nvSpPr>
        <p:spPr>
          <a:xfrm>
            <a:off x="228600" y="1061157"/>
            <a:ext cx="4114800" cy="2367843"/>
          </a:xfrm>
        </p:spPr>
        <p:txBody>
          <a:bodyPr/>
          <a:lstStyle>
            <a:lvl1pPr>
              <a:defRPr sz="14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6"/>
          <p:cNvSpPr>
            <a:spLocks noGrp="1"/>
          </p:cNvSpPr>
          <p:nvPr>
            <p:ph type="body" sz="quarter" idx="15"/>
          </p:nvPr>
        </p:nvSpPr>
        <p:spPr>
          <a:xfrm>
            <a:off x="228600" y="3733800"/>
            <a:ext cx="4114800" cy="2367843"/>
          </a:xfrm>
        </p:spPr>
        <p:txBody>
          <a:bodyPr/>
          <a:lstStyle>
            <a:lvl1pPr>
              <a:defRPr sz="14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049501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3429000"/>
            <a:ext cx="4572000" cy="3429000"/>
          </a:xfrm>
          <a:solidFill>
            <a:srgbClr val="0064FF"/>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8" name="Content Placeholder 7"/>
          <p:cNvSpPr>
            <a:spLocks noGrp="1"/>
          </p:cNvSpPr>
          <p:nvPr>
            <p:ph sz="quarter" idx="15"/>
          </p:nvPr>
        </p:nvSpPr>
        <p:spPr>
          <a:xfrm>
            <a:off x="6858000" y="0"/>
            <a:ext cx="2286000" cy="3429000"/>
          </a:xfrm>
          <a:solidFill>
            <a:srgbClr val="393939"/>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rgbClr val="000F5E"/>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5" name="Content Placeholder 4"/>
          <p:cNvSpPr>
            <a:spLocks noGrp="1"/>
          </p:cNvSpPr>
          <p:nvPr>
            <p:ph sz="quarter" idx="18"/>
          </p:nvPr>
        </p:nvSpPr>
        <p:spPr>
          <a:xfrm>
            <a:off x="0" y="3429001"/>
            <a:ext cx="4572000" cy="2815167"/>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3429001"/>
          </a:xfrm>
          <a:solidFill>
            <a:srgbClr val="0064FF"/>
          </a:solidFill>
        </p:spPr>
        <p:txBody>
          <a:bodyPr lIns="228600" tIns="201168" rIns="228600" bIns="228600"/>
          <a:lstStyle>
            <a:lvl1pPr>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79102016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IG BLUE TITLE">
    <p:bg>
      <p:bgPr>
        <a:solidFill>
          <a:schemeClr val="accent2"/>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228601" y="304801"/>
            <a:ext cx="4318001" cy="866988"/>
          </a:xfrm>
          <a:noFill/>
        </p:spPr>
        <p:txBody>
          <a:bodyPr lIns="0" tIns="0" rIns="228600" bIns="228600">
            <a:noAutofit/>
          </a:bodyPr>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39286729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Titles">
    <p:bg>
      <p:bgPr>
        <a:solidFill>
          <a:schemeClr val="accent3"/>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228601" y="304801"/>
            <a:ext cx="4318001" cy="866988"/>
          </a:xfrm>
          <a:noFill/>
        </p:spPr>
        <p:txBody>
          <a:bodyPr lIns="0" tIns="0" rIns="228600" bIns="228600">
            <a:noAutofit/>
          </a:bodyPr>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5279311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torage">
    <p:bg>
      <p:bgPr>
        <a:solidFill>
          <a:schemeClr val="accent4"/>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228601" y="304801"/>
            <a:ext cx="4318001" cy="866988"/>
          </a:xfrm>
          <a:noFill/>
        </p:spPr>
        <p:txBody>
          <a:bodyPr lIns="0" tIns="0" rIns="228600" bIns="228600">
            <a:noAutofit/>
          </a:bodyPr>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54709666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3429000"/>
            <a:ext cx="2286000" cy="3429000"/>
          </a:xfrm>
          <a:solidFill>
            <a:srgbClr val="000090"/>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10" name="Content Placeholder 9"/>
          <p:cNvSpPr>
            <a:spLocks noGrp="1"/>
          </p:cNvSpPr>
          <p:nvPr>
            <p:ph sz="quarter" idx="16"/>
          </p:nvPr>
        </p:nvSpPr>
        <p:spPr>
          <a:xfrm>
            <a:off x="2286000" y="3429000"/>
            <a:ext cx="2286000" cy="3429000"/>
          </a:xfrm>
          <a:solidFill>
            <a:srgbClr val="001690"/>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2" y="3429000"/>
            <a:ext cx="2285997" cy="3429000"/>
          </a:xfrm>
          <a:solidFill>
            <a:srgbClr val="0064FF"/>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2286000" cy="3429000"/>
          </a:xfrm>
          <a:solidFill>
            <a:srgbClr val="0064FF"/>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a:xfrm>
            <a:off x="6858000" y="6526747"/>
            <a:ext cx="2057400" cy="182880"/>
          </a:xfrm>
          <a:prstGeom prst="rect">
            <a:avLst/>
          </a:prstGeom>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228601" y="304801"/>
            <a:ext cx="4572001" cy="1151468"/>
          </a:xfrm>
          <a:solidFill>
            <a:schemeClr val="tx1"/>
          </a:solidFill>
        </p:spPr>
        <p:txBody>
          <a:bodyPr lIns="0" tIns="0" rIns="0" bIns="228600"/>
          <a:lstStyle>
            <a:lvl1pPr>
              <a:defRPr sz="2400">
                <a:solidFill>
                  <a:schemeClr val="bg2"/>
                </a:solidFill>
              </a:defRPr>
            </a:lvl1pPr>
          </a:lstStyle>
          <a:p>
            <a:r>
              <a:rPr lang="en-US" dirty="0"/>
              <a:t>Click to edit Master title style</a:t>
            </a:r>
          </a:p>
        </p:txBody>
      </p:sp>
      <p:pic>
        <p:nvPicPr>
          <p:cNvPr id="11" name="Picture 10">
            <a:hlinkClick r:id="rId2" action="ppaction://hlinksldjump"/>
            <a:extLst>
              <a:ext uri="{FF2B5EF4-FFF2-40B4-BE49-F238E27FC236}">
                <a16:creationId xmlns:a16="http://schemas.microsoft.com/office/drawing/2014/main" id="{1C5E55B7-B081-0745-BE92-4EE926BA71F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025525" y="6700033"/>
            <a:ext cx="70565" cy="94087"/>
          </a:xfrm>
          <a:prstGeom prst="rect">
            <a:avLst/>
          </a:prstGeom>
        </p:spPr>
      </p:pic>
    </p:spTree>
    <p:extLst>
      <p:ext uri="{BB962C8B-B14F-4D97-AF65-F5344CB8AC3E}">
        <p14:creationId xmlns:p14="http://schemas.microsoft.com/office/powerpoint/2010/main" val="213598449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boxes on bottom">
    <p:spTree>
      <p:nvGrpSpPr>
        <p:cNvPr id="1" name=""/>
        <p:cNvGrpSpPr/>
        <p:nvPr/>
      </p:nvGrpSpPr>
      <p:grpSpPr>
        <a:xfrm>
          <a:off x="0" y="0"/>
          <a:ext cx="0" cy="0"/>
          <a:chOff x="0" y="0"/>
          <a:chExt cx="0" cy="0"/>
        </a:xfrm>
      </p:grpSpPr>
      <p:sp>
        <p:nvSpPr>
          <p:cNvPr id="17" name="Title 1"/>
          <p:cNvSpPr>
            <a:spLocks noGrp="1"/>
          </p:cNvSpPr>
          <p:nvPr>
            <p:ph type="title"/>
          </p:nvPr>
        </p:nvSpPr>
        <p:spPr>
          <a:xfrm>
            <a:off x="228600" y="268224"/>
            <a:ext cx="4114800" cy="508000"/>
          </a:xfrm>
        </p:spPr>
        <p:txBody>
          <a:bodyPr/>
          <a:lstStyle/>
          <a:p>
            <a:r>
              <a:rPr lang="en-US"/>
              <a:t>Click to edit Master title style</a:t>
            </a:r>
            <a:endParaRPr lang="en-US" dirty="0"/>
          </a:p>
        </p:txBody>
      </p:sp>
      <p:sp>
        <p:nvSpPr>
          <p:cNvPr id="3" name="Text Placeholder 2"/>
          <p:cNvSpPr>
            <a:spLocks noGrp="1"/>
          </p:cNvSpPr>
          <p:nvPr>
            <p:ph type="body" sz="quarter" idx="19"/>
          </p:nvPr>
        </p:nvSpPr>
        <p:spPr>
          <a:xfrm>
            <a:off x="0" y="3425952"/>
            <a:ext cx="2286000" cy="3432048"/>
          </a:xfrm>
          <a:solidFill>
            <a:srgbClr val="0064FF"/>
          </a:solidFill>
        </p:spPr>
        <p:txBody>
          <a:bodyPr lIns="182880" tIns="228600" rIns="182880" bIns="228600"/>
          <a:lstStyle>
            <a:lvl1pPr>
              <a:defRPr b="1">
                <a:latin typeface="IBM Plex Sans SemiBold"/>
                <a:cs typeface="IBM Plex Sans SemiBold"/>
              </a:defRPr>
            </a:lvl1pPr>
            <a:lvl2pPr marL="0" indent="0">
              <a:buNone/>
              <a:defRPr sz="1200">
                <a:latin typeface="IBM Plex Sans Light"/>
                <a:cs typeface="IBM Plex Sans Light"/>
              </a:defRPr>
            </a:lvl2pPr>
            <a:lvl3pPr marL="119063" indent="-119063">
              <a:defRPr sz="1200">
                <a:latin typeface="IBM Plex Sans Light"/>
                <a:cs typeface="IBM Plex Sans Light"/>
              </a:defRPr>
            </a:lvl3pPr>
            <a:lvl4pPr>
              <a:defRPr sz="1200">
                <a:latin typeface="IBM Plex Sans Light"/>
                <a:cs typeface="IBM Plex Sans Light"/>
              </a:defRPr>
            </a:lvl4pPr>
            <a:lvl5pPr>
              <a:defRPr sz="1200">
                <a:latin typeface="IBM Plex Sans Light"/>
                <a:cs typeface="IBM Plex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p:cNvSpPr>
            <a:spLocks noGrp="1"/>
          </p:cNvSpPr>
          <p:nvPr>
            <p:ph type="body" sz="quarter" idx="20"/>
          </p:nvPr>
        </p:nvSpPr>
        <p:spPr>
          <a:xfrm>
            <a:off x="2286000" y="3432049"/>
            <a:ext cx="2286000" cy="3432048"/>
          </a:xfrm>
          <a:solidFill>
            <a:srgbClr val="001690"/>
          </a:solidFill>
        </p:spPr>
        <p:txBody>
          <a:bodyPr lIns="182880" tIns="228600" rIns="182880" bIns="228600"/>
          <a:lstStyle>
            <a:lvl1pPr>
              <a:defRPr b="1">
                <a:latin typeface="IBM Plex Sans SemiBold"/>
                <a:cs typeface="IBM Plex Sans SemiBold"/>
              </a:defRPr>
            </a:lvl1pPr>
            <a:lvl2pPr marL="0" indent="0">
              <a:buNone/>
              <a:defRPr sz="1200">
                <a:latin typeface="IBM Plex Sans Light"/>
                <a:cs typeface="IBM Plex Sans Light"/>
              </a:defRPr>
            </a:lvl2pPr>
            <a:lvl3pPr marL="119063" indent="-119063">
              <a:defRPr sz="1200">
                <a:latin typeface="IBM Plex Sans Light"/>
                <a:cs typeface="IBM Plex Sans Light"/>
              </a:defRPr>
            </a:lvl3pPr>
            <a:lvl4pPr>
              <a:defRPr sz="1200">
                <a:latin typeface="IBM Plex Sans Light"/>
                <a:cs typeface="IBM Plex Sans Light"/>
              </a:defRPr>
            </a:lvl4pPr>
            <a:lvl5pPr>
              <a:defRPr sz="1200">
                <a:latin typeface="IBM Plex Sans Light"/>
                <a:cs typeface="IBM Plex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
          <p:cNvSpPr>
            <a:spLocks noGrp="1"/>
          </p:cNvSpPr>
          <p:nvPr>
            <p:ph type="body" sz="quarter" idx="21"/>
          </p:nvPr>
        </p:nvSpPr>
        <p:spPr>
          <a:xfrm>
            <a:off x="4572000" y="3429000"/>
            <a:ext cx="2286000" cy="3432048"/>
          </a:xfrm>
          <a:solidFill>
            <a:srgbClr val="0064FF"/>
          </a:solidFill>
        </p:spPr>
        <p:txBody>
          <a:bodyPr lIns="182880" tIns="228600" rIns="182880" bIns="228600"/>
          <a:lstStyle>
            <a:lvl1pPr>
              <a:defRPr b="1">
                <a:latin typeface="IBM Plex Sans SemiBold"/>
                <a:cs typeface="IBM Plex Sans SemiBold"/>
              </a:defRPr>
            </a:lvl1pPr>
            <a:lvl2pPr marL="0" indent="0">
              <a:buNone/>
              <a:defRPr sz="1200">
                <a:latin typeface="IBM Plex Sans Light"/>
                <a:cs typeface="IBM Plex Sans Light"/>
              </a:defRPr>
            </a:lvl2pPr>
            <a:lvl3pPr marL="119063" indent="-119063">
              <a:defRPr sz="1200">
                <a:latin typeface="IBM Plex Sans Light"/>
                <a:cs typeface="IBM Plex Sans Light"/>
              </a:defRPr>
            </a:lvl3pPr>
            <a:lvl4pPr>
              <a:defRPr sz="1200">
                <a:latin typeface="IBM Plex Sans Light"/>
                <a:cs typeface="IBM Plex Sans Light"/>
              </a:defRPr>
            </a:lvl4pPr>
            <a:lvl5pPr>
              <a:defRPr sz="1200">
                <a:latin typeface="IBM Plex Sans Light"/>
                <a:cs typeface="IBM Plex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2"/>
          <p:cNvSpPr>
            <a:spLocks noGrp="1"/>
          </p:cNvSpPr>
          <p:nvPr>
            <p:ph type="body" sz="quarter" idx="22"/>
          </p:nvPr>
        </p:nvSpPr>
        <p:spPr>
          <a:xfrm>
            <a:off x="6858000" y="3429000"/>
            <a:ext cx="2286000" cy="3432048"/>
          </a:xfrm>
          <a:solidFill>
            <a:srgbClr val="001690"/>
          </a:solidFill>
        </p:spPr>
        <p:txBody>
          <a:bodyPr lIns="182880" tIns="228600" rIns="182880" bIns="228600"/>
          <a:lstStyle>
            <a:lvl1pPr>
              <a:defRPr b="1">
                <a:latin typeface="IBM Plex Sans SemiBold"/>
                <a:cs typeface="IBM Plex Sans SemiBold"/>
              </a:defRPr>
            </a:lvl1pPr>
            <a:lvl2pPr marL="0" indent="0">
              <a:buNone/>
              <a:defRPr sz="1200">
                <a:latin typeface="IBM Plex Sans Light"/>
                <a:cs typeface="IBM Plex Sans Light"/>
              </a:defRPr>
            </a:lvl2pPr>
            <a:lvl3pPr marL="119063" indent="-119063">
              <a:defRPr sz="1200">
                <a:latin typeface="IBM Plex Sans Light"/>
                <a:cs typeface="IBM Plex Sans Light"/>
              </a:defRPr>
            </a:lvl3pPr>
            <a:lvl4pPr>
              <a:defRPr sz="1200">
                <a:latin typeface="IBM Plex Sans Light"/>
                <a:cs typeface="IBM Plex Sans Light"/>
              </a:defRPr>
            </a:lvl4pPr>
            <a:lvl5pPr>
              <a:defRPr sz="1200">
                <a:latin typeface="IBM Plex Sans Light"/>
                <a:cs typeface="IBM Plex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23"/>
          </p:nvPr>
        </p:nvSpPr>
        <p:spPr>
          <a:xfrm>
            <a:off x="228600" y="1004007"/>
            <a:ext cx="4114800" cy="143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335178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oxes in middle">
    <p:spTree>
      <p:nvGrpSpPr>
        <p:cNvPr id="1" name=""/>
        <p:cNvGrpSpPr/>
        <p:nvPr/>
      </p:nvGrpSpPr>
      <p:grpSpPr>
        <a:xfrm>
          <a:off x="0" y="0"/>
          <a:ext cx="0" cy="0"/>
          <a:chOff x="0" y="0"/>
          <a:chExt cx="0" cy="0"/>
        </a:xfrm>
      </p:grpSpPr>
      <p:sp>
        <p:nvSpPr>
          <p:cNvPr id="6" name="Title 5"/>
          <p:cNvSpPr>
            <a:spLocks noGrp="1"/>
          </p:cNvSpPr>
          <p:nvPr>
            <p:ph type="title"/>
          </p:nvPr>
        </p:nvSpPr>
        <p:spPr>
          <a:xfrm>
            <a:off x="-1" y="-1"/>
            <a:ext cx="4572001" cy="1392297"/>
          </a:xfrm>
          <a:solidFill>
            <a:schemeClr val="tx1"/>
          </a:solidFill>
        </p:spPr>
        <p:txBody>
          <a:bodyPr lIns="228600" tIns="155448" rIns="228600" bIns="228600"/>
          <a:lstStyle>
            <a:lvl1pPr>
              <a:defRPr sz="2400">
                <a:solidFill>
                  <a:schemeClr val="bg2"/>
                </a:solidFill>
              </a:defRPr>
            </a:lvl1pPr>
          </a:lstStyle>
          <a:p>
            <a:r>
              <a:rPr lang="en-US"/>
              <a:t>Click to edit Master title style</a:t>
            </a:r>
            <a:endParaRPr lang="en-US" dirty="0"/>
          </a:p>
        </p:txBody>
      </p:sp>
      <p:sp>
        <p:nvSpPr>
          <p:cNvPr id="9" name="Text Placeholder 2"/>
          <p:cNvSpPr>
            <a:spLocks noGrp="1"/>
          </p:cNvSpPr>
          <p:nvPr>
            <p:ph type="body" sz="quarter" idx="19"/>
          </p:nvPr>
        </p:nvSpPr>
        <p:spPr>
          <a:xfrm>
            <a:off x="0" y="3435099"/>
            <a:ext cx="2286000" cy="3432048"/>
          </a:xfrm>
          <a:solidFill>
            <a:srgbClr val="0064FF"/>
          </a:solidFill>
        </p:spPr>
        <p:txBody>
          <a:bodyPr lIns="182880" tIns="228600" rIns="182880" bIns="228600"/>
          <a:lstStyle>
            <a:lvl1pPr>
              <a:defRPr b="1">
                <a:latin typeface="IBM Plex Sans SemiBold"/>
                <a:cs typeface="IBM Plex Sans SemiBold"/>
              </a:defRPr>
            </a:lvl1pPr>
            <a:lvl2pPr marL="0" indent="0">
              <a:buNone/>
              <a:defRPr sz="1200">
                <a:latin typeface="IBM Plex Sans Light"/>
                <a:cs typeface="IBM Plex Sans Light"/>
              </a:defRPr>
            </a:lvl2pPr>
            <a:lvl3pPr marL="119063" indent="-119063">
              <a:defRPr sz="1200">
                <a:latin typeface="IBM Plex Sans Light"/>
                <a:cs typeface="IBM Plex Sans Light"/>
              </a:defRPr>
            </a:lvl3pPr>
            <a:lvl4pPr>
              <a:defRPr sz="1200">
                <a:latin typeface="IBM Plex Sans Light"/>
                <a:cs typeface="IBM Plex Sans Light"/>
              </a:defRPr>
            </a:lvl4pPr>
            <a:lvl5pPr>
              <a:defRPr sz="1200">
                <a:latin typeface="IBM Plex Sans Light"/>
                <a:cs typeface="IBM Plex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2"/>
          <p:cNvSpPr>
            <a:spLocks noGrp="1"/>
          </p:cNvSpPr>
          <p:nvPr>
            <p:ph type="body" sz="quarter" idx="20"/>
          </p:nvPr>
        </p:nvSpPr>
        <p:spPr>
          <a:xfrm>
            <a:off x="2286000" y="3441196"/>
            <a:ext cx="2286000" cy="3432048"/>
          </a:xfrm>
          <a:solidFill>
            <a:srgbClr val="001690"/>
          </a:solidFill>
        </p:spPr>
        <p:txBody>
          <a:bodyPr lIns="182880" tIns="228600" rIns="182880" bIns="228600"/>
          <a:lstStyle>
            <a:lvl1pPr>
              <a:defRPr b="1">
                <a:latin typeface="IBM Plex Sans SemiBold"/>
                <a:cs typeface="IBM Plex Sans SemiBold"/>
              </a:defRPr>
            </a:lvl1pPr>
            <a:lvl2pPr marL="0" indent="0">
              <a:buNone/>
              <a:defRPr sz="1200">
                <a:latin typeface="IBM Plex Sans Light"/>
                <a:cs typeface="IBM Plex Sans Light"/>
              </a:defRPr>
            </a:lvl2pPr>
            <a:lvl3pPr marL="119063" indent="-119063">
              <a:defRPr sz="1200">
                <a:latin typeface="IBM Plex Sans Light"/>
                <a:cs typeface="IBM Plex Sans Light"/>
              </a:defRPr>
            </a:lvl3pPr>
            <a:lvl4pPr>
              <a:defRPr sz="1200">
                <a:latin typeface="IBM Plex Sans Light"/>
                <a:cs typeface="IBM Plex Sans Light"/>
              </a:defRPr>
            </a:lvl4pPr>
            <a:lvl5pPr>
              <a:defRPr sz="1200">
                <a:latin typeface="IBM Plex Sans Light"/>
                <a:cs typeface="IBM Plex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type="body" sz="quarter" idx="21"/>
          </p:nvPr>
        </p:nvSpPr>
        <p:spPr>
          <a:xfrm>
            <a:off x="4572000" y="3438147"/>
            <a:ext cx="2286000" cy="3432048"/>
          </a:xfrm>
          <a:solidFill>
            <a:srgbClr val="0064FF"/>
          </a:solidFill>
        </p:spPr>
        <p:txBody>
          <a:bodyPr lIns="182880" tIns="228600" rIns="182880" bIns="228600"/>
          <a:lstStyle>
            <a:lvl1pPr>
              <a:defRPr b="1">
                <a:latin typeface="IBM Plex Sans SemiBold"/>
                <a:cs typeface="IBM Plex Sans SemiBold"/>
              </a:defRPr>
            </a:lvl1pPr>
            <a:lvl2pPr marL="0" indent="0">
              <a:buNone/>
              <a:defRPr sz="1200">
                <a:latin typeface="IBM Plex Sans Light"/>
                <a:cs typeface="IBM Plex Sans Light"/>
              </a:defRPr>
            </a:lvl2pPr>
            <a:lvl3pPr marL="119063" indent="-119063">
              <a:defRPr sz="1200">
                <a:latin typeface="IBM Plex Sans Light"/>
                <a:cs typeface="IBM Plex Sans Light"/>
              </a:defRPr>
            </a:lvl3pPr>
            <a:lvl4pPr>
              <a:defRPr sz="1200">
                <a:latin typeface="IBM Plex Sans Light"/>
                <a:cs typeface="IBM Plex Sans Light"/>
              </a:defRPr>
            </a:lvl4pPr>
            <a:lvl5pPr>
              <a:defRPr sz="1200">
                <a:latin typeface="IBM Plex Sans Light"/>
                <a:cs typeface="IBM Plex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
          <p:cNvSpPr>
            <a:spLocks noGrp="1"/>
          </p:cNvSpPr>
          <p:nvPr>
            <p:ph type="body" sz="quarter" idx="22"/>
          </p:nvPr>
        </p:nvSpPr>
        <p:spPr>
          <a:xfrm>
            <a:off x="6858000" y="3438147"/>
            <a:ext cx="2286000" cy="3432048"/>
          </a:xfrm>
          <a:solidFill>
            <a:srgbClr val="001690"/>
          </a:solidFill>
        </p:spPr>
        <p:txBody>
          <a:bodyPr lIns="182880" tIns="228600" rIns="182880" bIns="228600"/>
          <a:lstStyle>
            <a:lvl1pPr>
              <a:defRPr b="1">
                <a:latin typeface="IBM Plex Sans SemiBold"/>
                <a:cs typeface="IBM Plex Sans SemiBold"/>
              </a:defRPr>
            </a:lvl1pPr>
            <a:lvl2pPr marL="0" indent="0">
              <a:buNone/>
              <a:defRPr sz="1200">
                <a:latin typeface="IBM Plex Sans Light"/>
                <a:cs typeface="IBM Plex Sans Light"/>
              </a:defRPr>
            </a:lvl2pPr>
            <a:lvl3pPr marL="119063" indent="-119063">
              <a:defRPr sz="1200">
                <a:latin typeface="IBM Plex Sans Light"/>
                <a:cs typeface="IBM Plex Sans Light"/>
              </a:defRPr>
            </a:lvl3pPr>
            <a:lvl4pPr>
              <a:defRPr sz="1200">
                <a:latin typeface="IBM Plex Sans Light"/>
                <a:cs typeface="IBM Plex Sans Light"/>
              </a:defRPr>
            </a:lvl4pPr>
            <a:lvl5pPr>
              <a:defRPr sz="1200">
                <a:latin typeface="IBM Plex Sans Light"/>
                <a:cs typeface="IBM Plex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62521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boxes (1 large, 4 small)">
    <p:spTree>
      <p:nvGrpSpPr>
        <p:cNvPr id="1" name=""/>
        <p:cNvGrpSpPr/>
        <p:nvPr/>
      </p:nvGrpSpPr>
      <p:grpSpPr>
        <a:xfrm>
          <a:off x="0" y="0"/>
          <a:ext cx="0" cy="0"/>
          <a:chOff x="0" y="0"/>
          <a:chExt cx="0" cy="0"/>
        </a:xfrm>
      </p:grpSpPr>
      <p:sp>
        <p:nvSpPr>
          <p:cNvPr id="10" name="Content Placeholder 9"/>
          <p:cNvSpPr>
            <a:spLocks noGrp="1"/>
          </p:cNvSpPr>
          <p:nvPr>
            <p:ph sz="quarter" idx="16"/>
          </p:nvPr>
        </p:nvSpPr>
        <p:spPr>
          <a:xfrm>
            <a:off x="4572002" y="3429000"/>
            <a:ext cx="4571997" cy="3429000"/>
          </a:xfrm>
          <a:solidFill>
            <a:srgbClr val="0064FF"/>
          </a:solidFill>
        </p:spPr>
        <p:txBody>
          <a:bodyPr lIns="228600" tIns="192024" rIns="228600" bIns="228600"/>
          <a:lstStyle>
            <a:lvl1pPr>
              <a:defRPr sz="1400">
                <a:solidFill>
                  <a:schemeClr val="bg2"/>
                </a:solidFill>
                <a:latin typeface="IBM Plex Sans SemiBold"/>
                <a:cs typeface="IBM Plex Sans SemiBold"/>
              </a:defRPr>
            </a:lvl1pPr>
          </a:lstStyle>
          <a:p>
            <a:pPr lvl="0"/>
            <a:r>
              <a:rPr lang="en-US"/>
              <a:t>Click to edit Master text styles</a:t>
            </a:r>
          </a:p>
        </p:txBody>
      </p:sp>
      <p:sp>
        <p:nvSpPr>
          <p:cNvPr id="14" name="Content Placeholder 13"/>
          <p:cNvSpPr>
            <a:spLocks noGrp="1"/>
          </p:cNvSpPr>
          <p:nvPr>
            <p:ph sz="quarter" idx="17"/>
          </p:nvPr>
        </p:nvSpPr>
        <p:spPr>
          <a:xfrm>
            <a:off x="4572001" y="0"/>
            <a:ext cx="4572000" cy="3429000"/>
          </a:xfrm>
          <a:solidFill>
            <a:srgbClr val="001690"/>
          </a:solidFill>
        </p:spPr>
        <p:txBody>
          <a:bodyPr lIns="228600" tIns="192024" rIns="228600" bIns="228600"/>
          <a:lstStyle>
            <a:lvl1pPr>
              <a:defRPr sz="1400">
                <a:solidFill>
                  <a:schemeClr val="bg2"/>
                </a:solidFill>
                <a:latin typeface="IBM Plex Sans SemiBold"/>
                <a:cs typeface="IBM Plex Sans SemiBold"/>
              </a:defRPr>
            </a:lvl1pPr>
          </a:lstStyle>
          <a:p>
            <a:pPr lvl="0"/>
            <a:r>
              <a:rPr lang="en-US"/>
              <a:t>Click to edit Master text styles</a:t>
            </a:r>
          </a:p>
        </p:txBody>
      </p:sp>
      <p:sp>
        <p:nvSpPr>
          <p:cNvPr id="5" name="Content Placeholder 4"/>
          <p:cNvSpPr>
            <a:spLocks noGrp="1"/>
          </p:cNvSpPr>
          <p:nvPr>
            <p:ph sz="quarter" idx="18"/>
          </p:nvPr>
        </p:nvSpPr>
        <p:spPr>
          <a:xfrm>
            <a:off x="0" y="3429000"/>
            <a:ext cx="4572000" cy="3429000"/>
          </a:xfrm>
          <a:solidFill>
            <a:srgbClr val="001690"/>
          </a:solidFill>
        </p:spPr>
        <p:txBody>
          <a:bodyPr lIns="228600" tIns="192024" rIns="228600" bIns="228600"/>
          <a:lstStyle>
            <a:lvl1pPr>
              <a:defRPr sz="1400">
                <a:solidFill>
                  <a:schemeClr val="bg2"/>
                </a:solidFill>
                <a:latin typeface="IBM Plex Sans SemiBold"/>
                <a:cs typeface="IBM Plex Sans SemiBold"/>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a:spLocks noGrp="1"/>
          </p:cNvSpPr>
          <p:nvPr>
            <p:ph type="title"/>
          </p:nvPr>
        </p:nvSpPr>
        <p:spPr>
          <a:xfrm>
            <a:off x="-1" y="-1"/>
            <a:ext cx="4572001" cy="1392297"/>
          </a:xfrm>
          <a:noFill/>
        </p:spPr>
        <p:txBody>
          <a:bodyPr lIns="228600" tIns="15544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58101812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70AC024-035E-4ADF-931A-32B3F5E0FE11}"/>
              </a:ext>
            </a:extLst>
          </p:cNvPr>
          <p:cNvSpPr>
            <a:spLocks noGrp="1"/>
          </p:cNvSpPr>
          <p:nvPr>
            <p:ph type="title"/>
          </p:nvPr>
        </p:nvSpPr>
        <p:spPr>
          <a:xfrm>
            <a:off x="313986" y="1731245"/>
            <a:ext cx="6494267" cy="560638"/>
          </a:xfrm>
          <a:prstGeom prst="rect">
            <a:avLst/>
          </a:prstGeom>
        </p:spPr>
        <p:txBody>
          <a:bodyPr/>
          <a:lstStyle>
            <a:lvl1pPr>
              <a:defRPr b="0">
                <a:solidFill>
                  <a:schemeClr val="tx1"/>
                </a:solidFill>
                <a:latin typeface="IBM Plex Sans" panose="020B0503050203000203" pitchFamily="34" charset="0"/>
              </a:defRPr>
            </a:lvl1pPr>
          </a:lstStyle>
          <a:p>
            <a:r>
              <a:rPr lang="en-US" dirty="0"/>
              <a:t>Click to edit Master title style</a:t>
            </a:r>
          </a:p>
        </p:txBody>
      </p:sp>
      <p:sp>
        <p:nvSpPr>
          <p:cNvPr id="4" name="Text Placeholder 5">
            <a:extLst>
              <a:ext uri="{FF2B5EF4-FFF2-40B4-BE49-F238E27FC236}">
                <a16:creationId xmlns:a16="http://schemas.microsoft.com/office/drawing/2014/main" id="{7B38D04F-4C07-45D4-A0AE-B1FCE3E171B4}"/>
              </a:ext>
            </a:extLst>
          </p:cNvPr>
          <p:cNvSpPr>
            <a:spLocks noGrp="1"/>
          </p:cNvSpPr>
          <p:nvPr>
            <p:ph type="body" sz="quarter" idx="12"/>
          </p:nvPr>
        </p:nvSpPr>
        <p:spPr>
          <a:xfrm>
            <a:off x="4675909" y="2469791"/>
            <a:ext cx="4174886" cy="4060858"/>
          </a:xfrm>
          <a:prstGeom prst="rect">
            <a:avLst/>
          </a:prstGeom>
        </p:spPr>
        <p:txBody>
          <a:bodyPr/>
          <a:lstStyle>
            <a:lvl1pPr>
              <a:defRPr sz="1200">
                <a:latin typeface="IBM Plex Sans" panose="020B0503050203000203" pitchFamily="34" charset="0"/>
              </a:defRPr>
            </a:lvl1pPr>
            <a:lvl2pPr>
              <a:defRPr>
                <a:latin typeface="IBM Plex Sans" panose="020B0503050203000203" pitchFamily="34" charset="0"/>
              </a:defRPr>
            </a:lvl2pPr>
            <a:lvl3pPr>
              <a:defRPr>
                <a:latin typeface="IBM Plex Sans" panose="020B0503050203000203" pitchFamily="34" charset="0"/>
              </a:defRPr>
            </a:lvl3pPr>
            <a:lvl4pPr>
              <a:defRPr>
                <a:latin typeface="IBM Plex Sans" panose="020B0503050203000203" pitchFamily="34" charset="0"/>
              </a:defRPr>
            </a:lvl4pPr>
            <a:lvl5pPr>
              <a:defRPr>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11">
            <a:extLst>
              <a:ext uri="{FF2B5EF4-FFF2-40B4-BE49-F238E27FC236}">
                <a16:creationId xmlns:a16="http://schemas.microsoft.com/office/drawing/2014/main" id="{12F8E9B7-2BBB-4D12-953E-C29DA0F4B041}"/>
              </a:ext>
            </a:extLst>
          </p:cNvPr>
          <p:cNvSpPr>
            <a:spLocks noGrp="1"/>
          </p:cNvSpPr>
          <p:nvPr>
            <p:ph type="body" sz="quarter" idx="13"/>
          </p:nvPr>
        </p:nvSpPr>
        <p:spPr>
          <a:xfrm>
            <a:off x="293204" y="1095756"/>
            <a:ext cx="4174886" cy="405891"/>
          </a:xfrm>
          <a:prstGeom prst="rect">
            <a:avLst/>
          </a:prstGeom>
        </p:spPr>
        <p:txBody>
          <a:bodyPr/>
          <a:lstStyle>
            <a:lvl1pPr>
              <a:defRPr sz="825">
                <a:latin typeface="IBM Plex Sans" panose="020B0503050203000203" pitchFamily="34" charset="0"/>
              </a:defRPr>
            </a:lvl1pPr>
          </a:lstStyle>
          <a:p>
            <a:pPr lvl="0"/>
            <a:r>
              <a:rPr lang="en-US" dirty="0"/>
              <a:t>Click to edit Master text styles</a:t>
            </a:r>
          </a:p>
        </p:txBody>
      </p:sp>
      <p:sp>
        <p:nvSpPr>
          <p:cNvPr id="7" name="Text Placeholder 6">
            <a:extLst>
              <a:ext uri="{FF2B5EF4-FFF2-40B4-BE49-F238E27FC236}">
                <a16:creationId xmlns:a16="http://schemas.microsoft.com/office/drawing/2014/main" id="{182FDBCB-7FA1-46AD-BBAB-9E662C51A99F}"/>
              </a:ext>
            </a:extLst>
          </p:cNvPr>
          <p:cNvSpPr>
            <a:spLocks noGrp="1"/>
          </p:cNvSpPr>
          <p:nvPr>
            <p:ph type="body" sz="quarter" idx="14"/>
          </p:nvPr>
        </p:nvSpPr>
        <p:spPr>
          <a:xfrm>
            <a:off x="293204" y="2461095"/>
            <a:ext cx="4174886" cy="4060857"/>
          </a:xfrm>
          <a:prstGeom prst="rect">
            <a:avLst/>
          </a:prstGeom>
        </p:spPr>
        <p:txBody>
          <a:bodyPr/>
          <a:lstStyle>
            <a:lvl1pPr>
              <a:defRPr sz="1200">
                <a:latin typeface="IBM Plex Sans" panose="020B0503050203000203" pitchFamily="34" charset="0"/>
              </a:defRPr>
            </a:lvl1pPr>
            <a:lvl2pPr>
              <a:defRPr>
                <a:latin typeface="IBM Plex Sans" panose="020B0503050203000203" pitchFamily="34" charset="0"/>
              </a:defRPr>
            </a:lvl2pPr>
            <a:lvl3pPr>
              <a:defRPr>
                <a:latin typeface="IBM Plex Sans" panose="020B0503050203000203" pitchFamily="34" charset="0"/>
              </a:defRPr>
            </a:lvl3pPr>
            <a:lvl4pPr>
              <a:defRPr>
                <a:latin typeface="IBM Plex Sans" panose="020B0503050203000203" pitchFamily="34" charset="0"/>
              </a:defRPr>
            </a:lvl4pPr>
            <a:lvl5pPr>
              <a:defRPr>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Boxes, with headers">
    <p:spTree>
      <p:nvGrpSpPr>
        <p:cNvPr id="1" name=""/>
        <p:cNvGrpSpPr/>
        <p:nvPr/>
      </p:nvGrpSpPr>
      <p:grpSpPr>
        <a:xfrm>
          <a:off x="0" y="0"/>
          <a:ext cx="0" cy="0"/>
          <a:chOff x="0" y="0"/>
          <a:chExt cx="0" cy="0"/>
        </a:xfrm>
      </p:grpSpPr>
      <p:sp>
        <p:nvSpPr>
          <p:cNvPr id="9" name="Text Placeholder 2"/>
          <p:cNvSpPr>
            <a:spLocks noGrp="1"/>
          </p:cNvSpPr>
          <p:nvPr>
            <p:ph type="body" sz="quarter" idx="19"/>
          </p:nvPr>
        </p:nvSpPr>
        <p:spPr>
          <a:xfrm>
            <a:off x="0" y="3425952"/>
            <a:ext cx="2286000" cy="3432048"/>
          </a:xfrm>
          <a:solidFill>
            <a:srgbClr val="0064FF"/>
          </a:solidFill>
        </p:spPr>
        <p:txBody>
          <a:bodyPr lIns="182880" tIns="228600" rIns="182880" bIns="228600"/>
          <a:lstStyle>
            <a:lvl1pPr>
              <a:defRPr b="1">
                <a:latin typeface="IBM Plex Sans SemiBold"/>
                <a:cs typeface="IBM Plex Sans SemiBold"/>
              </a:defRPr>
            </a:lvl1pPr>
            <a:lvl2pPr marL="0" indent="0">
              <a:buNone/>
              <a:defRPr sz="1200">
                <a:latin typeface="IBM Plex Sans Light"/>
                <a:cs typeface="IBM Plex Sans Light"/>
              </a:defRPr>
            </a:lvl2pPr>
            <a:lvl3pPr marL="119063" indent="-119063">
              <a:defRPr sz="1200">
                <a:latin typeface="IBM Plex Sans Light"/>
                <a:cs typeface="IBM Plex Sans Light"/>
              </a:defRPr>
            </a:lvl3pPr>
            <a:lvl4pPr>
              <a:defRPr sz="1200">
                <a:latin typeface="IBM Plex Sans Light"/>
                <a:cs typeface="IBM Plex Sans Light"/>
              </a:defRPr>
            </a:lvl4pPr>
            <a:lvl5pPr>
              <a:defRPr sz="1200">
                <a:latin typeface="IBM Plex Sans Light"/>
                <a:cs typeface="IBM Plex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
          <p:cNvSpPr>
            <a:spLocks noGrp="1"/>
          </p:cNvSpPr>
          <p:nvPr>
            <p:ph type="body" sz="quarter" idx="20"/>
          </p:nvPr>
        </p:nvSpPr>
        <p:spPr>
          <a:xfrm>
            <a:off x="2286000" y="3432049"/>
            <a:ext cx="2286000" cy="3432048"/>
          </a:xfrm>
          <a:solidFill>
            <a:srgbClr val="001690"/>
          </a:solidFill>
        </p:spPr>
        <p:txBody>
          <a:bodyPr lIns="182880" tIns="228600" rIns="182880" bIns="228600"/>
          <a:lstStyle>
            <a:lvl1pPr>
              <a:defRPr b="1">
                <a:latin typeface="IBM Plex Sans SemiBold"/>
                <a:cs typeface="IBM Plex Sans SemiBold"/>
              </a:defRPr>
            </a:lvl1pPr>
            <a:lvl2pPr marL="0" indent="0">
              <a:buNone/>
              <a:defRPr sz="1200">
                <a:latin typeface="IBM Plex Sans Light"/>
                <a:cs typeface="IBM Plex Sans Light"/>
              </a:defRPr>
            </a:lvl2pPr>
            <a:lvl3pPr marL="119063" indent="-119063">
              <a:defRPr sz="1200">
                <a:latin typeface="IBM Plex Sans Light"/>
                <a:cs typeface="IBM Plex Sans Light"/>
              </a:defRPr>
            </a:lvl3pPr>
            <a:lvl4pPr>
              <a:defRPr sz="1200">
                <a:latin typeface="IBM Plex Sans Light"/>
                <a:cs typeface="IBM Plex Sans Light"/>
              </a:defRPr>
            </a:lvl4pPr>
            <a:lvl5pPr>
              <a:defRPr sz="1200">
                <a:latin typeface="IBM Plex Sans Light"/>
                <a:cs typeface="IBM Plex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2"/>
          <p:cNvSpPr>
            <a:spLocks noGrp="1"/>
          </p:cNvSpPr>
          <p:nvPr>
            <p:ph type="body" sz="quarter" idx="21"/>
          </p:nvPr>
        </p:nvSpPr>
        <p:spPr>
          <a:xfrm>
            <a:off x="4572000" y="3429000"/>
            <a:ext cx="2286000" cy="3432048"/>
          </a:xfrm>
          <a:solidFill>
            <a:srgbClr val="0064FF"/>
          </a:solidFill>
        </p:spPr>
        <p:txBody>
          <a:bodyPr lIns="182880" tIns="228600" rIns="182880" bIns="228600"/>
          <a:lstStyle>
            <a:lvl1pPr>
              <a:defRPr b="1">
                <a:latin typeface="IBM Plex Sans SemiBold"/>
                <a:cs typeface="IBM Plex Sans SemiBold"/>
              </a:defRPr>
            </a:lvl1pPr>
            <a:lvl2pPr marL="0" indent="0">
              <a:buNone/>
              <a:defRPr sz="1200">
                <a:latin typeface="IBM Plex Sans Light"/>
                <a:cs typeface="IBM Plex Sans Light"/>
              </a:defRPr>
            </a:lvl2pPr>
            <a:lvl3pPr marL="119063" indent="-119063">
              <a:defRPr sz="1200">
                <a:latin typeface="IBM Plex Sans Light"/>
                <a:cs typeface="IBM Plex Sans Light"/>
              </a:defRPr>
            </a:lvl3pPr>
            <a:lvl4pPr>
              <a:defRPr sz="1200">
                <a:latin typeface="IBM Plex Sans Light"/>
                <a:cs typeface="IBM Plex Sans Light"/>
              </a:defRPr>
            </a:lvl4pPr>
            <a:lvl5pPr>
              <a:defRPr sz="1200">
                <a:latin typeface="IBM Plex Sans Light"/>
                <a:cs typeface="IBM Plex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type="body" sz="quarter" idx="22"/>
          </p:nvPr>
        </p:nvSpPr>
        <p:spPr>
          <a:xfrm>
            <a:off x="6858000" y="3429000"/>
            <a:ext cx="2286000" cy="3432048"/>
          </a:xfrm>
          <a:solidFill>
            <a:srgbClr val="001690"/>
          </a:solidFill>
        </p:spPr>
        <p:txBody>
          <a:bodyPr lIns="182880" tIns="228600" rIns="182880" bIns="228600"/>
          <a:lstStyle>
            <a:lvl1pPr>
              <a:defRPr b="1">
                <a:latin typeface="IBM Plex Sans SemiBold"/>
                <a:cs typeface="IBM Plex Sans SemiBold"/>
              </a:defRPr>
            </a:lvl1pPr>
            <a:lvl2pPr marL="0" indent="0">
              <a:buNone/>
              <a:defRPr sz="1200">
                <a:latin typeface="IBM Plex Sans Light"/>
                <a:cs typeface="IBM Plex Sans Light"/>
              </a:defRPr>
            </a:lvl2pPr>
            <a:lvl3pPr marL="119063" indent="-119063">
              <a:defRPr sz="1200">
                <a:latin typeface="IBM Plex Sans Light"/>
                <a:cs typeface="IBM Plex Sans Light"/>
              </a:defRPr>
            </a:lvl3pPr>
            <a:lvl4pPr>
              <a:defRPr sz="1200">
                <a:latin typeface="IBM Plex Sans Light"/>
                <a:cs typeface="IBM Plex Sans Light"/>
              </a:defRPr>
            </a:lvl4pPr>
            <a:lvl5pPr>
              <a:defRPr sz="1200">
                <a:latin typeface="IBM Plex Sans Light"/>
                <a:cs typeface="IBM Plex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1"/>
          <p:cNvSpPr>
            <a:spLocks noGrp="1"/>
          </p:cNvSpPr>
          <p:nvPr>
            <p:ph type="title"/>
          </p:nvPr>
        </p:nvSpPr>
        <p:spPr>
          <a:xfrm>
            <a:off x="228600" y="268224"/>
            <a:ext cx="4114800" cy="508000"/>
          </a:xfrm>
        </p:spPr>
        <p:txBody>
          <a:bodyPr/>
          <a:lstStyle/>
          <a:p>
            <a:r>
              <a:rPr lang="en-US"/>
              <a:t>Click to edit Master title style</a:t>
            </a:r>
            <a:endParaRPr lang="en-US" dirty="0"/>
          </a:p>
        </p:txBody>
      </p:sp>
    </p:spTree>
    <p:extLst>
      <p:ext uri="{BB962C8B-B14F-4D97-AF65-F5344CB8AC3E}">
        <p14:creationId xmlns:p14="http://schemas.microsoft.com/office/powerpoint/2010/main" val="154154902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boxes on the right">
    <p:spTree>
      <p:nvGrpSpPr>
        <p:cNvPr id="1" name=""/>
        <p:cNvGrpSpPr/>
        <p:nvPr/>
      </p:nvGrpSpPr>
      <p:grpSpPr>
        <a:xfrm>
          <a:off x="0" y="0"/>
          <a:ext cx="0" cy="0"/>
          <a:chOff x="0" y="0"/>
          <a:chExt cx="0" cy="0"/>
        </a:xfrm>
      </p:grpSpPr>
      <p:sp>
        <p:nvSpPr>
          <p:cNvPr id="17" name="Title 1"/>
          <p:cNvSpPr>
            <a:spLocks noGrp="1"/>
          </p:cNvSpPr>
          <p:nvPr>
            <p:ph type="title"/>
          </p:nvPr>
        </p:nvSpPr>
        <p:spPr>
          <a:xfrm>
            <a:off x="228600" y="304800"/>
            <a:ext cx="4114800" cy="508000"/>
          </a:xfrm>
        </p:spPr>
        <p:txBody>
          <a:bodyPr/>
          <a:lstStyle/>
          <a:p>
            <a:r>
              <a:rPr lang="en-US"/>
              <a:t>Click to edit Master title style</a:t>
            </a:r>
            <a:endParaRPr lang="en-US" dirty="0"/>
          </a:p>
        </p:txBody>
      </p:sp>
      <p:sp>
        <p:nvSpPr>
          <p:cNvPr id="3" name="Text Placeholder 2"/>
          <p:cNvSpPr>
            <a:spLocks noGrp="1"/>
          </p:cNvSpPr>
          <p:nvPr>
            <p:ph type="body" sz="quarter" idx="19"/>
          </p:nvPr>
        </p:nvSpPr>
        <p:spPr>
          <a:xfrm>
            <a:off x="4572000" y="1"/>
            <a:ext cx="2286000" cy="3432048"/>
          </a:xfrm>
          <a:solidFill>
            <a:srgbClr val="001690"/>
          </a:solidFill>
        </p:spPr>
        <p:txBody>
          <a:bodyPr lIns="182880" tIns="228600" rIns="182880" bIns="228600"/>
          <a:lstStyle>
            <a:lvl1pPr>
              <a:defRPr b="1">
                <a:latin typeface="IBM Plex Sans SemiBold"/>
                <a:cs typeface="IBM Plex Sans SemiBold"/>
              </a:defRPr>
            </a:lvl1pPr>
            <a:lvl2pPr marL="0" indent="0">
              <a:buNone/>
              <a:defRPr sz="1200">
                <a:latin typeface="IBM Plex Sans Light"/>
                <a:cs typeface="IBM Plex Sans Light"/>
              </a:defRPr>
            </a:lvl2pPr>
            <a:lvl3pPr marL="119063" indent="-119063">
              <a:defRPr sz="1200">
                <a:latin typeface="IBM Plex Sans Light"/>
                <a:cs typeface="IBM Plex Sans Light"/>
              </a:defRPr>
            </a:lvl3pPr>
            <a:lvl4pPr>
              <a:defRPr sz="1200">
                <a:latin typeface="IBM Plex Sans Light"/>
                <a:cs typeface="IBM Plex Sans Light"/>
              </a:defRPr>
            </a:lvl4pPr>
            <a:lvl5pPr>
              <a:defRPr sz="1200">
                <a:latin typeface="IBM Plex Sans Light"/>
                <a:cs typeface="IBM Plex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p:cNvSpPr>
            <a:spLocks noGrp="1"/>
          </p:cNvSpPr>
          <p:nvPr>
            <p:ph type="body" sz="quarter" idx="20"/>
          </p:nvPr>
        </p:nvSpPr>
        <p:spPr>
          <a:xfrm>
            <a:off x="6858000" y="1"/>
            <a:ext cx="2286000" cy="3432048"/>
          </a:xfrm>
          <a:solidFill>
            <a:srgbClr val="0064FF"/>
          </a:solidFill>
        </p:spPr>
        <p:txBody>
          <a:bodyPr lIns="182880" tIns="228600" rIns="182880" bIns="228600"/>
          <a:lstStyle>
            <a:lvl1pPr>
              <a:defRPr b="1">
                <a:latin typeface="IBM Plex Sans SemiBold"/>
                <a:cs typeface="IBM Plex Sans SemiBold"/>
              </a:defRPr>
            </a:lvl1pPr>
            <a:lvl2pPr marL="0" indent="0">
              <a:buNone/>
              <a:defRPr sz="1200">
                <a:latin typeface="IBM Plex Sans Light"/>
                <a:cs typeface="IBM Plex Sans Light"/>
              </a:defRPr>
            </a:lvl2pPr>
            <a:lvl3pPr marL="119063" indent="-119063">
              <a:defRPr sz="1200">
                <a:latin typeface="IBM Plex Sans Light"/>
                <a:cs typeface="IBM Plex Sans Light"/>
              </a:defRPr>
            </a:lvl3pPr>
            <a:lvl4pPr>
              <a:defRPr sz="1200">
                <a:latin typeface="IBM Plex Sans Light"/>
                <a:cs typeface="IBM Plex Sans Light"/>
              </a:defRPr>
            </a:lvl4pPr>
            <a:lvl5pPr>
              <a:defRPr sz="1200">
                <a:latin typeface="IBM Plex Sans Light"/>
                <a:cs typeface="IBM Plex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
          <p:cNvSpPr>
            <a:spLocks noGrp="1"/>
          </p:cNvSpPr>
          <p:nvPr>
            <p:ph type="body" sz="quarter" idx="21"/>
          </p:nvPr>
        </p:nvSpPr>
        <p:spPr>
          <a:xfrm>
            <a:off x="4572000" y="3429000"/>
            <a:ext cx="2286000" cy="3432048"/>
          </a:xfrm>
          <a:solidFill>
            <a:srgbClr val="0064FF"/>
          </a:solidFill>
        </p:spPr>
        <p:txBody>
          <a:bodyPr lIns="182880" tIns="228600" rIns="182880" bIns="228600"/>
          <a:lstStyle>
            <a:lvl1pPr>
              <a:defRPr b="1">
                <a:latin typeface="IBM Plex Sans SemiBold"/>
                <a:cs typeface="IBM Plex Sans SemiBold"/>
              </a:defRPr>
            </a:lvl1pPr>
            <a:lvl2pPr marL="0" indent="0">
              <a:buNone/>
              <a:defRPr sz="1200">
                <a:latin typeface="IBM Plex Sans Light"/>
                <a:cs typeface="IBM Plex Sans Light"/>
              </a:defRPr>
            </a:lvl2pPr>
            <a:lvl3pPr marL="119063" indent="-119063">
              <a:defRPr sz="1200">
                <a:latin typeface="IBM Plex Sans Light"/>
                <a:cs typeface="IBM Plex Sans Light"/>
              </a:defRPr>
            </a:lvl3pPr>
            <a:lvl4pPr>
              <a:defRPr sz="1200">
                <a:latin typeface="IBM Plex Sans Light"/>
                <a:cs typeface="IBM Plex Sans Light"/>
              </a:defRPr>
            </a:lvl4pPr>
            <a:lvl5pPr>
              <a:defRPr sz="1200">
                <a:latin typeface="IBM Plex Sans Light"/>
                <a:cs typeface="IBM Plex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2"/>
          <p:cNvSpPr>
            <a:spLocks noGrp="1"/>
          </p:cNvSpPr>
          <p:nvPr>
            <p:ph type="body" sz="quarter" idx="22"/>
          </p:nvPr>
        </p:nvSpPr>
        <p:spPr>
          <a:xfrm>
            <a:off x="6858000" y="3429000"/>
            <a:ext cx="2286000" cy="3432048"/>
          </a:xfrm>
          <a:solidFill>
            <a:srgbClr val="001690"/>
          </a:solidFill>
        </p:spPr>
        <p:txBody>
          <a:bodyPr lIns="182880" tIns="228600" rIns="182880" bIns="228600"/>
          <a:lstStyle>
            <a:lvl1pPr>
              <a:defRPr b="1">
                <a:latin typeface="IBM Plex Sans SemiBold"/>
                <a:cs typeface="IBM Plex Sans SemiBold"/>
              </a:defRPr>
            </a:lvl1pPr>
            <a:lvl2pPr marL="0" indent="0">
              <a:buNone/>
              <a:defRPr sz="1200">
                <a:latin typeface="IBM Plex Sans Light"/>
                <a:cs typeface="IBM Plex Sans Light"/>
              </a:defRPr>
            </a:lvl2pPr>
            <a:lvl3pPr marL="119063" indent="-119063">
              <a:defRPr sz="1200">
                <a:latin typeface="IBM Plex Sans Light"/>
                <a:cs typeface="IBM Plex Sans Light"/>
              </a:defRPr>
            </a:lvl3pPr>
            <a:lvl4pPr>
              <a:defRPr sz="1200">
                <a:latin typeface="IBM Plex Sans Light"/>
                <a:cs typeface="IBM Plex Sans Light"/>
              </a:defRPr>
            </a:lvl4pPr>
            <a:lvl5pPr>
              <a:defRPr sz="1200">
                <a:latin typeface="IBM Plex Sans Light"/>
                <a:cs typeface="IBM Plex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23"/>
          </p:nvPr>
        </p:nvSpPr>
        <p:spPr>
          <a:xfrm>
            <a:off x="228600" y="1004007"/>
            <a:ext cx="4114800" cy="143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046017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4 boxes on the right">
    <p:spTree>
      <p:nvGrpSpPr>
        <p:cNvPr id="1" name=""/>
        <p:cNvGrpSpPr/>
        <p:nvPr/>
      </p:nvGrpSpPr>
      <p:grpSpPr>
        <a:xfrm>
          <a:off x="0" y="0"/>
          <a:ext cx="0" cy="0"/>
          <a:chOff x="0" y="0"/>
          <a:chExt cx="0" cy="0"/>
        </a:xfrm>
      </p:grpSpPr>
      <p:sp>
        <p:nvSpPr>
          <p:cNvPr id="17" name="Title 1"/>
          <p:cNvSpPr>
            <a:spLocks noGrp="1"/>
          </p:cNvSpPr>
          <p:nvPr>
            <p:ph type="title"/>
          </p:nvPr>
        </p:nvSpPr>
        <p:spPr>
          <a:xfrm>
            <a:off x="228600" y="304800"/>
            <a:ext cx="4114800" cy="508000"/>
          </a:xfrm>
        </p:spPr>
        <p:txBody>
          <a:bodyPr/>
          <a:lstStyle/>
          <a:p>
            <a:r>
              <a:rPr lang="en-US"/>
              <a:t>Click to edit Master title style</a:t>
            </a:r>
            <a:endParaRPr lang="en-US" dirty="0"/>
          </a:p>
        </p:txBody>
      </p:sp>
      <p:sp>
        <p:nvSpPr>
          <p:cNvPr id="3" name="Text Placeholder 2"/>
          <p:cNvSpPr>
            <a:spLocks noGrp="1"/>
          </p:cNvSpPr>
          <p:nvPr>
            <p:ph type="body" sz="quarter" idx="19"/>
          </p:nvPr>
        </p:nvSpPr>
        <p:spPr>
          <a:xfrm>
            <a:off x="4572000" y="2"/>
            <a:ext cx="2286000" cy="2277877"/>
          </a:xfrm>
          <a:solidFill>
            <a:srgbClr val="001690"/>
          </a:solidFill>
        </p:spPr>
        <p:txBody>
          <a:bodyPr lIns="182880" tIns="228600" rIns="182880" bIns="228600"/>
          <a:lstStyle>
            <a:lvl1pPr>
              <a:defRPr b="1">
                <a:latin typeface="IBM Plex Sans SemiBold"/>
                <a:cs typeface="IBM Plex Sans SemiBold"/>
              </a:defRPr>
            </a:lvl1pPr>
            <a:lvl2pPr marL="0" indent="0">
              <a:buNone/>
              <a:defRPr sz="1200">
                <a:latin typeface="IBM Plex Sans Light"/>
                <a:cs typeface="IBM Plex Sans Light"/>
              </a:defRPr>
            </a:lvl2pPr>
            <a:lvl3pPr marL="119063" indent="-119063">
              <a:defRPr sz="1200">
                <a:latin typeface="IBM Plex Sans Light"/>
                <a:cs typeface="IBM Plex Sans Light"/>
              </a:defRPr>
            </a:lvl3pPr>
            <a:lvl4pPr>
              <a:defRPr sz="1200">
                <a:latin typeface="IBM Plex Sans Light"/>
                <a:cs typeface="IBM Plex Sans Light"/>
              </a:defRPr>
            </a:lvl4pPr>
            <a:lvl5pPr>
              <a:defRPr sz="1200">
                <a:latin typeface="IBM Plex Sans Light"/>
                <a:cs typeface="IBM Plex Sans Light"/>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2"/>
          <p:cNvSpPr>
            <a:spLocks noGrp="1"/>
          </p:cNvSpPr>
          <p:nvPr>
            <p:ph type="body" sz="quarter" idx="20"/>
          </p:nvPr>
        </p:nvSpPr>
        <p:spPr>
          <a:xfrm>
            <a:off x="6858000" y="2"/>
            <a:ext cx="2286000" cy="2277877"/>
          </a:xfrm>
          <a:solidFill>
            <a:srgbClr val="0064FF"/>
          </a:solidFill>
        </p:spPr>
        <p:txBody>
          <a:bodyPr lIns="182880" tIns="228600" rIns="182880" bIns="228600"/>
          <a:lstStyle>
            <a:lvl1pPr>
              <a:defRPr b="1">
                <a:latin typeface="IBM Plex Sans SemiBold"/>
                <a:cs typeface="IBM Plex Sans SemiBold"/>
              </a:defRPr>
            </a:lvl1pPr>
            <a:lvl2pPr marL="0" indent="0">
              <a:buNone/>
              <a:defRPr sz="1200">
                <a:latin typeface="IBM Plex Sans Light"/>
                <a:cs typeface="IBM Plex Sans Light"/>
              </a:defRPr>
            </a:lvl2pPr>
            <a:lvl3pPr marL="119063" indent="-119063">
              <a:defRPr sz="1200">
                <a:latin typeface="IBM Plex Sans Light"/>
                <a:cs typeface="IBM Plex Sans Light"/>
              </a:defRPr>
            </a:lvl3pPr>
            <a:lvl4pPr>
              <a:defRPr sz="1200">
                <a:latin typeface="IBM Plex Sans Light"/>
                <a:cs typeface="IBM Plex Sans Light"/>
              </a:defRPr>
            </a:lvl4pPr>
            <a:lvl5pPr>
              <a:defRPr sz="1200">
                <a:latin typeface="IBM Plex Sans Light"/>
                <a:cs typeface="IBM Plex Sans Light"/>
              </a:defRPr>
            </a:lvl5pPr>
          </a:lstStyle>
          <a:p>
            <a:pPr lvl="0"/>
            <a:r>
              <a:rPr lang="en-US" dirty="0"/>
              <a:t>Click to edit Master text styles</a:t>
            </a:r>
          </a:p>
          <a:p>
            <a:pPr lvl="1"/>
            <a:r>
              <a:rPr lang="en-US" dirty="0"/>
              <a:t>Second level</a:t>
            </a:r>
          </a:p>
          <a:p>
            <a:pPr lvl="2"/>
            <a:r>
              <a:rPr lang="en-US" dirty="0"/>
              <a:t>Third level</a:t>
            </a:r>
          </a:p>
        </p:txBody>
      </p:sp>
      <p:sp>
        <p:nvSpPr>
          <p:cNvPr id="4" name="Text Placeholder 3"/>
          <p:cNvSpPr>
            <a:spLocks noGrp="1"/>
          </p:cNvSpPr>
          <p:nvPr>
            <p:ph type="body" sz="quarter" idx="23"/>
          </p:nvPr>
        </p:nvSpPr>
        <p:spPr>
          <a:xfrm>
            <a:off x="228600" y="1004007"/>
            <a:ext cx="4114800" cy="143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p:cNvSpPr>
            <a:spLocks noGrp="1"/>
          </p:cNvSpPr>
          <p:nvPr>
            <p:ph type="body" sz="quarter" idx="24"/>
          </p:nvPr>
        </p:nvSpPr>
        <p:spPr>
          <a:xfrm>
            <a:off x="4572000" y="2277879"/>
            <a:ext cx="2286000" cy="2277877"/>
          </a:xfrm>
          <a:solidFill>
            <a:srgbClr val="0064FF"/>
          </a:solidFill>
        </p:spPr>
        <p:txBody>
          <a:bodyPr lIns="182880" tIns="228600" rIns="182880" bIns="228600"/>
          <a:lstStyle>
            <a:lvl1pPr>
              <a:defRPr b="1">
                <a:latin typeface="IBM Plex Sans SemiBold"/>
                <a:cs typeface="IBM Plex Sans SemiBold"/>
              </a:defRPr>
            </a:lvl1pPr>
            <a:lvl2pPr marL="0" indent="0">
              <a:buNone/>
              <a:defRPr sz="1200">
                <a:latin typeface="IBM Plex Sans Light"/>
                <a:cs typeface="IBM Plex Sans Light"/>
              </a:defRPr>
            </a:lvl2pPr>
            <a:lvl3pPr marL="119063" indent="-119063">
              <a:defRPr sz="1200">
                <a:latin typeface="IBM Plex Sans Light"/>
                <a:cs typeface="IBM Plex Sans Light"/>
              </a:defRPr>
            </a:lvl3pPr>
            <a:lvl4pPr>
              <a:defRPr sz="1200">
                <a:latin typeface="IBM Plex Sans Light"/>
                <a:cs typeface="IBM Plex Sans Light"/>
              </a:defRPr>
            </a:lvl4pPr>
            <a:lvl5pPr>
              <a:defRPr sz="1200">
                <a:latin typeface="IBM Plex Sans Light"/>
                <a:cs typeface="IBM Plex Sans Light"/>
              </a:defRPr>
            </a:lvl5pPr>
          </a:lstStyle>
          <a:p>
            <a:pPr lvl="0"/>
            <a:r>
              <a:rPr lang="en-US" dirty="0"/>
              <a:t>Click to edit Master text styles</a:t>
            </a:r>
          </a:p>
          <a:p>
            <a:pPr lvl="1"/>
            <a:r>
              <a:rPr lang="en-US" dirty="0"/>
              <a:t>Second level</a:t>
            </a:r>
          </a:p>
          <a:p>
            <a:pPr lvl="2"/>
            <a:r>
              <a:rPr lang="en-US" dirty="0"/>
              <a:t>Third level</a:t>
            </a:r>
          </a:p>
        </p:txBody>
      </p:sp>
      <p:sp>
        <p:nvSpPr>
          <p:cNvPr id="13" name="Text Placeholder 2"/>
          <p:cNvSpPr>
            <a:spLocks noGrp="1"/>
          </p:cNvSpPr>
          <p:nvPr>
            <p:ph type="body" sz="quarter" idx="25"/>
          </p:nvPr>
        </p:nvSpPr>
        <p:spPr>
          <a:xfrm>
            <a:off x="6858000" y="2277879"/>
            <a:ext cx="2286000" cy="2277877"/>
          </a:xfrm>
          <a:solidFill>
            <a:srgbClr val="001690"/>
          </a:solidFill>
        </p:spPr>
        <p:txBody>
          <a:bodyPr lIns="182880" tIns="228600" rIns="182880" bIns="228600"/>
          <a:lstStyle>
            <a:lvl1pPr>
              <a:defRPr b="1">
                <a:latin typeface="IBM Plex Sans SemiBold"/>
                <a:cs typeface="IBM Plex Sans SemiBold"/>
              </a:defRPr>
            </a:lvl1pPr>
            <a:lvl2pPr marL="0" indent="0">
              <a:buNone/>
              <a:defRPr sz="1200">
                <a:latin typeface="IBM Plex Sans Light"/>
                <a:cs typeface="IBM Plex Sans Light"/>
              </a:defRPr>
            </a:lvl2pPr>
            <a:lvl3pPr marL="119063" indent="-119063">
              <a:defRPr sz="1200">
                <a:latin typeface="IBM Plex Sans Light"/>
                <a:cs typeface="IBM Plex Sans Light"/>
              </a:defRPr>
            </a:lvl3pPr>
            <a:lvl4pPr>
              <a:defRPr sz="1200">
                <a:latin typeface="IBM Plex Sans Light"/>
                <a:cs typeface="IBM Plex Sans Light"/>
              </a:defRPr>
            </a:lvl4pPr>
            <a:lvl5pPr>
              <a:defRPr sz="1200">
                <a:latin typeface="IBM Plex Sans Light"/>
                <a:cs typeface="IBM Plex Sans Light"/>
              </a:defRPr>
            </a:lvl5pPr>
          </a:lstStyle>
          <a:p>
            <a:pPr lvl="0"/>
            <a:r>
              <a:rPr lang="en-US" dirty="0"/>
              <a:t>Click to edit Master text styles</a:t>
            </a:r>
          </a:p>
          <a:p>
            <a:pPr lvl="1"/>
            <a:r>
              <a:rPr lang="en-US" dirty="0"/>
              <a:t>Second level</a:t>
            </a:r>
          </a:p>
          <a:p>
            <a:pPr lvl="2"/>
            <a:r>
              <a:rPr lang="en-US" dirty="0"/>
              <a:t>Third level</a:t>
            </a:r>
          </a:p>
        </p:txBody>
      </p:sp>
      <p:sp>
        <p:nvSpPr>
          <p:cNvPr id="15" name="Text Placeholder 2"/>
          <p:cNvSpPr>
            <a:spLocks noGrp="1"/>
          </p:cNvSpPr>
          <p:nvPr>
            <p:ph type="body" sz="quarter" idx="26"/>
          </p:nvPr>
        </p:nvSpPr>
        <p:spPr>
          <a:xfrm>
            <a:off x="4572000" y="4582995"/>
            <a:ext cx="4572000" cy="2277877"/>
          </a:xfrm>
          <a:solidFill>
            <a:srgbClr val="494949"/>
          </a:solidFill>
        </p:spPr>
        <p:txBody>
          <a:bodyPr lIns="182880" tIns="228600" rIns="182880" bIns="228600"/>
          <a:lstStyle>
            <a:lvl1pPr>
              <a:defRPr b="1">
                <a:latin typeface="IBM Plex Sans SemiBold"/>
                <a:cs typeface="IBM Plex Sans SemiBold"/>
              </a:defRPr>
            </a:lvl1pPr>
            <a:lvl2pPr marL="0" indent="0">
              <a:buNone/>
              <a:defRPr sz="1200">
                <a:latin typeface="IBM Plex Sans Light"/>
                <a:cs typeface="IBM Plex Sans Light"/>
              </a:defRPr>
            </a:lvl2pPr>
            <a:lvl3pPr marL="119063" indent="-119063">
              <a:defRPr sz="1200">
                <a:latin typeface="IBM Plex Sans Light"/>
                <a:cs typeface="IBM Plex Sans Light"/>
              </a:defRPr>
            </a:lvl3pPr>
            <a:lvl4pPr>
              <a:defRPr sz="1200">
                <a:latin typeface="IBM Plex Sans Light"/>
                <a:cs typeface="IBM Plex Sans Light"/>
              </a:defRPr>
            </a:lvl4pPr>
            <a:lvl5pPr>
              <a:defRPr sz="1200">
                <a:latin typeface="IBM Plex Sans Light"/>
                <a:cs typeface="IBM Plex Sans Ligh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5574162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eft Block 01">
    <p:bg>
      <p:bgPr>
        <a:solidFill>
          <a:schemeClr val="bg2"/>
        </a:solidFill>
        <a:effectLst/>
      </p:bgPr>
    </p:bg>
    <p:spTree>
      <p:nvGrpSpPr>
        <p:cNvPr id="1" name=""/>
        <p:cNvGrpSpPr/>
        <p:nvPr/>
      </p:nvGrpSpPr>
      <p:grpSpPr>
        <a:xfrm>
          <a:off x="0" y="0"/>
          <a:ext cx="0" cy="0"/>
          <a:chOff x="0" y="0"/>
          <a:chExt cx="0" cy="0"/>
        </a:xfrm>
      </p:grpSpPr>
      <p:sp>
        <p:nvSpPr>
          <p:cNvPr id="48" name="Shape 48"/>
          <p:cNvSpPr/>
          <p:nvPr/>
        </p:nvSpPr>
        <p:spPr>
          <a:xfrm>
            <a:off x="0" y="0"/>
            <a:ext cx="2286000" cy="6858000"/>
          </a:xfrm>
          <a:prstGeom prst="rect">
            <a:avLst/>
          </a:prstGeom>
          <a:solidFill/>
          <a:ln w="12700">
            <a:miter lim="400000"/>
          </a:ln>
        </p:spPr>
        <p:txBody>
          <a:bodyPr lIns="0" tIns="0" rIns="0" bIns="0" anchor="ctr"/>
          <a:lstStyle/>
          <a:p>
            <a:pPr lvl="0" algn="ctr">
              <a:defRPr sz="3200">
                <a:solidFill>
                  <a:srgbClr val="FFFFFF"/>
                </a:solidFill>
              </a:defRPr>
            </a:pPr>
            <a:endParaRPr sz="1200">
              <a:latin typeface="IBM Plex Sans"/>
            </a:endParaRPr>
          </a:p>
        </p:txBody>
      </p:sp>
      <p:sp>
        <p:nvSpPr>
          <p:cNvPr id="49" name="Shape 49"/>
          <p:cNvSpPr>
            <a:spLocks noGrp="1"/>
          </p:cNvSpPr>
          <p:nvPr>
            <p:ph type="title"/>
          </p:nvPr>
        </p:nvSpPr>
        <p:spPr>
          <a:xfrm>
            <a:off x="228600" y="260213"/>
            <a:ext cx="1854200" cy="701601"/>
          </a:xfrm>
          <a:prstGeom prst="rect">
            <a:avLst/>
          </a:prstGeom>
        </p:spPr>
        <p:txBody>
          <a:bodyPr/>
          <a:lstStyle>
            <a:lvl1pPr>
              <a:defRPr sz="2400">
                <a:latin typeface="IBM Plex Sans SemiBold"/>
                <a:ea typeface="IBM Plex Sans"/>
                <a:cs typeface="IBM Plex Sans SemiBold"/>
                <a:sym typeface="Arial"/>
              </a:defRPr>
            </a:lvl1pPr>
          </a:lstStyle>
          <a:p>
            <a:pPr lvl="0">
              <a:defRPr sz="1800">
                <a:solidFill>
                  <a:srgbClr val="000000"/>
                </a:solidFill>
              </a:defRPr>
            </a:pPr>
            <a:r>
              <a:rPr sz="2288" dirty="0">
                <a:solidFill>
                  <a:srgbClr val="FFFFFF"/>
                </a:solidFill>
              </a:rPr>
              <a:t>Title Text</a:t>
            </a:r>
          </a:p>
        </p:txBody>
      </p:sp>
      <p:sp>
        <p:nvSpPr>
          <p:cNvPr id="4" name="Text Placeholder 3"/>
          <p:cNvSpPr>
            <a:spLocks noGrp="1"/>
          </p:cNvSpPr>
          <p:nvPr>
            <p:ph type="body" sz="quarter" idx="10"/>
          </p:nvPr>
        </p:nvSpPr>
        <p:spPr>
          <a:xfrm>
            <a:off x="228600" y="3643489"/>
            <a:ext cx="1912938" cy="1885951"/>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1745765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6858000"/>
          </a:xfrm>
          <a:solidFill>
            <a:srgbClr val="0064FF"/>
          </a:solidFill>
        </p:spPr>
        <p:txBody>
          <a:bodyPr lIns="228600" tIns="192024" rIns="228600" bIns="228600"/>
          <a:lstStyle>
            <a:lvl1pPr>
              <a:defRPr sz="1400">
                <a:solidFill>
                  <a:schemeClr val="bg2"/>
                </a:solidFill>
                <a:latin typeface="IBM Plex Sans SemiBold"/>
                <a:cs typeface="IBM Plex Sans SemiBold"/>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br>
              <a:rPr lang="en-US" dirty="0"/>
            </a:b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0"/>
          </p:nvPr>
        </p:nvSpPr>
        <p:spPr>
          <a:xfrm>
            <a:off x="2286000" y="0"/>
            <a:ext cx="2286000" cy="6858000"/>
          </a:xfrm>
          <a:solidFill>
            <a:srgbClr val="001690"/>
          </a:solidFill>
        </p:spPr>
        <p:txBody>
          <a:bodyPr lIns="228600" tIns="192024" rIns="228600" bIns="228600"/>
          <a:lstStyle>
            <a:lvl1pPr>
              <a:defRPr sz="1400">
                <a:solidFill>
                  <a:schemeClr val="bg2"/>
                </a:solidFill>
                <a:latin typeface="IBM Plex Sans SemiBold"/>
                <a:cs typeface="IBM Plex Sans SemiBold"/>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6858000"/>
          </a:xfrm>
          <a:solidFill>
            <a:srgbClr val="0064FF"/>
          </a:solidFill>
        </p:spPr>
        <p:txBody>
          <a:bodyPr lIns="228600" tIns="192024" rIns="228600" bIns="228600"/>
          <a:lstStyle>
            <a:lvl1pPr>
              <a:defRPr sz="1400">
                <a:solidFill>
                  <a:schemeClr val="bg2"/>
                </a:solidFill>
                <a:latin typeface="IBM Plex Sans SemiBold"/>
                <a:cs typeface="IBM Plex Sans SemiBold"/>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7" name="Content Placeholder 16"/>
          <p:cNvSpPr>
            <a:spLocks noGrp="1"/>
          </p:cNvSpPr>
          <p:nvPr>
            <p:ph sz="quarter" idx="22"/>
          </p:nvPr>
        </p:nvSpPr>
        <p:spPr>
          <a:xfrm>
            <a:off x="6858000" y="0"/>
            <a:ext cx="2286000" cy="6858000"/>
          </a:xfrm>
          <a:solidFill>
            <a:srgbClr val="001690"/>
          </a:solidFill>
        </p:spPr>
        <p:txBody>
          <a:bodyPr lIns="228600" tIns="192024" rIns="228600" bIns="228600"/>
          <a:lstStyle>
            <a:lvl1pPr>
              <a:defRPr sz="1400">
                <a:solidFill>
                  <a:schemeClr val="bg2"/>
                </a:solidFill>
                <a:latin typeface="IBM Plex Sans SemiBold"/>
                <a:cs typeface="IBM Plex Sans SemiBold"/>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Tree>
    <p:extLst>
      <p:ext uri="{BB962C8B-B14F-4D97-AF65-F5344CB8AC3E}">
        <p14:creationId xmlns:p14="http://schemas.microsoft.com/office/powerpoint/2010/main" val="270349302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lvl1pPr>
              <a:defRPr>
                <a:latin typeface="IBM Plex Sans SemiBold"/>
                <a:cs typeface="IBM Plex Sans SemiBold"/>
              </a:defRPr>
            </a:lvl1pPr>
          </a:lstStyle>
          <a:p>
            <a:r>
              <a:rPr lang="en-US" dirty="0"/>
              <a:t>Click to edit Master title style</a:t>
            </a:r>
          </a:p>
        </p:txBody>
      </p:sp>
      <p:sp>
        <p:nvSpPr>
          <p:cNvPr id="7" name="Text Placeholder 6"/>
          <p:cNvSpPr>
            <a:spLocks noGrp="1"/>
          </p:cNvSpPr>
          <p:nvPr>
            <p:ph type="body" sz="quarter" idx="12"/>
          </p:nvPr>
        </p:nvSpPr>
        <p:spPr>
          <a:xfrm>
            <a:off x="228600" y="1463040"/>
            <a:ext cx="1828800" cy="4669536"/>
          </a:xfrm>
        </p:spPr>
        <p:txBody>
          <a:bodyPr/>
          <a:lstStyle>
            <a:lvl1pPr>
              <a:defRPr sz="1400">
                <a:latin typeface="IBM Plex Sans SemiBold"/>
                <a:cs typeface="IBM Plex Sans SemiBold"/>
              </a:defRPr>
            </a:lvl1pPr>
            <a:lvl2pPr>
              <a:defRPr sz="10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488017"/>
            <a:ext cx="1828800" cy="4608576"/>
          </a:xfrm>
        </p:spPr>
        <p:txBody>
          <a:bodyPr/>
          <a:lstStyle>
            <a:lvl1pPr>
              <a:defRPr sz="1400">
                <a:latin typeface="IBM Plex Sans SemiBold"/>
                <a:cs typeface="IBM Plex Sans SemiBold"/>
              </a:defRPr>
            </a:lvl1pPr>
            <a:lvl2pPr marL="171450" indent="-171450">
              <a:buFont typeface="Arial"/>
              <a:buChar char="•"/>
              <a:defRPr sz="1000"/>
            </a:lvl2pPr>
            <a:lvl3pPr marL="346075" indent="-122238">
              <a:buFont typeface="Arial"/>
              <a:buChar char="•"/>
              <a:defRPr sz="1000"/>
            </a:lvl3pPr>
            <a:lvl4pPr marL="625475" indent="-168275">
              <a:buFont typeface="Arial"/>
              <a:buChar char="•"/>
              <a:defRPr sz="1000"/>
            </a:lvl4pPr>
            <a:lvl5pPr marL="803275" indent="-173038">
              <a:buFont typeface="Arial"/>
              <a:buChar cha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402080"/>
            <a:ext cx="4215008" cy="4608576"/>
          </a:xfrm>
        </p:spPr>
        <p:txBody>
          <a:bodyPr/>
          <a:lstStyle>
            <a:lvl1pPr marL="117475" indent="-117475">
              <a:tabLst/>
              <a:defRPr sz="2400">
                <a:latin typeface="IBM Plex Sans SemiBold"/>
                <a:cs typeface="IBM Plex Sans SemiBold"/>
              </a:defRPr>
            </a:lvl1pPr>
            <a:lvl2pPr marL="0" indent="0">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0286137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228600" y="1488651"/>
            <a:ext cx="18288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552568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imple Title and Body">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40968"/>
          </a:xfrm>
        </p:spPr>
        <p:txBody>
          <a:bodyPr/>
          <a:lstStyle/>
          <a:p>
            <a:r>
              <a:rPr lang="en-US"/>
              <a:t>Click to edit Master title style</a:t>
            </a:r>
            <a:endParaRPr lang="en-US" dirty="0"/>
          </a:p>
        </p:txBody>
      </p:sp>
      <p:sp>
        <p:nvSpPr>
          <p:cNvPr id="6" name="Text Placeholder 5"/>
          <p:cNvSpPr>
            <a:spLocks noGrp="1"/>
          </p:cNvSpPr>
          <p:nvPr>
            <p:ph type="body" sz="quarter" idx="12"/>
          </p:nvPr>
        </p:nvSpPr>
        <p:spPr>
          <a:xfrm>
            <a:off x="228600" y="1524000"/>
            <a:ext cx="4114800" cy="4779264"/>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
        <p:nvSpPr>
          <p:cNvPr id="7" name="Footer Placeholder 3"/>
          <p:cNvSpPr txBox="1">
            <a:spLocks/>
          </p:cNvSpPr>
          <p:nvPr userDrawn="1"/>
        </p:nvSpPr>
        <p:spPr>
          <a:xfrm>
            <a:off x="228600" y="6526747"/>
            <a:ext cx="6400800" cy="182880"/>
          </a:xfrm>
          <a:prstGeom prst="rect">
            <a:avLst/>
          </a:prstGeom>
        </p:spPr>
        <p:txBody>
          <a:bodyPr anchor="ctr"/>
          <a:lstStyle>
            <a:defPPr>
              <a:defRPr lang="en-US"/>
            </a:defPPr>
            <a:lvl1pPr marL="0" algn="l" defTabSz="685800" rtl="0" eaLnBrk="1" latinLnBrk="0" hangingPunct="1">
              <a:defRPr sz="60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a:latin typeface="IBM Plex Sans"/>
              </a:rPr>
              <a:t>IBM </a:t>
            </a:r>
            <a:r>
              <a:rPr lang="en-US" sz="600">
                <a:latin typeface="IBM Plex Sans"/>
                <a:cs typeface="IBM Plex Sans"/>
              </a:rPr>
              <a:t>Cloud</a:t>
            </a:r>
            <a:r>
              <a:rPr lang="en-US" sz="600">
                <a:latin typeface="IBM Plex Sans"/>
              </a:rPr>
              <a:t>/© 2019 IBM Corporation</a:t>
            </a:r>
          </a:p>
        </p:txBody>
      </p:sp>
    </p:spTree>
    <p:extLst>
      <p:ext uri="{BB962C8B-B14F-4D97-AF65-F5344CB8AC3E}">
        <p14:creationId xmlns:p14="http://schemas.microsoft.com/office/powerpoint/2010/main" val="307987739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228600" y="1463040"/>
            <a:ext cx="1828800" cy="4669536"/>
          </a:xfrm>
        </p:spPr>
        <p:txBody>
          <a:bodyPr/>
          <a:lstStyle>
            <a:lvl1pPr>
              <a:defRPr sz="1600">
                <a:latin typeface="IBM Plex Sans SemiBold"/>
                <a:cs typeface="IBM Plex Sans SemiBold"/>
              </a:defRPr>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499616"/>
            <a:ext cx="1828800" cy="4608576"/>
          </a:xfrm>
        </p:spPr>
        <p:txBody>
          <a:bodyPr/>
          <a:lstStyle>
            <a:lvl1pPr>
              <a:defRPr sz="1400">
                <a:latin typeface="IBM Plex Sans SemiBold"/>
                <a:cs typeface="IBM Plex Sans SemiBold"/>
              </a:defRPr>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6858000"/>
          </a:xfrm>
        </p:spPr>
        <p:txBody>
          <a:bodyPr/>
          <a:lstStyle/>
          <a:p>
            <a:r>
              <a:rPr lang="en-US"/>
              <a:t>Drag picture to placeholder or click icon to add</a:t>
            </a:r>
          </a:p>
        </p:txBody>
      </p:sp>
    </p:spTree>
    <p:extLst>
      <p:ext uri="{BB962C8B-B14F-4D97-AF65-F5344CB8AC3E}">
        <p14:creationId xmlns:p14="http://schemas.microsoft.com/office/powerpoint/2010/main" val="337345967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451546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6858000" y="6526747"/>
            <a:ext cx="2057400" cy="182880"/>
          </a:xfrm>
          <a:prstGeom prst="rect">
            <a:avLst/>
          </a:prstGeom>
        </p:spPr>
        <p:txBody>
          <a:bodyPr/>
          <a:lstStyle/>
          <a:p>
            <a:fld id="{3FD999D4-B456-9943-89B7-30D56181CE18}" type="slidenum">
              <a:rPr lang="en-US" smtClean="0"/>
              <a:t>‹#›</a:t>
            </a:fld>
            <a:endParaRPr lang="en-US"/>
          </a:p>
        </p:txBody>
      </p:sp>
      <p:sp>
        <p:nvSpPr>
          <p:cNvPr id="2" name="Rectangle 1"/>
          <p:cNvSpPr/>
          <p:nvPr userDrawn="1"/>
        </p:nvSpPr>
        <p:spPr>
          <a:xfrm>
            <a:off x="0" y="-7970"/>
            <a:ext cx="2290572" cy="1715415"/>
          </a:xfrm>
          <a:prstGeom prst="rect">
            <a:avLst/>
          </a:prstGeom>
          <a:solidFill>
            <a:schemeClr val="bg1"/>
          </a:solidFill>
        </p:spPr>
        <p:txBody>
          <a:bodyPr wrap="square" lIns="0" tIns="0" rIns="0" bIns="0" rtlCol="0" anchor="ctr">
            <a:noAutofit/>
          </a:bodyPr>
          <a:lstStyle/>
          <a:p>
            <a:pPr algn="ctr"/>
            <a:endParaRPr lang="en-US" sz="1200">
              <a:solidFill>
                <a:srgbClr val="FFFFFF"/>
              </a:solidFill>
              <a:latin typeface="Arial"/>
              <a:cs typeface="Arial"/>
            </a:endParaRPr>
          </a:p>
        </p:txBody>
      </p:sp>
      <p:sp>
        <p:nvSpPr>
          <p:cNvPr id="6" name="Rectangle 5"/>
          <p:cNvSpPr/>
          <p:nvPr userDrawn="1"/>
        </p:nvSpPr>
        <p:spPr>
          <a:xfrm>
            <a:off x="2284476" y="1707445"/>
            <a:ext cx="2290572" cy="1715415"/>
          </a:xfrm>
          <a:prstGeom prst="rect">
            <a:avLst/>
          </a:prstGeom>
          <a:solidFill>
            <a:schemeClr val="bg1"/>
          </a:solidFill>
        </p:spPr>
        <p:txBody>
          <a:bodyPr wrap="square" lIns="0" tIns="0" rIns="0" bIns="0" rtlCol="0" anchor="ctr">
            <a:noAutofit/>
          </a:bodyPr>
          <a:lstStyle/>
          <a:p>
            <a:pPr algn="ctr"/>
            <a:endParaRPr lang="en-US" sz="1200">
              <a:solidFill>
                <a:srgbClr val="FFFFFF"/>
              </a:solidFill>
              <a:latin typeface="Arial"/>
              <a:cs typeface="Arial"/>
            </a:endParaRPr>
          </a:p>
        </p:txBody>
      </p:sp>
      <p:sp>
        <p:nvSpPr>
          <p:cNvPr id="7" name="Rectangle 6"/>
          <p:cNvSpPr/>
          <p:nvPr userDrawn="1"/>
        </p:nvSpPr>
        <p:spPr>
          <a:xfrm>
            <a:off x="4568952" y="3406919"/>
            <a:ext cx="2290572" cy="1715415"/>
          </a:xfrm>
          <a:prstGeom prst="rect">
            <a:avLst/>
          </a:prstGeom>
          <a:solidFill>
            <a:schemeClr val="bg1"/>
          </a:solidFill>
        </p:spPr>
        <p:txBody>
          <a:bodyPr wrap="square" lIns="0" tIns="0" rIns="0" bIns="0" rtlCol="0" anchor="ctr">
            <a:noAutofit/>
          </a:bodyPr>
          <a:lstStyle/>
          <a:p>
            <a:pPr algn="ctr"/>
            <a:endParaRPr lang="en-US" sz="1200">
              <a:solidFill>
                <a:srgbClr val="FFFFFF"/>
              </a:solidFill>
              <a:latin typeface="Arial"/>
              <a:cs typeface="Arial"/>
            </a:endParaRPr>
          </a:p>
        </p:txBody>
      </p:sp>
      <p:sp>
        <p:nvSpPr>
          <p:cNvPr id="8" name="Rectangle 7"/>
          <p:cNvSpPr/>
          <p:nvPr userDrawn="1"/>
        </p:nvSpPr>
        <p:spPr>
          <a:xfrm>
            <a:off x="6853428" y="5122334"/>
            <a:ext cx="2290572" cy="1715415"/>
          </a:xfrm>
          <a:prstGeom prst="rect">
            <a:avLst/>
          </a:prstGeom>
          <a:solidFill>
            <a:schemeClr val="bg1"/>
          </a:solidFill>
        </p:spPr>
        <p:txBody>
          <a:bodyPr wrap="square" lIns="0" tIns="0" rIns="0" bIns="0" rtlCol="0" anchor="ctr">
            <a:noAutofit/>
          </a:bodyPr>
          <a:lstStyle/>
          <a:p>
            <a:pPr algn="ctr"/>
            <a:endParaRPr lang="en-US" sz="1200">
              <a:solidFill>
                <a:srgbClr val="FFFFFF"/>
              </a:solidFill>
              <a:latin typeface="Arial"/>
              <a:cs typeface="Arial"/>
            </a:endParaRPr>
          </a:p>
        </p:txBody>
      </p:sp>
      <p:sp>
        <p:nvSpPr>
          <p:cNvPr id="10" name="Rectangle 9"/>
          <p:cNvSpPr/>
          <p:nvPr userDrawn="1"/>
        </p:nvSpPr>
        <p:spPr>
          <a:xfrm>
            <a:off x="0" y="1707445"/>
            <a:ext cx="2290572" cy="1715415"/>
          </a:xfrm>
          <a:prstGeom prst="rect">
            <a:avLst/>
          </a:prstGeom>
          <a:solidFill>
            <a:schemeClr val="accent4"/>
          </a:solidFill>
        </p:spPr>
        <p:txBody>
          <a:bodyPr wrap="square" lIns="0" tIns="0" rIns="0" bIns="0" rtlCol="0" anchor="ctr">
            <a:noAutofit/>
          </a:bodyPr>
          <a:lstStyle/>
          <a:p>
            <a:pPr algn="ctr"/>
            <a:endParaRPr lang="en-US" sz="1200">
              <a:solidFill>
                <a:srgbClr val="FFFFFF"/>
              </a:solidFill>
              <a:latin typeface="Arial"/>
              <a:cs typeface="Arial"/>
            </a:endParaRPr>
          </a:p>
        </p:txBody>
      </p:sp>
      <p:sp>
        <p:nvSpPr>
          <p:cNvPr id="11" name="Rectangle 10"/>
          <p:cNvSpPr/>
          <p:nvPr userDrawn="1"/>
        </p:nvSpPr>
        <p:spPr>
          <a:xfrm>
            <a:off x="2284476" y="3406919"/>
            <a:ext cx="2290572" cy="1715415"/>
          </a:xfrm>
          <a:prstGeom prst="rect">
            <a:avLst/>
          </a:prstGeom>
          <a:solidFill>
            <a:schemeClr val="accent4"/>
          </a:solidFill>
        </p:spPr>
        <p:txBody>
          <a:bodyPr wrap="square" lIns="0" tIns="0" rIns="0" bIns="0" rtlCol="0" anchor="ctr">
            <a:noAutofit/>
          </a:bodyPr>
          <a:lstStyle/>
          <a:p>
            <a:pPr algn="ctr"/>
            <a:endParaRPr lang="en-US" sz="1200">
              <a:solidFill>
                <a:srgbClr val="FFFFFF"/>
              </a:solidFill>
              <a:latin typeface="Arial"/>
              <a:cs typeface="Arial"/>
            </a:endParaRPr>
          </a:p>
        </p:txBody>
      </p:sp>
      <p:sp>
        <p:nvSpPr>
          <p:cNvPr id="12" name="Rectangle 11"/>
          <p:cNvSpPr/>
          <p:nvPr userDrawn="1"/>
        </p:nvSpPr>
        <p:spPr>
          <a:xfrm>
            <a:off x="4568952" y="5122334"/>
            <a:ext cx="2290572" cy="1715415"/>
          </a:xfrm>
          <a:prstGeom prst="rect">
            <a:avLst/>
          </a:prstGeom>
          <a:solidFill>
            <a:schemeClr val="accent4"/>
          </a:solidFill>
        </p:spPr>
        <p:txBody>
          <a:bodyPr wrap="square" lIns="0" tIns="0" rIns="0" bIns="0" rtlCol="0" anchor="ctr">
            <a:noAutofit/>
          </a:bodyPr>
          <a:lstStyle/>
          <a:p>
            <a:pPr algn="ctr"/>
            <a:endParaRPr lang="en-US" sz="1200">
              <a:solidFill>
                <a:srgbClr val="FFFFFF"/>
              </a:solidFill>
              <a:latin typeface="Arial"/>
              <a:cs typeface="Arial"/>
            </a:endParaRPr>
          </a:p>
        </p:txBody>
      </p:sp>
      <p:sp>
        <p:nvSpPr>
          <p:cNvPr id="13" name="Rectangle 12"/>
          <p:cNvSpPr/>
          <p:nvPr userDrawn="1"/>
        </p:nvSpPr>
        <p:spPr>
          <a:xfrm>
            <a:off x="0" y="3406919"/>
            <a:ext cx="2290572" cy="1715415"/>
          </a:xfrm>
          <a:prstGeom prst="rect">
            <a:avLst/>
          </a:prstGeom>
          <a:solidFill>
            <a:schemeClr val="accent2"/>
          </a:solidFill>
        </p:spPr>
        <p:txBody>
          <a:bodyPr wrap="square" lIns="0" tIns="0" rIns="0" bIns="0" rtlCol="0" anchor="ctr">
            <a:noAutofit/>
          </a:bodyPr>
          <a:lstStyle/>
          <a:p>
            <a:pPr algn="ctr"/>
            <a:endParaRPr lang="en-US" sz="1200">
              <a:solidFill>
                <a:srgbClr val="FFFFFF"/>
              </a:solidFill>
              <a:latin typeface="Arial"/>
              <a:cs typeface="Arial"/>
            </a:endParaRPr>
          </a:p>
        </p:txBody>
      </p:sp>
      <p:sp>
        <p:nvSpPr>
          <p:cNvPr id="14" name="Rectangle 13"/>
          <p:cNvSpPr/>
          <p:nvPr userDrawn="1"/>
        </p:nvSpPr>
        <p:spPr>
          <a:xfrm>
            <a:off x="2284476" y="5122334"/>
            <a:ext cx="2290572" cy="1715415"/>
          </a:xfrm>
          <a:prstGeom prst="rect">
            <a:avLst/>
          </a:prstGeom>
          <a:solidFill>
            <a:schemeClr val="accent2"/>
          </a:solidFill>
        </p:spPr>
        <p:txBody>
          <a:bodyPr wrap="square" lIns="0" tIns="0" rIns="0" bIns="0" rtlCol="0" anchor="ctr">
            <a:noAutofit/>
          </a:bodyPr>
          <a:lstStyle/>
          <a:p>
            <a:pPr algn="ctr"/>
            <a:endParaRPr lang="en-US" sz="1200">
              <a:solidFill>
                <a:srgbClr val="FFFFFF"/>
              </a:solidFill>
              <a:latin typeface="Arial"/>
              <a:cs typeface="Arial"/>
            </a:endParaRPr>
          </a:p>
        </p:txBody>
      </p:sp>
      <p:sp>
        <p:nvSpPr>
          <p:cNvPr id="15" name="Rectangle 14"/>
          <p:cNvSpPr/>
          <p:nvPr userDrawn="1"/>
        </p:nvSpPr>
        <p:spPr>
          <a:xfrm>
            <a:off x="0" y="5122334"/>
            <a:ext cx="2290572" cy="1715415"/>
          </a:xfrm>
          <a:prstGeom prst="rect">
            <a:avLst/>
          </a:prstGeom>
          <a:solidFill>
            <a:schemeClr val="accent3"/>
          </a:solidFill>
        </p:spPr>
        <p:txBody>
          <a:bodyPr wrap="square" lIns="0" tIns="0" rIns="0" bIns="0" rtlCol="0" anchor="ctr">
            <a:noAutofit/>
          </a:bodyPr>
          <a:lstStyle/>
          <a:p>
            <a:pPr algn="ctr"/>
            <a:endParaRPr lang="en-US" sz="1200">
              <a:solidFill>
                <a:srgbClr val="FFFFFF"/>
              </a:solidFill>
              <a:latin typeface="Arial"/>
              <a:cs typeface="Arial"/>
            </a:endParaRPr>
          </a:p>
        </p:txBody>
      </p:sp>
      <p:sp>
        <p:nvSpPr>
          <p:cNvPr id="16" name="Rectangle 15"/>
          <p:cNvSpPr/>
          <p:nvPr userDrawn="1"/>
        </p:nvSpPr>
        <p:spPr>
          <a:xfrm>
            <a:off x="2284476" y="-7970"/>
            <a:ext cx="2290572" cy="1715415"/>
          </a:xfrm>
          <a:prstGeom prst="rect">
            <a:avLst/>
          </a:prstGeom>
          <a:solidFill>
            <a:schemeClr val="accent3"/>
          </a:solidFill>
        </p:spPr>
        <p:txBody>
          <a:bodyPr wrap="square" lIns="0" tIns="0" rIns="0" bIns="0" rtlCol="0" anchor="ctr">
            <a:noAutofit/>
          </a:bodyPr>
          <a:lstStyle/>
          <a:p>
            <a:pPr algn="ctr"/>
            <a:endParaRPr lang="en-US" sz="1200">
              <a:solidFill>
                <a:srgbClr val="FFFFFF"/>
              </a:solidFill>
              <a:latin typeface="Arial"/>
              <a:cs typeface="Arial"/>
            </a:endParaRPr>
          </a:p>
        </p:txBody>
      </p:sp>
      <p:sp>
        <p:nvSpPr>
          <p:cNvPr id="17" name="Rectangle 16"/>
          <p:cNvSpPr/>
          <p:nvPr userDrawn="1"/>
        </p:nvSpPr>
        <p:spPr>
          <a:xfrm>
            <a:off x="4568952" y="1707445"/>
            <a:ext cx="2290572" cy="1715415"/>
          </a:xfrm>
          <a:prstGeom prst="rect">
            <a:avLst/>
          </a:prstGeom>
          <a:solidFill>
            <a:schemeClr val="accent3"/>
          </a:solidFill>
        </p:spPr>
        <p:txBody>
          <a:bodyPr wrap="square" lIns="0" tIns="0" rIns="0" bIns="0" rtlCol="0" anchor="ctr">
            <a:noAutofit/>
          </a:bodyPr>
          <a:lstStyle/>
          <a:p>
            <a:pPr algn="ctr"/>
            <a:endParaRPr lang="en-US" sz="1200">
              <a:solidFill>
                <a:srgbClr val="FFFFFF"/>
              </a:solidFill>
              <a:latin typeface="Arial"/>
              <a:cs typeface="Arial"/>
            </a:endParaRPr>
          </a:p>
        </p:txBody>
      </p:sp>
      <p:sp>
        <p:nvSpPr>
          <p:cNvPr id="18" name="Rectangle 17"/>
          <p:cNvSpPr/>
          <p:nvPr userDrawn="1"/>
        </p:nvSpPr>
        <p:spPr>
          <a:xfrm>
            <a:off x="6853428" y="3406919"/>
            <a:ext cx="2290572" cy="1715415"/>
          </a:xfrm>
          <a:prstGeom prst="rect">
            <a:avLst/>
          </a:prstGeom>
          <a:solidFill>
            <a:schemeClr val="accent3"/>
          </a:solidFill>
        </p:spPr>
        <p:txBody>
          <a:bodyPr wrap="square" lIns="0" tIns="0" rIns="0" bIns="0" rtlCol="0" anchor="ctr">
            <a:noAutofit/>
          </a:bodyPr>
          <a:lstStyle/>
          <a:p>
            <a:pPr algn="ctr"/>
            <a:endParaRPr lang="en-US" sz="1200">
              <a:solidFill>
                <a:srgbClr val="FFFFFF"/>
              </a:solidFill>
              <a:latin typeface="Arial"/>
              <a:cs typeface="Arial"/>
            </a:endParaRPr>
          </a:p>
        </p:txBody>
      </p:sp>
      <p:sp>
        <p:nvSpPr>
          <p:cNvPr id="20" name="Rectangle 19"/>
          <p:cNvSpPr/>
          <p:nvPr userDrawn="1"/>
        </p:nvSpPr>
        <p:spPr>
          <a:xfrm>
            <a:off x="4568952" y="-7970"/>
            <a:ext cx="2290572" cy="1715415"/>
          </a:xfrm>
          <a:prstGeom prst="rect">
            <a:avLst/>
          </a:prstGeom>
          <a:solidFill>
            <a:schemeClr val="accent2"/>
          </a:solidFill>
        </p:spPr>
        <p:txBody>
          <a:bodyPr wrap="square" lIns="0" tIns="0" rIns="0" bIns="0" rtlCol="0" anchor="ctr">
            <a:noAutofit/>
          </a:bodyPr>
          <a:lstStyle/>
          <a:p>
            <a:pPr algn="ctr"/>
            <a:endParaRPr lang="en-US" sz="1200">
              <a:solidFill>
                <a:srgbClr val="FFFFFF"/>
              </a:solidFill>
              <a:latin typeface="Arial"/>
              <a:cs typeface="Arial"/>
            </a:endParaRPr>
          </a:p>
        </p:txBody>
      </p:sp>
      <p:sp>
        <p:nvSpPr>
          <p:cNvPr id="21" name="Rectangle 20"/>
          <p:cNvSpPr/>
          <p:nvPr userDrawn="1"/>
        </p:nvSpPr>
        <p:spPr>
          <a:xfrm>
            <a:off x="6853428" y="1707445"/>
            <a:ext cx="2290572" cy="1715415"/>
          </a:xfrm>
          <a:prstGeom prst="rect">
            <a:avLst/>
          </a:prstGeom>
          <a:solidFill>
            <a:schemeClr val="accent2"/>
          </a:solidFill>
        </p:spPr>
        <p:txBody>
          <a:bodyPr wrap="square" lIns="0" tIns="0" rIns="0" bIns="0" rtlCol="0" anchor="ctr">
            <a:noAutofit/>
          </a:bodyPr>
          <a:lstStyle/>
          <a:p>
            <a:pPr algn="ctr"/>
            <a:endParaRPr lang="en-US" sz="1200">
              <a:solidFill>
                <a:srgbClr val="FFFFFF"/>
              </a:solidFill>
              <a:latin typeface="Arial"/>
              <a:cs typeface="Arial"/>
            </a:endParaRPr>
          </a:p>
        </p:txBody>
      </p:sp>
      <p:sp>
        <p:nvSpPr>
          <p:cNvPr id="22" name="Rectangle 21"/>
          <p:cNvSpPr/>
          <p:nvPr userDrawn="1"/>
        </p:nvSpPr>
        <p:spPr>
          <a:xfrm>
            <a:off x="6853428" y="-7970"/>
            <a:ext cx="2290572" cy="1715415"/>
          </a:xfrm>
          <a:prstGeom prst="rect">
            <a:avLst/>
          </a:prstGeom>
          <a:solidFill>
            <a:schemeClr val="accent3"/>
          </a:solidFill>
        </p:spPr>
        <p:txBody>
          <a:bodyPr wrap="square" lIns="0" tIns="0" rIns="0" bIns="0" rtlCol="0" anchor="ctr">
            <a:noAutofit/>
          </a:bodyPr>
          <a:lstStyle/>
          <a:p>
            <a:pPr algn="ctr"/>
            <a:endParaRPr lang="en-US" sz="1200">
              <a:solidFill>
                <a:srgbClr val="FFFFFF"/>
              </a:solidFill>
              <a:latin typeface="Arial"/>
              <a:cs typeface="Arial"/>
            </a:endParaRPr>
          </a:p>
        </p:txBody>
      </p:sp>
    </p:spTree>
    <p:extLst>
      <p:ext uri="{BB962C8B-B14F-4D97-AF65-F5344CB8AC3E}">
        <p14:creationId xmlns:p14="http://schemas.microsoft.com/office/powerpoint/2010/main" val="417743482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651947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Graphic slide">
    <p:bg>
      <p:bgPr>
        <a:solidFill>
          <a:srgbClr val="D8D8D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15190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228600" y="7024837"/>
            <a:ext cx="6400800" cy="182880"/>
          </a:xfrm>
          <a:prstGeom prst="rect">
            <a:avLst/>
          </a:prstGeom>
        </p:spPr>
        <p:txBody>
          <a:bodyPr/>
          <a:lstStyle>
            <a:lvl1pPr>
              <a:defRPr>
                <a:latin typeface="IBM Plex Sans"/>
              </a:defRPr>
            </a:lvl1pPr>
          </a:lstStyle>
          <a:p>
            <a:r>
              <a:rPr lang="en-US" dirty="0"/>
              <a:t>IBM Confidential</a:t>
            </a:r>
          </a:p>
        </p:txBody>
      </p:sp>
    </p:spTree>
    <p:extLst>
      <p:ext uri="{BB962C8B-B14F-4D97-AF65-F5344CB8AC3E}">
        <p14:creationId xmlns:p14="http://schemas.microsoft.com/office/powerpoint/2010/main" val="412855912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4"/>
          <p:cNvSpPr>
            <a:spLocks noGrp="1"/>
          </p:cNvSpPr>
          <p:nvPr>
            <p:ph type="title"/>
          </p:nvPr>
        </p:nvSpPr>
        <p:spPr>
          <a:xfrm>
            <a:off x="228600" y="268225"/>
            <a:ext cx="4114800" cy="666496"/>
          </a:xfrm>
        </p:spPr>
        <p:txBody>
          <a:bodyPr/>
          <a:lstStyle/>
          <a:p>
            <a:r>
              <a:rPr lang="en-US" dirty="0"/>
              <a:t>Click to edit Master title style</a:t>
            </a:r>
          </a:p>
        </p:txBody>
      </p:sp>
      <p:sp>
        <p:nvSpPr>
          <p:cNvPr id="7" name="Text Placeholder 6"/>
          <p:cNvSpPr>
            <a:spLocks noGrp="1"/>
          </p:cNvSpPr>
          <p:nvPr>
            <p:ph type="body" sz="quarter" idx="12"/>
          </p:nvPr>
        </p:nvSpPr>
        <p:spPr>
          <a:xfrm>
            <a:off x="228600" y="1165013"/>
            <a:ext cx="4114800" cy="4971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271427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extCloudEyebr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7" name="Text Placeholder 6"/>
          <p:cNvSpPr>
            <a:spLocks noGrp="1"/>
          </p:cNvSpPr>
          <p:nvPr>
            <p:ph type="body" sz="quarter" idx="10"/>
          </p:nvPr>
        </p:nvSpPr>
        <p:spPr>
          <a:xfrm>
            <a:off x="364068" y="1498601"/>
            <a:ext cx="8509000" cy="1124923"/>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062938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extPla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5" name="TextBox 4"/>
          <p:cNvSpPr txBox="1"/>
          <p:nvPr/>
        </p:nvSpPr>
        <p:spPr>
          <a:xfrm>
            <a:off x="313268" y="1185335"/>
            <a:ext cx="7120467" cy="230832"/>
          </a:xfrm>
          <a:prstGeom prst="rect">
            <a:avLst/>
          </a:prstGeom>
          <a:noFill/>
        </p:spPr>
        <p:txBody>
          <a:bodyPr wrap="square" rtlCol="0">
            <a:spAutoFit/>
          </a:bodyPr>
          <a:lstStyle/>
          <a:p>
            <a:r>
              <a:rPr lang="en-US" sz="900" kern="0" spc="-23">
                <a:solidFill>
                  <a:srgbClr val="FFFFFF"/>
                </a:solidFill>
                <a:latin typeface="Arial"/>
                <a:cs typeface="Arial"/>
              </a:rPr>
              <a:t>text</a:t>
            </a:r>
          </a:p>
        </p:txBody>
      </p:sp>
      <p:sp>
        <p:nvSpPr>
          <p:cNvPr id="7" name="Text Placeholder 6"/>
          <p:cNvSpPr>
            <a:spLocks noGrp="1"/>
          </p:cNvSpPr>
          <p:nvPr>
            <p:ph type="body" sz="quarter" idx="10"/>
          </p:nvPr>
        </p:nvSpPr>
        <p:spPr>
          <a:xfrm>
            <a:off x="364068" y="1498601"/>
            <a:ext cx="8509000" cy="1124923"/>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63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5"/>
            <a:ext cx="4114800" cy="1193365"/>
          </a:xfrm>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solidFill>
                  <a:srgbClr val="FFFFFF"/>
                </a:solidFill>
              </a:rPr>
              <a:t>Think 2019 / DOC ID / Month XX, 2019 / © 2019 IBM Corporation</a:t>
            </a:r>
          </a:p>
        </p:txBody>
      </p:sp>
      <p:sp>
        <p:nvSpPr>
          <p:cNvPr id="6" name="Text Placeholder 5"/>
          <p:cNvSpPr>
            <a:spLocks noGrp="1"/>
          </p:cNvSpPr>
          <p:nvPr>
            <p:ph type="body" sz="quarter" idx="12"/>
          </p:nvPr>
        </p:nvSpPr>
        <p:spPr>
          <a:xfrm>
            <a:off x="228600" y="1463042"/>
            <a:ext cx="18288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4280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dient Titl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gradFill flip="none" rotWithShape="1">
            <a:gsLst>
              <a:gs pos="1000">
                <a:srgbClr val="0F6DFF"/>
              </a:gs>
              <a:gs pos="100000">
                <a:prstClr val="white">
                  <a:alpha val="0"/>
                </a:prstClr>
              </a:gs>
            </a:gsLst>
            <a:lin ang="16200000" scaled="0"/>
            <a:tileRect/>
          </a:gradFill>
        </p:spPr>
        <p:txBody>
          <a:bodyPr wrap="square" lIns="0" tIns="0" rIns="0" bIns="0" rtlCol="0" anchor="ctr">
            <a:noAutofit/>
          </a:bodyPr>
          <a:lstStyle/>
          <a:p>
            <a:pPr algn="ctr"/>
            <a:endParaRPr lang="en-US" sz="1200" dirty="0">
              <a:solidFill>
                <a:srgbClr val="FFFFFF"/>
              </a:solidFill>
              <a:latin typeface="IBM Plex Sans"/>
              <a:cs typeface="IBM Plex Sans"/>
            </a:endParaRPr>
          </a:p>
        </p:txBody>
      </p:sp>
      <p:sp>
        <p:nvSpPr>
          <p:cNvPr id="3" name="Slide Number Placeholder 2"/>
          <p:cNvSpPr>
            <a:spLocks noGrp="1"/>
          </p:cNvSpPr>
          <p:nvPr>
            <p:ph type="sldNum" sz="quarter" idx="10"/>
          </p:nvPr>
        </p:nvSpPr>
        <p:spPr>
          <a:xfrm>
            <a:off x="6858000" y="4895060"/>
            <a:ext cx="2057400" cy="137160"/>
          </a:xfrm>
          <a:prstGeom prst="rect">
            <a:avLst/>
          </a:prstGeom>
        </p:spPr>
        <p:txBody>
          <a:bodyPr vert="horz" lIns="0" tIns="0" rIns="0" bIns="0" rtlCol="0" anchor="ctr">
            <a:noAutofit/>
          </a:bodyPr>
          <a:lstStyle>
            <a:defPPr>
              <a:defRPr lang="en-US"/>
            </a:defPPr>
            <a:lvl1pPr marL="0" algn="r" defTabSz="685800" rtl="0" eaLnBrk="1" latinLnBrk="0" hangingPunct="1">
              <a:lnSpc>
                <a:spcPct val="90000"/>
              </a:lnSpc>
              <a:defRPr sz="600" kern="200" spc="-40" baseline="0">
                <a:solidFill>
                  <a:schemeClr val="bg2"/>
                </a:solidFill>
                <a:latin typeface="IBM Plex Sans"/>
                <a:ea typeface="IBM Plex Sans"/>
                <a:cs typeface="IBM Plex San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3FD999D4-B456-9943-89B7-30D56181CE18}" type="slidenum">
              <a:rPr lang="en-US" smtClean="0"/>
              <a:pPr/>
              <a:t>‹#›</a:t>
            </a:fld>
            <a:endParaRPr lang="en-US" dirty="0"/>
          </a:p>
        </p:txBody>
      </p:sp>
      <p:sp>
        <p:nvSpPr>
          <p:cNvPr id="7" name="Title 6"/>
          <p:cNvSpPr>
            <a:spLocks noGrp="1"/>
          </p:cNvSpPr>
          <p:nvPr>
            <p:ph type="title"/>
          </p:nvPr>
        </p:nvSpPr>
        <p:spPr>
          <a:xfrm>
            <a:off x="228600" y="201169"/>
            <a:ext cx="4114800" cy="357631"/>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200" spc="-40">
                <a:solidFill>
                  <a:schemeClr val="bg2"/>
                </a:solidFill>
                <a:latin typeface="IBM Plex Sans SemiBold"/>
                <a:ea typeface="IBM Plex Sans"/>
                <a:cs typeface="IBM Plex Sans SemiBold"/>
              </a:defRPr>
            </a:lvl1pPr>
          </a:lstStyle>
          <a:p>
            <a:r>
              <a:rPr lang="en-US"/>
              <a:t>Click to edit Master title style</a:t>
            </a:r>
            <a:endParaRPr lang="en-US" dirty="0"/>
          </a:p>
        </p:txBody>
      </p:sp>
      <p:sp>
        <p:nvSpPr>
          <p:cNvPr id="9" name="Text Placeholder 8"/>
          <p:cNvSpPr>
            <a:spLocks noGrp="1"/>
          </p:cNvSpPr>
          <p:nvPr>
            <p:ph type="body" sz="quarter" idx="11"/>
          </p:nvPr>
        </p:nvSpPr>
        <p:spPr>
          <a:xfrm>
            <a:off x="228600" y="1193800"/>
            <a:ext cx="4114800" cy="1210734"/>
          </a:xfrm>
          <a:prstGeom prst="rect">
            <a:avLst/>
          </a:prstGeom>
        </p:spPr>
        <p:txBody>
          <a:bodyPr vert="horz" lIns="0" tIns="0" rIns="0" bIns="0" rtlCol="0">
            <a:noAutofit/>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001443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two text boxes, two colored box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6858000" y="4895060"/>
            <a:ext cx="2057400" cy="137160"/>
          </a:xfrm>
          <a:prstGeom prst="rect">
            <a:avLst/>
          </a:prstGeom>
        </p:spPr>
        <p:txBody>
          <a:bodyPr vert="horz" lIns="0" tIns="0" rIns="0" bIns="0" rtlCol="0" anchor="ctr">
            <a:noAutofit/>
          </a:bodyPr>
          <a:lstStyle>
            <a:defPPr>
              <a:defRPr lang="en-US"/>
            </a:defPPr>
            <a:lvl1pPr marL="0" algn="r" defTabSz="685800" rtl="0" eaLnBrk="1" latinLnBrk="0" hangingPunct="1">
              <a:lnSpc>
                <a:spcPct val="90000"/>
              </a:lnSpc>
              <a:defRPr sz="600" kern="200" spc="-40" baseline="0">
                <a:solidFill>
                  <a:schemeClr val="bg2"/>
                </a:solidFill>
                <a:latin typeface="IBM Plex Sans"/>
                <a:ea typeface="IBM Plex Sans"/>
                <a:cs typeface="IBM Plex San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3FD999D4-B456-9943-89B7-30D56181CE18}" type="slidenum">
              <a:rPr lang="en-US" smtClean="0"/>
              <a:pPr/>
              <a:t>‹#›</a:t>
            </a:fld>
            <a:endParaRPr lang="en-US" dirty="0"/>
          </a:p>
        </p:txBody>
      </p:sp>
      <p:sp>
        <p:nvSpPr>
          <p:cNvPr id="12" name="Text Placeholder 11"/>
          <p:cNvSpPr>
            <a:spLocks noGrp="1"/>
          </p:cNvSpPr>
          <p:nvPr>
            <p:ph type="body" sz="quarter" idx="13"/>
          </p:nvPr>
        </p:nvSpPr>
        <p:spPr>
          <a:xfrm>
            <a:off x="228600" y="1193800"/>
            <a:ext cx="4114800" cy="1210734"/>
          </a:xfrm>
          <a:prstGeom prst="rect">
            <a:avLst/>
          </a:prstGeom>
        </p:spPr>
        <p:txBody>
          <a:bodyPr vert="horz" lIns="0" tIns="0" rIns="0" bIns="0" rtlCol="0">
            <a:noAutofit/>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4"/>
          </p:nvPr>
        </p:nvSpPr>
        <p:spPr>
          <a:xfrm>
            <a:off x="228600" y="1193800"/>
            <a:ext cx="4114800" cy="1210734"/>
          </a:xfrm>
          <a:prstGeom prst="rect">
            <a:avLst/>
          </a:prstGeom>
        </p:spPr>
        <p:txBody>
          <a:bodyPr vert="horz" lIns="0" tIns="0" rIns="0" bIns="0" rtlCol="0">
            <a:noAutofit/>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p:cNvSpPr/>
          <p:nvPr userDrawn="1"/>
        </p:nvSpPr>
        <p:spPr>
          <a:xfrm>
            <a:off x="4572001" y="1"/>
            <a:ext cx="4572001" cy="6857999"/>
          </a:xfrm>
          <a:prstGeom prst="rect">
            <a:avLst/>
          </a:prstGeom>
          <a:solidFill>
            <a:srgbClr val="000F5E"/>
          </a:solidFill>
        </p:spPr>
        <p:txBody>
          <a:bodyPr wrap="square" lIns="0" tIns="0" rIns="0" bIns="0" rtlCol="0" anchor="ctr">
            <a:noAutofit/>
          </a:bodyPr>
          <a:lstStyle/>
          <a:p>
            <a:pPr algn="ctr"/>
            <a:endParaRPr lang="en-US" sz="1200" dirty="0">
              <a:solidFill>
                <a:srgbClr val="FFFFFF"/>
              </a:solidFill>
              <a:latin typeface="IBM Plex Sans"/>
              <a:cs typeface="IBM Plex Sans"/>
            </a:endParaRPr>
          </a:p>
        </p:txBody>
      </p:sp>
      <p:sp>
        <p:nvSpPr>
          <p:cNvPr id="13" name="Text Placeholder 6"/>
          <p:cNvSpPr>
            <a:spLocks noGrp="1"/>
          </p:cNvSpPr>
          <p:nvPr>
            <p:ph type="body" sz="quarter" idx="15"/>
          </p:nvPr>
        </p:nvSpPr>
        <p:spPr>
          <a:xfrm>
            <a:off x="228600" y="1193800"/>
            <a:ext cx="4114800" cy="1210734"/>
          </a:xfrm>
          <a:prstGeom prst="rect">
            <a:avLst/>
          </a:prstGeom>
        </p:spPr>
        <p:txBody>
          <a:bodyPr vert="horz" lIns="0" tIns="0" rIns="0" bIns="0" rtlCol="0">
            <a:noAutofit/>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a:hlinkClick r:id="rId2" action="ppaction://hlinksldjump"/>
            <a:extLst>
              <a:ext uri="{FF2B5EF4-FFF2-40B4-BE49-F238E27FC236}">
                <a16:creationId xmlns:a16="http://schemas.microsoft.com/office/drawing/2014/main" id="{CDE4D4D9-3B7C-144C-B132-866A9366FC0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025525" y="6700033"/>
            <a:ext cx="70565" cy="94087"/>
          </a:xfrm>
          <a:prstGeom prst="rect">
            <a:avLst/>
          </a:prstGeom>
        </p:spPr>
      </p:pic>
    </p:spTree>
    <p:extLst>
      <p:ext uri="{BB962C8B-B14F-4D97-AF65-F5344CB8AC3E}">
        <p14:creationId xmlns:p14="http://schemas.microsoft.com/office/powerpoint/2010/main" val="374785129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228600" y="1193800"/>
            <a:ext cx="4114800" cy="1210734"/>
          </a:xfrm>
          <a:prstGeom prst="rect">
            <a:avLst/>
          </a:prstGeom>
          <a:solidFill>
            <a:srgbClr val="000090"/>
          </a:solidFill>
        </p:spPr>
        <p:txBody>
          <a:bodyPr vert="horz" lIns="0" tIns="0" rIns="0" bIns="0" rtlCol="0">
            <a:noAutofit/>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6"/>
          </p:nvPr>
        </p:nvSpPr>
        <p:spPr>
          <a:xfrm>
            <a:off x="228600" y="1193800"/>
            <a:ext cx="4114800" cy="1210734"/>
          </a:xfrm>
          <a:prstGeom prst="rect">
            <a:avLst/>
          </a:prstGeom>
          <a:solidFill>
            <a:srgbClr val="001690"/>
          </a:solidFill>
        </p:spPr>
        <p:txBody>
          <a:bodyPr vert="horz" lIns="0" tIns="0" rIns="0" bIns="0" rtlCol="0">
            <a:noAutofit/>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228600" y="1193800"/>
            <a:ext cx="4114800" cy="1210734"/>
          </a:xfrm>
          <a:prstGeom prst="rect">
            <a:avLst/>
          </a:prstGeom>
          <a:solidFill>
            <a:srgbClr val="0064FF"/>
          </a:solidFill>
        </p:spPr>
        <p:txBody>
          <a:bodyPr vert="horz" lIns="0" tIns="0" rIns="0" bIns="0" rtlCol="0">
            <a:noAutofit/>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8"/>
          </p:nvPr>
        </p:nvSpPr>
        <p:spPr>
          <a:xfrm>
            <a:off x="228600" y="1193800"/>
            <a:ext cx="4114800" cy="1210734"/>
          </a:xfrm>
          <a:prstGeom prst="rect">
            <a:avLst/>
          </a:prstGeom>
          <a:solidFill>
            <a:srgbClr val="0064FF"/>
          </a:solidFill>
        </p:spPr>
        <p:txBody>
          <a:bodyPr vert="horz" lIns="0" tIns="0" rIns="0" bIns="0" rtlCol="0">
            <a:noAutofit/>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10"/>
          </p:nvPr>
        </p:nvSpPr>
        <p:spPr>
          <a:xfrm>
            <a:off x="6858000" y="4895060"/>
            <a:ext cx="2057400" cy="137160"/>
          </a:xfrm>
          <a:prstGeom prst="rect">
            <a:avLst/>
          </a:prstGeom>
        </p:spPr>
        <p:txBody>
          <a:bodyPr vert="horz" lIns="0" tIns="0" rIns="0" bIns="0" rtlCol="0" anchor="ctr">
            <a:noAutofit/>
          </a:bodyPr>
          <a:lstStyle>
            <a:defPPr>
              <a:defRPr lang="en-US"/>
            </a:defPPr>
            <a:lvl1pPr marL="0" algn="r" defTabSz="685800" rtl="0" eaLnBrk="1" latinLnBrk="0" hangingPunct="1">
              <a:lnSpc>
                <a:spcPct val="90000"/>
              </a:lnSpc>
              <a:defRPr sz="600" kern="200" spc="-40" baseline="0">
                <a:solidFill>
                  <a:schemeClr val="bg2"/>
                </a:solidFill>
                <a:latin typeface="IBM Plex Sans"/>
                <a:ea typeface="IBM Plex Sans"/>
                <a:cs typeface="IBM Plex San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3FD999D4-B456-9943-89B7-30D56181CE18}" type="slidenum">
              <a:rPr lang="en-US" smtClean="0"/>
              <a:pPr/>
              <a:t>‹#›</a:t>
            </a:fld>
            <a:endParaRPr lang="en-US" dirty="0"/>
          </a:p>
        </p:txBody>
      </p:sp>
      <p:sp>
        <p:nvSpPr>
          <p:cNvPr id="6" name="Title 5"/>
          <p:cNvSpPr>
            <a:spLocks noGrp="1"/>
          </p:cNvSpPr>
          <p:nvPr>
            <p:ph type="title"/>
          </p:nvPr>
        </p:nvSpPr>
        <p:spPr>
          <a:xfrm>
            <a:off x="228600" y="201169"/>
            <a:ext cx="4114800" cy="357631"/>
          </a:xfrm>
          <a:prstGeom prst="rect">
            <a:avLst/>
          </a:prstGeom>
          <a:solidFill>
            <a:schemeClr val="tx1"/>
          </a:solidFill>
        </p:spPr>
        <p:txBody>
          <a:bodyPr vert="horz" lIns="0" tIns="0" rIns="0" bIns="0" rtlCol="0" anchor="t" anchorCtr="0">
            <a:noAutofit/>
          </a:bodyPr>
          <a:lstStyle>
            <a:lvl1pPr algn="l" defTabSz="457200" rtl="0" eaLnBrk="1" latinLnBrk="0" hangingPunct="1">
              <a:lnSpc>
                <a:spcPct val="90000"/>
              </a:lnSpc>
              <a:spcBef>
                <a:spcPct val="0"/>
              </a:spcBef>
              <a:buNone/>
              <a:defRPr sz="2400" kern="200" spc="-40">
                <a:solidFill>
                  <a:schemeClr val="bg2"/>
                </a:solidFill>
                <a:latin typeface="IBM Plex Sans SemiBold"/>
                <a:ea typeface="IBM Plex Sans"/>
                <a:cs typeface="IBM Plex Sans SemiBold"/>
              </a:defRPr>
            </a:lvl1pPr>
          </a:lstStyle>
          <a:p>
            <a:r>
              <a:rPr lang="en-US"/>
              <a:t>Click to edit Master title style</a:t>
            </a:r>
            <a:endParaRPr lang="en-US" dirty="0"/>
          </a:p>
        </p:txBody>
      </p:sp>
      <p:pic>
        <p:nvPicPr>
          <p:cNvPr id="11" name="Picture 10">
            <a:hlinkClick r:id="rId2" action="ppaction://hlinksldjump"/>
            <a:extLst>
              <a:ext uri="{FF2B5EF4-FFF2-40B4-BE49-F238E27FC236}">
                <a16:creationId xmlns:a16="http://schemas.microsoft.com/office/drawing/2014/main" id="{1C5E55B7-B081-0745-BE92-4EE926BA71F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025525" y="6700033"/>
            <a:ext cx="70565" cy="94087"/>
          </a:xfrm>
          <a:prstGeom prst="rect">
            <a:avLst/>
          </a:prstGeom>
        </p:spPr>
      </p:pic>
    </p:spTree>
    <p:extLst>
      <p:ext uri="{BB962C8B-B14F-4D97-AF65-F5344CB8AC3E}">
        <p14:creationId xmlns:p14="http://schemas.microsoft.com/office/powerpoint/2010/main" val="382569971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boxes on bottom">
    <p:spTree>
      <p:nvGrpSpPr>
        <p:cNvPr id="1" name=""/>
        <p:cNvGrpSpPr/>
        <p:nvPr/>
      </p:nvGrpSpPr>
      <p:grpSpPr>
        <a:xfrm>
          <a:off x="0" y="0"/>
          <a:ext cx="0" cy="0"/>
          <a:chOff x="0" y="0"/>
          <a:chExt cx="0" cy="0"/>
        </a:xfrm>
      </p:grpSpPr>
      <p:sp>
        <p:nvSpPr>
          <p:cNvPr id="17" name="Title 1"/>
          <p:cNvSpPr>
            <a:spLocks noGrp="1"/>
          </p:cNvSpPr>
          <p:nvPr>
            <p:ph type="title"/>
          </p:nvPr>
        </p:nvSpPr>
        <p:spPr>
          <a:xfrm>
            <a:off x="228600" y="201169"/>
            <a:ext cx="4114800" cy="357631"/>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200" spc="-40">
                <a:solidFill>
                  <a:schemeClr val="bg2"/>
                </a:solidFill>
                <a:latin typeface="IBM Plex Sans SemiBold"/>
                <a:ea typeface="IBM Plex Sans"/>
                <a:cs typeface="IBM Plex Sans SemiBold"/>
              </a:defRPr>
            </a:lvl1pPr>
          </a:lstStyle>
          <a:p>
            <a:r>
              <a:rPr lang="en-US"/>
              <a:t>Click to edit Master title style</a:t>
            </a:r>
            <a:endParaRPr lang="en-US" dirty="0"/>
          </a:p>
        </p:txBody>
      </p:sp>
      <p:sp>
        <p:nvSpPr>
          <p:cNvPr id="3" name="Text Placeholder 2"/>
          <p:cNvSpPr>
            <a:spLocks noGrp="1"/>
          </p:cNvSpPr>
          <p:nvPr>
            <p:ph type="body" sz="quarter" idx="19"/>
          </p:nvPr>
        </p:nvSpPr>
        <p:spPr>
          <a:xfrm>
            <a:off x="228600" y="1193800"/>
            <a:ext cx="4114800" cy="1210734"/>
          </a:xfrm>
          <a:prstGeom prst="rect">
            <a:avLst/>
          </a:prstGeom>
          <a:solidFill>
            <a:srgbClr val="0064FF"/>
          </a:solidFill>
        </p:spPr>
        <p:txBody>
          <a:bodyPr vert="horz" lIns="0" tIns="0" rIns="0" bIns="0" rtlCol="0">
            <a:noAutofit/>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20"/>
          </p:nvPr>
        </p:nvSpPr>
        <p:spPr>
          <a:xfrm>
            <a:off x="228600" y="1193800"/>
            <a:ext cx="4114800" cy="1210734"/>
          </a:xfrm>
          <a:prstGeom prst="rect">
            <a:avLst/>
          </a:prstGeom>
          <a:solidFill>
            <a:srgbClr val="001690"/>
          </a:solidFill>
        </p:spPr>
        <p:txBody>
          <a:bodyPr vert="horz" lIns="0" tIns="0" rIns="0" bIns="0" rtlCol="0">
            <a:noAutofit/>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p:cNvSpPr>
            <a:spLocks noGrp="1"/>
          </p:cNvSpPr>
          <p:nvPr>
            <p:ph type="body" sz="quarter" idx="21"/>
          </p:nvPr>
        </p:nvSpPr>
        <p:spPr>
          <a:xfrm>
            <a:off x="228600" y="1193800"/>
            <a:ext cx="4114800" cy="1210734"/>
          </a:xfrm>
          <a:prstGeom prst="rect">
            <a:avLst/>
          </a:prstGeom>
          <a:solidFill>
            <a:srgbClr val="0064FF"/>
          </a:solidFill>
        </p:spPr>
        <p:txBody>
          <a:bodyPr vert="horz" lIns="0" tIns="0" rIns="0" bIns="0" rtlCol="0">
            <a:noAutofit/>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22"/>
          </p:nvPr>
        </p:nvSpPr>
        <p:spPr>
          <a:xfrm>
            <a:off x="228600" y="1193800"/>
            <a:ext cx="4114800" cy="1210734"/>
          </a:xfrm>
          <a:prstGeom prst="rect">
            <a:avLst/>
          </a:prstGeom>
          <a:solidFill>
            <a:srgbClr val="001690"/>
          </a:solidFill>
        </p:spPr>
        <p:txBody>
          <a:bodyPr vert="horz" lIns="0" tIns="0" rIns="0" bIns="0" rtlCol="0">
            <a:noAutofit/>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23"/>
          </p:nvPr>
        </p:nvSpPr>
        <p:spPr>
          <a:xfrm>
            <a:off x="228600" y="1193800"/>
            <a:ext cx="4114800" cy="1210734"/>
          </a:xfrm>
          <a:prstGeom prst="rect">
            <a:avLst/>
          </a:prstGeom>
        </p:spPr>
        <p:txBody>
          <a:bodyPr vert="horz" lIns="0" tIns="0" rIns="0" bIns="0" rtlCol="0">
            <a:noAutofit/>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6"/>
          <p:cNvSpPr>
            <a:spLocks noGrp="1"/>
          </p:cNvSpPr>
          <p:nvPr>
            <p:ph type="sldNum" sz="quarter" idx="4"/>
          </p:nvPr>
        </p:nvSpPr>
        <p:spPr>
          <a:xfrm>
            <a:off x="6858000" y="4895060"/>
            <a:ext cx="2057400" cy="137160"/>
          </a:xfrm>
          <a:prstGeom prst="rect">
            <a:avLst/>
          </a:prstGeom>
        </p:spPr>
        <p:txBody>
          <a:bodyPr vert="horz" lIns="0" tIns="0" rIns="0" bIns="0" rtlCol="0" anchor="ctr">
            <a:noAutofit/>
          </a:bodyPr>
          <a:lstStyle>
            <a:defPPr>
              <a:defRPr lang="en-US"/>
            </a:defPPr>
            <a:lvl1pPr marL="0" algn="r" defTabSz="685800" rtl="0" eaLnBrk="1" latinLnBrk="0" hangingPunct="1">
              <a:lnSpc>
                <a:spcPct val="90000"/>
              </a:lnSpc>
              <a:defRPr sz="600" kern="200" spc="-40" baseline="0">
                <a:solidFill>
                  <a:schemeClr val="bg2"/>
                </a:solidFill>
                <a:latin typeface="IBM Plex Sans"/>
                <a:ea typeface="IBM Plex Sans"/>
                <a:cs typeface="IBM Plex San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3FD999D4-B456-9943-89B7-30D56181CE18}" type="slidenum">
              <a:rPr lang="en-US" smtClean="0"/>
              <a:pPr/>
              <a:t>‹#›</a:t>
            </a:fld>
            <a:endParaRPr lang="en-US" dirty="0"/>
          </a:p>
        </p:txBody>
      </p:sp>
      <p:pic>
        <p:nvPicPr>
          <p:cNvPr id="14" name="Picture 13">
            <a:hlinkClick r:id="rId2" action="ppaction://hlinksldjump"/>
            <a:extLst>
              <a:ext uri="{FF2B5EF4-FFF2-40B4-BE49-F238E27FC236}">
                <a16:creationId xmlns:a16="http://schemas.microsoft.com/office/drawing/2014/main" id="{52FE8270-D7F6-6C4A-A520-A339ACC7476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025525" y="6700033"/>
            <a:ext cx="70565" cy="94087"/>
          </a:xfrm>
          <a:prstGeom prst="rect">
            <a:avLst/>
          </a:prstGeom>
        </p:spPr>
      </p:pic>
    </p:spTree>
    <p:extLst>
      <p:ext uri="{BB962C8B-B14F-4D97-AF65-F5344CB8AC3E}">
        <p14:creationId xmlns:p14="http://schemas.microsoft.com/office/powerpoint/2010/main" val="427525403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slideLayout" Target="../slideLayouts/slideLayout43.xml"/><Relationship Id="rId41" Type="http://schemas.openxmlformats.org/officeDocument/2006/relationships/slideLayout" Target="../slideLayouts/slideLayout55.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49" r:id="rId2"/>
    <p:sldLayoutId id="2147483650" r:id="rId3"/>
    <p:sldLayoutId id="2147483655" r:id="rId4"/>
    <p:sldLayoutId id="2147483654" r:id="rId5"/>
    <p:sldLayoutId id="2147483657" r:id="rId6"/>
    <p:sldLayoutId id="2147483670" r:id="rId7"/>
    <p:sldLayoutId id="2147483678" r:id="rId8"/>
    <p:sldLayoutId id="2147483679" r:id="rId9"/>
    <p:sldLayoutId id="2147483685" r:id="rId10"/>
    <p:sldLayoutId id="2147483745" r:id="rId11"/>
    <p:sldLayoutId id="2147483756" r:id="rId12"/>
    <p:sldLayoutId id="2147483760" r:id="rId13"/>
    <p:sldLayoutId id="2147483763" r:id="rId14"/>
  </p:sldLayoutIdLst>
  <p:hf sldNum="0" hdr="0" ftr="0" dt="0"/>
  <p:txStyles>
    <p:titleStyle>
      <a:lvl1pPr algn="l" defTabSz="457200" rtl="0" eaLnBrk="1" latinLnBrk="0" hangingPunct="1">
        <a:spcBef>
          <a:spcPct val="0"/>
        </a:spcBef>
        <a:buNone/>
        <a:defRPr sz="2800" b="1" kern="1200">
          <a:solidFill>
            <a:srgbClr val="EC7F23"/>
          </a:solidFill>
          <a:latin typeface="Arial" pitchFamily="34" charset="0"/>
          <a:ea typeface="微軟正黑體" pitchFamily="34" charset="-120"/>
          <a:cs typeface="Arial" pitchFamily="34" charset="0"/>
        </a:defRPr>
      </a:lvl1pPr>
    </p:titleStyle>
    <p:bodyStyle>
      <a:lvl1pPr marL="342900" indent="-342900" algn="l" defTabSz="457200" rtl="0" eaLnBrk="1" latinLnBrk="0" hangingPunct="1">
        <a:spcBef>
          <a:spcPct val="20000"/>
        </a:spcBef>
        <a:buFont typeface="Arial"/>
        <a:buChar char="•"/>
        <a:defRPr sz="2400" kern="1200">
          <a:solidFill>
            <a:schemeClr val="tx1">
              <a:lumMod val="65000"/>
              <a:lumOff val="35000"/>
            </a:schemeClr>
          </a:solidFill>
          <a:latin typeface="Arial" pitchFamily="34" charset="0"/>
          <a:ea typeface="微軟正黑體" pitchFamily="34" charset="-120"/>
          <a:cs typeface="Arial" pitchFamily="34" charset="0"/>
        </a:defRPr>
      </a:lvl1pPr>
      <a:lvl2pPr marL="742950" indent="-285750" algn="l" defTabSz="457200" rtl="0" eaLnBrk="1" latinLnBrk="0" hangingPunct="1">
        <a:spcBef>
          <a:spcPct val="20000"/>
        </a:spcBef>
        <a:buFont typeface="Arial"/>
        <a:buChar char="–"/>
        <a:defRPr sz="2000" kern="1200">
          <a:solidFill>
            <a:schemeClr val="tx1">
              <a:lumMod val="65000"/>
              <a:lumOff val="35000"/>
            </a:schemeClr>
          </a:solidFill>
          <a:latin typeface="Arial" pitchFamily="34" charset="0"/>
          <a:ea typeface="微軟正黑體" pitchFamily="34" charset="-120"/>
          <a:cs typeface="Arial" pitchFamily="34" charset="0"/>
        </a:defRPr>
      </a:lvl2pPr>
      <a:lvl3pPr marL="1143000" indent="-228600" algn="l" defTabSz="457200" rtl="0" eaLnBrk="1" latinLnBrk="0" hangingPunct="1">
        <a:spcBef>
          <a:spcPct val="20000"/>
        </a:spcBef>
        <a:buFont typeface="Arial"/>
        <a:buChar char="•"/>
        <a:defRPr sz="1800" kern="1200">
          <a:solidFill>
            <a:schemeClr val="tx1">
              <a:lumMod val="65000"/>
              <a:lumOff val="35000"/>
            </a:schemeClr>
          </a:solidFill>
          <a:latin typeface="Arial" pitchFamily="34" charset="0"/>
          <a:ea typeface="微軟正黑體" pitchFamily="34" charset="-120"/>
          <a:cs typeface="Arial" pitchFamily="34" charset="0"/>
        </a:defRPr>
      </a:lvl3pPr>
      <a:lvl4pPr marL="1600200" indent="-228600" algn="l" defTabSz="457200" rtl="0" eaLnBrk="1" latinLnBrk="0" hangingPunct="1">
        <a:spcBef>
          <a:spcPct val="20000"/>
        </a:spcBef>
        <a:buFont typeface="Arial"/>
        <a:buChar char="–"/>
        <a:defRPr sz="1600" kern="1200">
          <a:solidFill>
            <a:schemeClr val="tx1">
              <a:lumMod val="65000"/>
              <a:lumOff val="35000"/>
            </a:schemeClr>
          </a:solidFill>
          <a:latin typeface="Arial" pitchFamily="34" charset="0"/>
          <a:ea typeface="微軟正黑體" pitchFamily="34" charset="-120"/>
          <a:cs typeface="Arial" pitchFamily="34" charset="0"/>
        </a:defRPr>
      </a:lvl4pPr>
      <a:lvl5pPr marL="2057400" indent="-228600" algn="l" defTabSz="457200" rtl="0" eaLnBrk="1" latinLnBrk="0" hangingPunct="1">
        <a:spcBef>
          <a:spcPct val="20000"/>
        </a:spcBef>
        <a:buFont typeface="Arial"/>
        <a:buChar char="»"/>
        <a:defRPr sz="1600" kern="1200">
          <a:solidFill>
            <a:schemeClr val="tx1">
              <a:lumMod val="65000"/>
              <a:lumOff val="35000"/>
            </a:schemeClr>
          </a:solidFill>
          <a:latin typeface="Arial" pitchFamily="34" charset="0"/>
          <a:ea typeface="微軟正黑體" pitchFamily="34" charset="-120"/>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68226"/>
            <a:ext cx="4114800" cy="47684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28600" y="1591733"/>
            <a:ext cx="4114800" cy="161431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25234728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 id="2147483724" r:id="rId24"/>
    <p:sldLayoutId id="2147483725" r:id="rId25"/>
    <p:sldLayoutId id="2147483726" r:id="rId26"/>
    <p:sldLayoutId id="2147483727" r:id="rId27"/>
    <p:sldLayoutId id="2147483728" r:id="rId28"/>
    <p:sldLayoutId id="2147483729" r:id="rId29"/>
    <p:sldLayoutId id="2147483730" r:id="rId30"/>
    <p:sldLayoutId id="2147483731" r:id="rId31"/>
    <p:sldLayoutId id="2147483732" r:id="rId32"/>
    <p:sldLayoutId id="2147483733" r:id="rId33"/>
    <p:sldLayoutId id="2147483734" r:id="rId34"/>
    <p:sldLayoutId id="2147483735" r:id="rId35"/>
    <p:sldLayoutId id="2147483736" r:id="rId36"/>
    <p:sldLayoutId id="2147483737" r:id="rId37"/>
    <p:sldLayoutId id="2147483739" r:id="rId38"/>
    <p:sldLayoutId id="2147483740" r:id="rId39"/>
    <p:sldLayoutId id="2147483741" r:id="rId40"/>
    <p:sldLayoutId id="2147483742" r:id="rId41"/>
    <p:sldLayoutId id="2147483743" r:id="rId42"/>
    <p:sldLayoutId id="2147483746" r:id="rId43"/>
  </p:sldLayoutIdLst>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hf hdr="0" dt="0"/>
  <p:txStyles>
    <p:titleStyle>
      <a:lvl1pPr algn="l" defTabSz="457200" rtl="0" eaLnBrk="1" latinLnBrk="0" hangingPunct="1">
        <a:lnSpc>
          <a:spcPct val="90000"/>
        </a:lnSpc>
        <a:spcBef>
          <a:spcPct val="0"/>
        </a:spcBef>
        <a:buNone/>
        <a:defRPr sz="2400" kern="200" spc="-40">
          <a:solidFill>
            <a:schemeClr val="bg2"/>
          </a:solidFill>
          <a:latin typeface="IBM Plex Sans SemiBold"/>
          <a:ea typeface="IBM Plex Sans"/>
          <a:cs typeface="IBM Plex Sans SemiBold"/>
        </a:defRPr>
      </a:lvl1pPr>
    </p:titleStyle>
    <p:body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slide" Target="slide16.xml"/><Relationship Id="rId7" Type="http://schemas.openxmlformats.org/officeDocument/2006/relationships/image" Target="../media/image39.emf"/><Relationship Id="rId2" Type="http://schemas.openxmlformats.org/officeDocument/2006/relationships/notesSlide" Target="../notesSlides/notesSlide8.xml"/><Relationship Id="rId1" Type="http://schemas.openxmlformats.org/officeDocument/2006/relationships/slideLayout" Target="../slideLayouts/slideLayout28.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3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41.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47.emf"/><Relationship Id="rId7" Type="http://schemas.openxmlformats.org/officeDocument/2006/relationships/image" Target="../media/image40.emf"/><Relationship Id="rId2" Type="http://schemas.openxmlformats.org/officeDocument/2006/relationships/notesSlide" Target="../notesSlides/notesSlide11.xml"/><Relationship Id="rId1" Type="http://schemas.openxmlformats.org/officeDocument/2006/relationships/slideLayout" Target="../slideLayouts/slideLayout43.xml"/><Relationship Id="rId6" Type="http://schemas.openxmlformats.org/officeDocument/2006/relationships/image" Target="../media/image50.emf"/><Relationship Id="rId5" Type="http://schemas.openxmlformats.org/officeDocument/2006/relationships/image" Target="../media/image49.emf"/><Relationship Id="rId4" Type="http://schemas.openxmlformats.org/officeDocument/2006/relationships/image" Target="../media/image4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3.xml"/><Relationship Id="rId1" Type="http://schemas.openxmlformats.org/officeDocument/2006/relationships/slideLayout" Target="../slideLayouts/slideLayout43.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9.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14.xml"/><Relationship Id="rId1" Type="http://schemas.openxmlformats.org/officeDocument/2006/relationships/slideLayout" Target="../slideLayouts/slideLayout31.xml"/><Relationship Id="rId5" Type="http://schemas.openxmlformats.org/officeDocument/2006/relationships/image" Target="../media/image5.jpeg"/><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6.xml"/><Relationship Id="rId1" Type="http://schemas.openxmlformats.org/officeDocument/2006/relationships/slideLayout" Target="../slideLayouts/slideLayout17.xml"/><Relationship Id="rId6" Type="http://schemas.openxmlformats.org/officeDocument/2006/relationships/image" Target="../media/image62.jpeg"/><Relationship Id="rId5" Type="http://schemas.openxmlformats.org/officeDocument/2006/relationships/image" Target="../media/image61.jpeg"/><Relationship Id="rId4" Type="http://schemas.openxmlformats.org/officeDocument/2006/relationships/image" Target="../media/image6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0.xml"/><Relationship Id="rId1" Type="http://schemas.openxmlformats.org/officeDocument/2006/relationships/slideLayout" Target="../slideLayouts/slideLayout3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notesSlide" Target="../notesSlides/notesSlide23.xml"/><Relationship Id="rId1" Type="http://schemas.openxmlformats.org/officeDocument/2006/relationships/slideLayout" Target="../slideLayouts/slideLayout36.xml"/><Relationship Id="rId6" Type="http://schemas.openxmlformats.org/officeDocument/2006/relationships/image" Target="../media/image71.emf"/><Relationship Id="rId5" Type="http://schemas.openxmlformats.org/officeDocument/2006/relationships/image" Target="../media/image70.emf"/><Relationship Id="rId4" Type="http://schemas.openxmlformats.org/officeDocument/2006/relationships/image" Target="../media/image69.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24.xml"/><Relationship Id="rId1" Type="http://schemas.openxmlformats.org/officeDocument/2006/relationships/slideLayout" Target="../slideLayouts/slideLayout41.xml"/><Relationship Id="rId5" Type="http://schemas.openxmlformats.org/officeDocument/2006/relationships/image" Target="../media/image54.png"/><Relationship Id="rId4" Type="http://schemas.openxmlformats.org/officeDocument/2006/relationships/image" Target="../media/image73.emf"/></Relationships>
</file>

<file path=ppt/slides/_rels/slide31.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1.xml"/></Relationships>
</file>

<file path=ppt/slides/_rels/slide36.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notesSlide" Target="../notesSlides/notesSlide29.xml"/><Relationship Id="rId1" Type="http://schemas.openxmlformats.org/officeDocument/2006/relationships/slideLayout" Target="../slideLayouts/slideLayout24.xml"/><Relationship Id="rId5" Type="http://schemas.openxmlformats.org/officeDocument/2006/relationships/image" Target="../media/image5.jpeg"/><Relationship Id="rId4" Type="http://schemas.openxmlformats.org/officeDocument/2006/relationships/slide" Target="slide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1.xml"/></Relationships>
</file>

<file path=ppt/slides/_rels/slide39.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notesSlide" Target="../notesSlides/notesSlide31.xml"/><Relationship Id="rId1" Type="http://schemas.openxmlformats.org/officeDocument/2006/relationships/slideLayout" Target="../slideLayouts/slideLayout36.xml"/><Relationship Id="rId6" Type="http://schemas.openxmlformats.org/officeDocument/2006/relationships/image" Target="../media/image78.emf"/><Relationship Id="rId5" Type="http://schemas.openxmlformats.org/officeDocument/2006/relationships/image" Target="../media/image77.emf"/><Relationship Id="rId4" Type="http://schemas.openxmlformats.org/officeDocument/2006/relationships/image" Target="../media/image36.emf"/></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33.xml"/><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35.xml"/><Relationship Id="rId1" Type="http://schemas.openxmlformats.org/officeDocument/2006/relationships/slideLayout" Target="../slideLayouts/slideLayout24.xml"/><Relationship Id="rId4" Type="http://schemas.openxmlformats.org/officeDocument/2006/relationships/slide" Target="slide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6.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0.xml"/><Relationship Id="rId1" Type="http://schemas.openxmlformats.org/officeDocument/2006/relationships/slideLayout" Target="../slideLayouts/slideLayout41.xml"/><Relationship Id="rId5" Type="http://schemas.openxmlformats.org/officeDocument/2006/relationships/image" Target="../media/image86.png"/><Relationship Id="rId4" Type="http://schemas.openxmlformats.org/officeDocument/2006/relationships/image" Target="../media/image85.png"/></Relationships>
</file>

<file path=ppt/slides/_rels/slide5.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image" Target="../media/image25.emf"/><Relationship Id="rId3" Type="http://schemas.openxmlformats.org/officeDocument/2006/relationships/image" Target="../media/image15.emf"/><Relationship Id="rId7" Type="http://schemas.openxmlformats.org/officeDocument/2006/relationships/image" Target="../media/image19.emf"/><Relationship Id="rId12" Type="http://schemas.openxmlformats.org/officeDocument/2006/relationships/image" Target="../media/image24.emf"/><Relationship Id="rId2" Type="http://schemas.openxmlformats.org/officeDocument/2006/relationships/notesSlide" Target="../notesSlides/notesSlide2.xml"/><Relationship Id="rId1" Type="http://schemas.openxmlformats.org/officeDocument/2006/relationships/slideLayout" Target="../slideLayouts/slideLayout57.xml"/><Relationship Id="rId6" Type="http://schemas.openxmlformats.org/officeDocument/2006/relationships/image" Target="../media/image18.emf"/><Relationship Id="rId11" Type="http://schemas.openxmlformats.org/officeDocument/2006/relationships/image" Target="../media/image23.emf"/><Relationship Id="rId5" Type="http://schemas.openxmlformats.org/officeDocument/2006/relationships/image" Target="../media/image17.emf"/><Relationship Id="rId15" Type="http://schemas.openxmlformats.org/officeDocument/2006/relationships/image" Target="../media/image27.emf"/><Relationship Id="rId10" Type="http://schemas.openxmlformats.org/officeDocument/2006/relationships/image" Target="../media/image22.emf"/><Relationship Id="rId4" Type="http://schemas.openxmlformats.org/officeDocument/2006/relationships/image" Target="../media/image16.emf"/><Relationship Id="rId9" Type="http://schemas.openxmlformats.org/officeDocument/2006/relationships/image" Target="../media/image21.emf"/><Relationship Id="rId14" Type="http://schemas.openxmlformats.org/officeDocument/2006/relationships/image" Target="../media/image26.emf"/></Relationships>
</file>

<file path=ppt/slides/_rels/slide50.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42.xml"/><Relationship Id="rId1" Type="http://schemas.openxmlformats.org/officeDocument/2006/relationships/slideLayout" Target="../slideLayouts/slideLayout51.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44.xml"/><Relationship Id="rId1" Type="http://schemas.openxmlformats.org/officeDocument/2006/relationships/slideLayout" Target="../slideLayouts/slideLayout29.xml"/><Relationship Id="rId4" Type="http://schemas.openxmlformats.org/officeDocument/2006/relationships/image" Target="../media/image58.png"/></Relationships>
</file>

<file path=ppt/slides/_rels/slide5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5.xml"/><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46.xml"/><Relationship Id="rId1" Type="http://schemas.openxmlformats.org/officeDocument/2006/relationships/slideLayout" Target="../slideLayouts/slideLayout29.xml"/><Relationship Id="rId4" Type="http://schemas.openxmlformats.org/officeDocument/2006/relationships/image" Target="../media/image5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3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43.xml"/><Relationship Id="rId5" Type="http://schemas.openxmlformats.org/officeDocument/2006/relationships/image" Target="../media/image5.jpeg"/><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rtboard 1 copy 25.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 y="857250"/>
            <a:ext cx="9132725" cy="5143500"/>
          </a:xfrm>
          <a:prstGeom prst="rect">
            <a:avLst/>
          </a:prstGeom>
        </p:spPr>
      </p:pic>
      <p:sp>
        <p:nvSpPr>
          <p:cNvPr id="5" name="Text Placeholder 4"/>
          <p:cNvSpPr>
            <a:spLocks noGrp="1"/>
          </p:cNvSpPr>
          <p:nvPr>
            <p:ph type="body" sz="quarter" idx="13"/>
          </p:nvPr>
        </p:nvSpPr>
        <p:spPr/>
        <p:txBody>
          <a:bodyPr/>
          <a:lstStyle/>
          <a:p>
            <a:r>
              <a:rPr lang="en-US" dirty="0"/>
              <a:t>End to end security </a:t>
            </a:r>
            <a:br>
              <a:rPr lang="en-US" dirty="0"/>
            </a:br>
            <a:r>
              <a:rPr lang="en-US" dirty="0"/>
              <a:t>for cloud native and enterprise workloads</a:t>
            </a:r>
          </a:p>
        </p:txBody>
      </p:sp>
      <p:sp>
        <p:nvSpPr>
          <p:cNvPr id="51" name="Text Placeholder 5"/>
          <p:cNvSpPr txBox="1">
            <a:spLocks/>
          </p:cNvSpPr>
          <p:nvPr/>
        </p:nvSpPr>
        <p:spPr>
          <a:xfrm>
            <a:off x="228600" y="2284000"/>
            <a:ext cx="4114800" cy="836103"/>
          </a:xfrm>
          <a:prstGeom prst="rect">
            <a:avLst/>
          </a:prstGeom>
        </p:spPr>
        <p:txBody>
          <a:bodyPr vert="horz" lIns="0" tIns="0" rIns="0" bIns="0" rtlCol="0">
            <a:noAutofit/>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IBM Plex Sans SemiBold"/>
                <a:cs typeface="IBM Plex Sans SemiBold"/>
                <a:sym typeface="Helvetica"/>
              </a:rPr>
              <a:t>Secure to the core: </a:t>
            </a:r>
            <a:r>
              <a:rPr lang="en-US" dirty="0">
                <a:solidFill>
                  <a:schemeClr val="accent2"/>
                </a:solidFill>
                <a:latin typeface="IBM Plex Sans SemiBold"/>
                <a:cs typeface="IBM Plex Sans SemiBold"/>
                <a:sym typeface="Helvetica"/>
              </a:rPr>
              <a:t>Technology</a:t>
            </a:r>
          </a:p>
          <a:p>
            <a:pPr lvl="1"/>
            <a:r>
              <a:rPr lang="en-US" sz="1200" dirty="0">
                <a:sym typeface="IBM Plex Sans"/>
              </a:rPr>
              <a:t>Comprehensive cloud security offering portfolio</a:t>
            </a:r>
          </a:p>
          <a:p>
            <a:pPr lvl="1"/>
            <a:r>
              <a:rPr lang="en-US" sz="1200" dirty="0">
                <a:sym typeface="IBM Plex Sans"/>
              </a:rPr>
              <a:t>API ready services for cloud integration</a:t>
            </a:r>
            <a:endParaRPr lang="en-US" sz="1200" dirty="0"/>
          </a:p>
        </p:txBody>
      </p:sp>
    </p:spTree>
    <p:extLst>
      <p:ext uri="{BB962C8B-B14F-4D97-AF65-F5344CB8AC3E}">
        <p14:creationId xmlns:p14="http://schemas.microsoft.com/office/powerpoint/2010/main" val="342644994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4">
            <a:hlinkClick r:id="rId3" action="ppaction://hlinksldjump" highlightClick="1"/>
          </p:cNvPr>
          <p:cNvSpPr txBox="1">
            <a:spLocks/>
          </p:cNvSpPr>
          <p:nvPr/>
        </p:nvSpPr>
        <p:spPr>
          <a:xfrm>
            <a:off x="5151158" y="1385887"/>
            <a:ext cx="3363576" cy="348818"/>
          </a:xfrm>
          <a:prstGeom prst="rect">
            <a:avLst/>
          </a:prstGeom>
          <a:solidFill>
            <a:srgbClr val="003CC9">
              <a:alpha val="70000"/>
            </a:srgbClr>
          </a:solidFill>
        </p:spPr>
        <p:txBody>
          <a:bodyPr vert="horz" wrap="none" lIns="0" tIns="0" rIns="0" bIns="0" rtlCol="0" anchor="ctr" anchorCtr="0">
            <a:noAutofit/>
          </a:bodyPr>
          <a:lstStyle>
            <a:defPPr>
              <a:defRPr lang="en-US"/>
            </a:defPPr>
            <a:lvl1pPr indent="0" defTabSz="457200">
              <a:lnSpc>
                <a:spcPct val="100000"/>
              </a:lnSpc>
              <a:spcBef>
                <a:spcPts val="1100"/>
              </a:spcBef>
              <a:buFont typeface="Arial"/>
              <a:buNone/>
              <a:defRPr sz="1200" kern="200" spc="-40">
                <a:solidFill>
                  <a:schemeClr val="bg2"/>
                </a:solidFill>
                <a:latin typeface="IBM Plex Sans"/>
                <a:ea typeface="IBM Plex Sans"/>
                <a:cs typeface="IBM Plex Sans"/>
              </a:defRPr>
            </a:lvl1pPr>
            <a:lvl2pPr marL="173038" indent="-173038" defTabSz="457200">
              <a:lnSpc>
                <a:spcPct val="100000"/>
              </a:lnSpc>
              <a:spcBef>
                <a:spcPts val="1100"/>
              </a:spcBef>
              <a:spcAft>
                <a:spcPts val="0"/>
              </a:spcAft>
              <a:buFont typeface="Arial"/>
              <a:buChar char="–"/>
              <a:defRPr sz="1400" kern="200" spc="-40">
                <a:solidFill>
                  <a:schemeClr val="bg2"/>
                </a:solidFill>
                <a:ea typeface="IBM Plex Sans"/>
                <a:cs typeface="IBM Plex Sans"/>
              </a:defRPr>
            </a:lvl2pPr>
            <a:lvl3pPr marL="396875" indent="-173038" defTabSz="457200">
              <a:lnSpc>
                <a:spcPct val="100000"/>
              </a:lnSpc>
              <a:spcBef>
                <a:spcPts val="1100"/>
              </a:spcBef>
              <a:spcAft>
                <a:spcPts val="0"/>
              </a:spcAft>
              <a:buFont typeface="Arial"/>
              <a:buChar char="•"/>
              <a:defRPr sz="1400" kern="200" spc="-40">
                <a:solidFill>
                  <a:schemeClr val="bg2"/>
                </a:solidFill>
                <a:ea typeface="IBM Plex Sans"/>
                <a:cs typeface="IBM Plex Sans"/>
              </a:defRPr>
            </a:lvl3pPr>
            <a:lvl4pPr marL="625475" indent="-168275" defTabSz="457200">
              <a:lnSpc>
                <a:spcPct val="100000"/>
              </a:lnSpc>
              <a:spcBef>
                <a:spcPts val="1100"/>
              </a:spcBef>
              <a:spcAft>
                <a:spcPts val="0"/>
              </a:spcAft>
              <a:buFont typeface="Arial"/>
              <a:buChar char="–"/>
              <a:defRPr sz="1400" kern="200" spc="-40">
                <a:solidFill>
                  <a:schemeClr val="bg2"/>
                </a:solidFill>
                <a:ea typeface="IBM Plex Sans"/>
                <a:cs typeface="IBM Plex Sans"/>
              </a:defRPr>
            </a:lvl4pPr>
            <a:lvl5pPr marL="803275" indent="-173038" defTabSz="457200">
              <a:lnSpc>
                <a:spcPct val="100000"/>
              </a:lnSpc>
              <a:spcBef>
                <a:spcPts val="1100"/>
              </a:spcBef>
              <a:spcAft>
                <a:spcPts val="0"/>
              </a:spcAft>
              <a:buFont typeface="Arial"/>
              <a:buChar char="»"/>
              <a:defRPr sz="1400" kern="200" spc="-40">
                <a:solidFill>
                  <a:schemeClr val="bg2"/>
                </a:solidFill>
                <a:ea typeface="IBM Plex Sans"/>
                <a:cs typeface="IBM Plex Sans"/>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gn="ctr">
              <a:spcBef>
                <a:spcPts val="0"/>
              </a:spcBef>
            </a:pPr>
            <a:endParaRPr lang="en-US" sz="1050" dirty="0"/>
          </a:p>
        </p:txBody>
      </p:sp>
      <p:sp>
        <p:nvSpPr>
          <p:cNvPr id="5" name="Text Placeholder 4"/>
          <p:cNvSpPr>
            <a:spLocks noGrp="1"/>
          </p:cNvSpPr>
          <p:nvPr>
            <p:ph type="body" sz="quarter" idx="13"/>
          </p:nvPr>
        </p:nvSpPr>
        <p:spPr/>
        <p:txBody>
          <a:bodyPr/>
          <a:lstStyle/>
          <a:p>
            <a:r>
              <a:rPr lang="en-US" dirty="0"/>
              <a:t>End to end security for cloud native and enterprise workloads</a:t>
            </a:r>
          </a:p>
        </p:txBody>
      </p:sp>
      <p:sp>
        <p:nvSpPr>
          <p:cNvPr id="15" name="Content Placeholder 4">
            <a:hlinkClick r:id="rId3" action="ppaction://hlinksldjump" highlightClick="1"/>
          </p:cNvPr>
          <p:cNvSpPr txBox="1">
            <a:spLocks/>
          </p:cNvSpPr>
          <p:nvPr/>
        </p:nvSpPr>
        <p:spPr>
          <a:xfrm>
            <a:off x="6238508" y="3210197"/>
            <a:ext cx="2276226" cy="580801"/>
          </a:xfrm>
          <a:prstGeom prst="rect">
            <a:avLst/>
          </a:prstGeom>
          <a:solidFill>
            <a:srgbClr val="1FB3CF">
              <a:alpha val="70000"/>
            </a:srgbClr>
          </a:solidFill>
        </p:spPr>
        <p:txBody>
          <a:bodyPr vert="horz" wrap="none" lIns="0" tIns="0" rIns="0" bIns="0" rtlCol="0" anchor="ctr" anchorCtr="0">
            <a:noAutofit/>
          </a:bodyPr>
          <a:lstStyle>
            <a:defPPr>
              <a:defRPr lang="en-US"/>
            </a:defPPr>
            <a:lvl1pPr indent="0" defTabSz="457200">
              <a:lnSpc>
                <a:spcPct val="100000"/>
              </a:lnSpc>
              <a:spcBef>
                <a:spcPts val="1100"/>
              </a:spcBef>
              <a:buFont typeface="Arial"/>
              <a:buNone/>
              <a:defRPr sz="1200" kern="200" spc="-40">
                <a:solidFill>
                  <a:schemeClr val="bg2"/>
                </a:solidFill>
                <a:latin typeface="IBM Plex Sans"/>
                <a:ea typeface="IBM Plex Sans"/>
                <a:cs typeface="IBM Plex Sans"/>
              </a:defRPr>
            </a:lvl1pPr>
            <a:lvl2pPr marL="173038" indent="-173038" defTabSz="457200">
              <a:lnSpc>
                <a:spcPct val="100000"/>
              </a:lnSpc>
              <a:spcBef>
                <a:spcPts val="1100"/>
              </a:spcBef>
              <a:spcAft>
                <a:spcPts val="0"/>
              </a:spcAft>
              <a:buFont typeface="Arial"/>
              <a:buChar char="–"/>
              <a:defRPr sz="1400" kern="200" spc="-40">
                <a:solidFill>
                  <a:schemeClr val="bg2"/>
                </a:solidFill>
                <a:ea typeface="IBM Plex Sans"/>
                <a:cs typeface="IBM Plex Sans"/>
              </a:defRPr>
            </a:lvl2pPr>
            <a:lvl3pPr marL="396875" indent="-173038" defTabSz="457200">
              <a:lnSpc>
                <a:spcPct val="100000"/>
              </a:lnSpc>
              <a:spcBef>
                <a:spcPts val="1100"/>
              </a:spcBef>
              <a:spcAft>
                <a:spcPts val="0"/>
              </a:spcAft>
              <a:buFont typeface="Arial"/>
              <a:buChar char="•"/>
              <a:defRPr sz="1400" kern="200" spc="-40">
                <a:solidFill>
                  <a:schemeClr val="bg2"/>
                </a:solidFill>
                <a:ea typeface="IBM Plex Sans"/>
                <a:cs typeface="IBM Plex Sans"/>
              </a:defRPr>
            </a:lvl3pPr>
            <a:lvl4pPr marL="625475" indent="-168275" defTabSz="457200">
              <a:lnSpc>
                <a:spcPct val="100000"/>
              </a:lnSpc>
              <a:spcBef>
                <a:spcPts val="1100"/>
              </a:spcBef>
              <a:spcAft>
                <a:spcPts val="0"/>
              </a:spcAft>
              <a:buFont typeface="Arial"/>
              <a:buChar char="–"/>
              <a:defRPr sz="1400" kern="200" spc="-40">
                <a:solidFill>
                  <a:schemeClr val="bg2"/>
                </a:solidFill>
                <a:ea typeface="IBM Plex Sans"/>
                <a:cs typeface="IBM Plex Sans"/>
              </a:defRPr>
            </a:lvl4pPr>
            <a:lvl5pPr marL="803275" indent="-173038" defTabSz="457200">
              <a:lnSpc>
                <a:spcPct val="100000"/>
              </a:lnSpc>
              <a:spcBef>
                <a:spcPts val="1100"/>
              </a:spcBef>
              <a:spcAft>
                <a:spcPts val="0"/>
              </a:spcAft>
              <a:buFont typeface="Arial"/>
              <a:buChar char="»"/>
              <a:defRPr sz="1400" kern="200" spc="-40">
                <a:solidFill>
                  <a:schemeClr val="bg2"/>
                </a:solidFill>
                <a:ea typeface="IBM Plex Sans"/>
                <a:cs typeface="IBM Plex Sans"/>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gn="ctr">
              <a:spcBef>
                <a:spcPts val="0"/>
              </a:spcBef>
            </a:pPr>
            <a:r>
              <a:rPr lang="en-US" sz="1050" dirty="0"/>
              <a:t>Identity &amp; Access</a:t>
            </a:r>
          </a:p>
        </p:txBody>
      </p:sp>
      <p:sp>
        <p:nvSpPr>
          <p:cNvPr id="16" name="Content Placeholder 4">
            <a:hlinkClick r:id="rId3" action="ppaction://hlinksldjump" highlightClick="1"/>
          </p:cNvPr>
          <p:cNvSpPr txBox="1">
            <a:spLocks/>
          </p:cNvSpPr>
          <p:nvPr/>
        </p:nvSpPr>
        <p:spPr>
          <a:xfrm>
            <a:off x="6238508" y="1828405"/>
            <a:ext cx="2276226" cy="580801"/>
          </a:xfrm>
          <a:prstGeom prst="rect">
            <a:avLst/>
          </a:prstGeom>
          <a:solidFill>
            <a:srgbClr val="1FB3CF">
              <a:alpha val="70000"/>
            </a:srgbClr>
          </a:solidFill>
        </p:spPr>
        <p:txBody>
          <a:bodyPr vert="horz" wrap="none" lIns="0" tIns="0" rIns="0" bIns="0" rtlCol="0" anchor="ctr" anchorCtr="0">
            <a:noAutofit/>
          </a:bodyPr>
          <a:lstStyle>
            <a:defPPr>
              <a:defRPr lang="en-US"/>
            </a:defPPr>
            <a:lvl1pPr indent="0" defTabSz="457200">
              <a:lnSpc>
                <a:spcPct val="100000"/>
              </a:lnSpc>
              <a:spcBef>
                <a:spcPts val="1100"/>
              </a:spcBef>
              <a:buFont typeface="Arial"/>
              <a:buNone/>
              <a:defRPr sz="1200" kern="200" spc="-40">
                <a:solidFill>
                  <a:schemeClr val="bg2"/>
                </a:solidFill>
                <a:latin typeface="IBM Plex Sans"/>
                <a:ea typeface="IBM Plex Sans"/>
                <a:cs typeface="IBM Plex Sans"/>
              </a:defRPr>
            </a:lvl1pPr>
            <a:lvl2pPr marL="173038" indent="-173038" defTabSz="457200">
              <a:lnSpc>
                <a:spcPct val="100000"/>
              </a:lnSpc>
              <a:spcBef>
                <a:spcPts val="1100"/>
              </a:spcBef>
              <a:spcAft>
                <a:spcPts val="0"/>
              </a:spcAft>
              <a:buFont typeface="Arial"/>
              <a:buChar char="–"/>
              <a:defRPr sz="1400" kern="200" spc="-40">
                <a:solidFill>
                  <a:schemeClr val="bg2"/>
                </a:solidFill>
                <a:ea typeface="IBM Plex Sans"/>
                <a:cs typeface="IBM Plex Sans"/>
              </a:defRPr>
            </a:lvl2pPr>
            <a:lvl3pPr marL="396875" indent="-173038" defTabSz="457200">
              <a:lnSpc>
                <a:spcPct val="100000"/>
              </a:lnSpc>
              <a:spcBef>
                <a:spcPts val="1100"/>
              </a:spcBef>
              <a:spcAft>
                <a:spcPts val="0"/>
              </a:spcAft>
              <a:buFont typeface="Arial"/>
              <a:buChar char="•"/>
              <a:defRPr sz="1400" kern="200" spc="-40">
                <a:solidFill>
                  <a:schemeClr val="bg2"/>
                </a:solidFill>
                <a:ea typeface="IBM Plex Sans"/>
                <a:cs typeface="IBM Plex Sans"/>
              </a:defRPr>
            </a:lvl3pPr>
            <a:lvl4pPr marL="625475" indent="-168275" defTabSz="457200">
              <a:lnSpc>
                <a:spcPct val="100000"/>
              </a:lnSpc>
              <a:spcBef>
                <a:spcPts val="1100"/>
              </a:spcBef>
              <a:spcAft>
                <a:spcPts val="0"/>
              </a:spcAft>
              <a:buFont typeface="Arial"/>
              <a:buChar char="–"/>
              <a:defRPr sz="1400" kern="200" spc="-40">
                <a:solidFill>
                  <a:schemeClr val="bg2"/>
                </a:solidFill>
                <a:ea typeface="IBM Plex Sans"/>
                <a:cs typeface="IBM Plex Sans"/>
              </a:defRPr>
            </a:lvl4pPr>
            <a:lvl5pPr marL="803275" indent="-173038" defTabSz="457200">
              <a:lnSpc>
                <a:spcPct val="100000"/>
              </a:lnSpc>
              <a:spcBef>
                <a:spcPts val="1100"/>
              </a:spcBef>
              <a:spcAft>
                <a:spcPts val="0"/>
              </a:spcAft>
              <a:buFont typeface="Arial"/>
              <a:buChar char="»"/>
              <a:defRPr sz="1400" kern="200" spc="-40">
                <a:solidFill>
                  <a:schemeClr val="bg2"/>
                </a:solidFill>
                <a:ea typeface="IBM Plex Sans"/>
                <a:cs typeface="IBM Plex Sans"/>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gn="ctr">
              <a:spcBef>
                <a:spcPts val="0"/>
              </a:spcBef>
            </a:pPr>
            <a:r>
              <a:rPr lang="en-US" sz="1050" dirty="0"/>
              <a:t>Data Protection</a:t>
            </a:r>
          </a:p>
        </p:txBody>
      </p:sp>
      <p:sp>
        <p:nvSpPr>
          <p:cNvPr id="18" name="Content Placeholder 4">
            <a:hlinkClick r:id="rId3" action="ppaction://hlinksldjump" highlightClick="1"/>
          </p:cNvPr>
          <p:cNvSpPr txBox="1">
            <a:spLocks/>
          </p:cNvSpPr>
          <p:nvPr/>
        </p:nvSpPr>
        <p:spPr>
          <a:xfrm>
            <a:off x="6238508" y="2516963"/>
            <a:ext cx="2276226" cy="580801"/>
          </a:xfrm>
          <a:prstGeom prst="rect">
            <a:avLst/>
          </a:prstGeom>
          <a:solidFill>
            <a:srgbClr val="1FB3CF">
              <a:alpha val="70000"/>
            </a:srgbClr>
          </a:solidFill>
        </p:spPr>
        <p:txBody>
          <a:bodyPr vert="horz" wrap="none" lIns="0" tIns="0" rIns="0" bIns="0" rtlCol="0" anchor="ctr" anchorCtr="0">
            <a:noAutofit/>
          </a:bodyPr>
          <a:lstStyle>
            <a:defPPr>
              <a:defRPr lang="en-US"/>
            </a:defPPr>
            <a:lvl1pPr indent="0" defTabSz="457200">
              <a:lnSpc>
                <a:spcPct val="100000"/>
              </a:lnSpc>
              <a:spcBef>
                <a:spcPts val="1100"/>
              </a:spcBef>
              <a:buFont typeface="Arial"/>
              <a:buNone/>
              <a:defRPr sz="1200" kern="200" spc="-40">
                <a:solidFill>
                  <a:schemeClr val="bg2"/>
                </a:solidFill>
                <a:latin typeface="IBM Plex Sans"/>
                <a:ea typeface="IBM Plex Sans"/>
                <a:cs typeface="IBM Plex Sans"/>
              </a:defRPr>
            </a:lvl1pPr>
            <a:lvl2pPr marL="173038" indent="-173038" defTabSz="457200">
              <a:lnSpc>
                <a:spcPct val="100000"/>
              </a:lnSpc>
              <a:spcBef>
                <a:spcPts val="1100"/>
              </a:spcBef>
              <a:spcAft>
                <a:spcPts val="0"/>
              </a:spcAft>
              <a:buFont typeface="Arial"/>
              <a:buChar char="–"/>
              <a:defRPr sz="1400" kern="200" spc="-40">
                <a:solidFill>
                  <a:schemeClr val="bg2"/>
                </a:solidFill>
                <a:ea typeface="IBM Plex Sans"/>
                <a:cs typeface="IBM Plex Sans"/>
              </a:defRPr>
            </a:lvl2pPr>
            <a:lvl3pPr marL="396875" indent="-173038" defTabSz="457200">
              <a:lnSpc>
                <a:spcPct val="100000"/>
              </a:lnSpc>
              <a:spcBef>
                <a:spcPts val="1100"/>
              </a:spcBef>
              <a:spcAft>
                <a:spcPts val="0"/>
              </a:spcAft>
              <a:buFont typeface="Arial"/>
              <a:buChar char="•"/>
              <a:defRPr sz="1400" kern="200" spc="-40">
                <a:solidFill>
                  <a:schemeClr val="bg2"/>
                </a:solidFill>
                <a:ea typeface="IBM Plex Sans"/>
                <a:cs typeface="IBM Plex Sans"/>
              </a:defRPr>
            </a:lvl3pPr>
            <a:lvl4pPr marL="625475" indent="-168275" defTabSz="457200">
              <a:lnSpc>
                <a:spcPct val="100000"/>
              </a:lnSpc>
              <a:spcBef>
                <a:spcPts val="1100"/>
              </a:spcBef>
              <a:spcAft>
                <a:spcPts val="0"/>
              </a:spcAft>
              <a:buFont typeface="Arial"/>
              <a:buChar char="–"/>
              <a:defRPr sz="1400" kern="200" spc="-40">
                <a:solidFill>
                  <a:schemeClr val="bg2"/>
                </a:solidFill>
                <a:ea typeface="IBM Plex Sans"/>
                <a:cs typeface="IBM Plex Sans"/>
              </a:defRPr>
            </a:lvl4pPr>
            <a:lvl5pPr marL="803275" indent="-173038" defTabSz="457200">
              <a:lnSpc>
                <a:spcPct val="100000"/>
              </a:lnSpc>
              <a:spcBef>
                <a:spcPts val="1100"/>
              </a:spcBef>
              <a:spcAft>
                <a:spcPts val="0"/>
              </a:spcAft>
              <a:buFont typeface="Arial"/>
              <a:buChar char="»"/>
              <a:defRPr sz="1400" kern="200" spc="-40">
                <a:solidFill>
                  <a:schemeClr val="bg2"/>
                </a:solidFill>
                <a:ea typeface="IBM Plex Sans"/>
                <a:cs typeface="IBM Plex Sans"/>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gn="ctr">
              <a:spcBef>
                <a:spcPts val="0"/>
              </a:spcBef>
            </a:pPr>
            <a:r>
              <a:rPr lang="en-US" sz="1050" dirty="0"/>
              <a:t>Network Security</a:t>
            </a:r>
          </a:p>
        </p:txBody>
      </p:sp>
      <p:sp>
        <p:nvSpPr>
          <p:cNvPr id="20" name="Content Placeholder 4">
            <a:hlinkClick r:id="rId3" action="ppaction://hlinksldjump" highlightClick="1"/>
          </p:cNvPr>
          <p:cNvSpPr txBox="1">
            <a:spLocks/>
          </p:cNvSpPr>
          <p:nvPr/>
        </p:nvSpPr>
        <p:spPr>
          <a:xfrm>
            <a:off x="5151159" y="1829988"/>
            <a:ext cx="993101" cy="3359736"/>
          </a:xfrm>
          <a:prstGeom prst="rect">
            <a:avLst/>
          </a:prstGeom>
          <a:solidFill>
            <a:srgbClr val="003CC9">
              <a:alpha val="70000"/>
            </a:srgbClr>
          </a:solidFill>
        </p:spPr>
        <p:txBody>
          <a:bodyPr vert="horz" wrap="none" lIns="0" tIns="0" rIns="0" bIns="0" rtlCol="0" anchor="ctr" anchorCtr="0">
            <a:noAutofit/>
          </a:bodyPr>
          <a:lstStyle>
            <a:defPPr>
              <a:defRPr lang="en-US"/>
            </a:defPPr>
            <a:lvl1pPr indent="0" defTabSz="457200">
              <a:lnSpc>
                <a:spcPct val="100000"/>
              </a:lnSpc>
              <a:spcBef>
                <a:spcPts val="1100"/>
              </a:spcBef>
              <a:buFont typeface="Arial"/>
              <a:buNone/>
              <a:defRPr sz="1200" kern="200" spc="-40">
                <a:solidFill>
                  <a:schemeClr val="bg2"/>
                </a:solidFill>
                <a:latin typeface="IBM Plex Sans"/>
                <a:ea typeface="IBM Plex Sans"/>
                <a:cs typeface="IBM Plex Sans"/>
              </a:defRPr>
            </a:lvl1pPr>
            <a:lvl2pPr marL="173038" indent="-173038" defTabSz="457200">
              <a:lnSpc>
                <a:spcPct val="100000"/>
              </a:lnSpc>
              <a:spcBef>
                <a:spcPts val="1100"/>
              </a:spcBef>
              <a:spcAft>
                <a:spcPts val="0"/>
              </a:spcAft>
              <a:buFont typeface="Arial"/>
              <a:buChar char="–"/>
              <a:defRPr sz="1400" kern="200" spc="-40">
                <a:solidFill>
                  <a:schemeClr val="bg2"/>
                </a:solidFill>
                <a:ea typeface="IBM Plex Sans"/>
                <a:cs typeface="IBM Plex Sans"/>
              </a:defRPr>
            </a:lvl2pPr>
            <a:lvl3pPr marL="396875" indent="-173038" defTabSz="457200">
              <a:lnSpc>
                <a:spcPct val="100000"/>
              </a:lnSpc>
              <a:spcBef>
                <a:spcPts val="1100"/>
              </a:spcBef>
              <a:spcAft>
                <a:spcPts val="0"/>
              </a:spcAft>
              <a:buFont typeface="Arial"/>
              <a:buChar char="•"/>
              <a:defRPr sz="1400" kern="200" spc="-40">
                <a:solidFill>
                  <a:schemeClr val="bg2"/>
                </a:solidFill>
                <a:ea typeface="IBM Plex Sans"/>
                <a:cs typeface="IBM Plex Sans"/>
              </a:defRPr>
            </a:lvl3pPr>
            <a:lvl4pPr marL="625475" indent="-168275" defTabSz="457200">
              <a:lnSpc>
                <a:spcPct val="100000"/>
              </a:lnSpc>
              <a:spcBef>
                <a:spcPts val="1100"/>
              </a:spcBef>
              <a:spcAft>
                <a:spcPts val="0"/>
              </a:spcAft>
              <a:buFont typeface="Arial"/>
              <a:buChar char="–"/>
              <a:defRPr sz="1400" kern="200" spc="-40">
                <a:solidFill>
                  <a:schemeClr val="bg2"/>
                </a:solidFill>
                <a:ea typeface="IBM Plex Sans"/>
                <a:cs typeface="IBM Plex Sans"/>
              </a:defRPr>
            </a:lvl4pPr>
            <a:lvl5pPr marL="803275" indent="-173038" defTabSz="457200">
              <a:lnSpc>
                <a:spcPct val="100000"/>
              </a:lnSpc>
              <a:spcBef>
                <a:spcPts val="1100"/>
              </a:spcBef>
              <a:spcAft>
                <a:spcPts val="0"/>
              </a:spcAft>
              <a:buFont typeface="Arial"/>
              <a:buChar char="»"/>
              <a:defRPr sz="1400" kern="200" spc="-40">
                <a:solidFill>
                  <a:schemeClr val="bg2"/>
                </a:solidFill>
                <a:ea typeface="IBM Plex Sans"/>
                <a:cs typeface="IBM Plex Sans"/>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gn="ctr">
              <a:spcBef>
                <a:spcPts val="0"/>
              </a:spcBef>
            </a:pPr>
            <a:r>
              <a:rPr lang="en-US" sz="1050" dirty="0"/>
              <a:t>Security </a:t>
            </a:r>
          </a:p>
          <a:p>
            <a:pPr algn="ctr">
              <a:spcBef>
                <a:spcPts val="0"/>
              </a:spcBef>
            </a:pPr>
            <a:r>
              <a:rPr lang="en-US" sz="1050" dirty="0"/>
              <a:t>Management</a:t>
            </a:r>
          </a:p>
        </p:txBody>
      </p:sp>
      <p:sp>
        <p:nvSpPr>
          <p:cNvPr id="21" name="Content Placeholder 4">
            <a:hlinkClick r:id="rId3" action="ppaction://hlinksldjump" highlightClick="1"/>
          </p:cNvPr>
          <p:cNvSpPr txBox="1">
            <a:spLocks/>
          </p:cNvSpPr>
          <p:nvPr/>
        </p:nvSpPr>
        <p:spPr>
          <a:xfrm>
            <a:off x="4571615" y="1355100"/>
            <a:ext cx="4572385" cy="412993"/>
          </a:xfrm>
          <a:prstGeom prst="rect">
            <a:avLst/>
          </a:prstGeom>
          <a:noFill/>
        </p:spPr>
        <p:txBody>
          <a:bodyPr vert="horz" wrap="none" lIns="0" tIns="0" rIns="0" bIns="0" rtlCol="0" anchor="ctr" anchorCtr="0">
            <a:noAutofit/>
          </a:bodyPr>
          <a:lstStyle>
            <a:defPPr>
              <a:defRPr lang="en-US"/>
            </a:defPPr>
            <a:lvl1pPr indent="0" defTabSz="457200">
              <a:lnSpc>
                <a:spcPct val="100000"/>
              </a:lnSpc>
              <a:spcBef>
                <a:spcPts val="1100"/>
              </a:spcBef>
              <a:buFont typeface="Arial"/>
              <a:buNone/>
              <a:defRPr sz="1200" kern="200" spc="-40">
                <a:solidFill>
                  <a:schemeClr val="bg2"/>
                </a:solidFill>
                <a:latin typeface="IBM Plex Sans"/>
                <a:ea typeface="IBM Plex Sans"/>
                <a:cs typeface="IBM Plex Sans"/>
              </a:defRPr>
            </a:lvl1pPr>
            <a:lvl2pPr marL="173038" indent="-173038" defTabSz="457200">
              <a:lnSpc>
                <a:spcPct val="100000"/>
              </a:lnSpc>
              <a:spcBef>
                <a:spcPts val="1100"/>
              </a:spcBef>
              <a:spcAft>
                <a:spcPts val="0"/>
              </a:spcAft>
              <a:buFont typeface="Arial"/>
              <a:buChar char="–"/>
              <a:defRPr sz="1400" kern="200" spc="-40">
                <a:solidFill>
                  <a:schemeClr val="bg2"/>
                </a:solidFill>
                <a:ea typeface="IBM Plex Sans"/>
                <a:cs typeface="IBM Plex Sans"/>
              </a:defRPr>
            </a:lvl2pPr>
            <a:lvl3pPr marL="396875" indent="-173038" defTabSz="457200">
              <a:lnSpc>
                <a:spcPct val="100000"/>
              </a:lnSpc>
              <a:spcBef>
                <a:spcPts val="1100"/>
              </a:spcBef>
              <a:spcAft>
                <a:spcPts val="0"/>
              </a:spcAft>
              <a:buFont typeface="Arial"/>
              <a:buChar char="•"/>
              <a:defRPr sz="1400" kern="200" spc="-40">
                <a:solidFill>
                  <a:schemeClr val="bg2"/>
                </a:solidFill>
                <a:ea typeface="IBM Plex Sans"/>
                <a:cs typeface="IBM Plex Sans"/>
              </a:defRPr>
            </a:lvl3pPr>
            <a:lvl4pPr marL="625475" indent="-168275" defTabSz="457200">
              <a:lnSpc>
                <a:spcPct val="100000"/>
              </a:lnSpc>
              <a:spcBef>
                <a:spcPts val="1100"/>
              </a:spcBef>
              <a:spcAft>
                <a:spcPts val="0"/>
              </a:spcAft>
              <a:buFont typeface="Arial"/>
              <a:buChar char="–"/>
              <a:defRPr sz="1400" kern="200" spc="-40">
                <a:solidFill>
                  <a:schemeClr val="bg2"/>
                </a:solidFill>
                <a:ea typeface="IBM Plex Sans"/>
                <a:cs typeface="IBM Plex Sans"/>
              </a:defRPr>
            </a:lvl4pPr>
            <a:lvl5pPr marL="803275" indent="-173038" defTabSz="457200">
              <a:lnSpc>
                <a:spcPct val="100000"/>
              </a:lnSpc>
              <a:spcBef>
                <a:spcPts val="1100"/>
              </a:spcBef>
              <a:spcAft>
                <a:spcPts val="0"/>
              </a:spcAft>
              <a:buFont typeface="Arial"/>
              <a:buChar char="»"/>
              <a:defRPr sz="1400" kern="200" spc="-40">
                <a:solidFill>
                  <a:schemeClr val="bg2"/>
                </a:solidFill>
                <a:ea typeface="IBM Plex Sans"/>
                <a:cs typeface="IBM Plex Sans"/>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gn="ctr">
              <a:spcBef>
                <a:spcPts val="0"/>
              </a:spcBef>
            </a:pPr>
            <a:r>
              <a:rPr lang="en-US" sz="1050" b="1" dirty="0"/>
              <a:t>IBM Cloud Security</a:t>
            </a:r>
          </a:p>
        </p:txBody>
      </p:sp>
      <p:sp>
        <p:nvSpPr>
          <p:cNvPr id="13" name="Text Placeholder 5"/>
          <p:cNvSpPr txBox="1">
            <a:spLocks/>
          </p:cNvSpPr>
          <p:nvPr/>
        </p:nvSpPr>
        <p:spPr>
          <a:xfrm>
            <a:off x="228600" y="2284000"/>
            <a:ext cx="4114800" cy="836103"/>
          </a:xfrm>
          <a:prstGeom prst="rect">
            <a:avLst/>
          </a:prstGeom>
        </p:spPr>
        <p:txBody>
          <a:bodyPr vert="horz" lIns="0" tIns="0" rIns="0" bIns="0" rtlCol="0">
            <a:noAutofit/>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IBM Plex Sans SemiBold"/>
                <a:cs typeface="IBM Plex Sans SemiBold"/>
                <a:sym typeface="Helvetica"/>
              </a:rPr>
              <a:t>Secure to the core: </a:t>
            </a:r>
            <a:r>
              <a:rPr lang="en-US" dirty="0">
                <a:solidFill>
                  <a:schemeClr val="accent2"/>
                </a:solidFill>
                <a:latin typeface="IBM Plex Sans SemiBold"/>
                <a:cs typeface="IBM Plex Sans SemiBold"/>
                <a:sym typeface="Helvetica"/>
              </a:rPr>
              <a:t>Expertise</a:t>
            </a:r>
          </a:p>
          <a:p>
            <a:pPr lvl="1"/>
            <a:r>
              <a:rPr lang="en-US" sz="1200" dirty="0">
                <a:sym typeface="IBM Plex Sans"/>
              </a:rPr>
              <a:t>Deep security and regulatory compliance expertise</a:t>
            </a:r>
          </a:p>
          <a:p>
            <a:pPr lvl="1"/>
            <a:r>
              <a:rPr lang="en-US" sz="1200" dirty="0">
                <a:sym typeface="IBM Plex Sans"/>
              </a:rPr>
              <a:t>Managed services for security operations and intelligence</a:t>
            </a:r>
            <a:endParaRPr lang="en-US" sz="1200" dirty="0"/>
          </a:p>
        </p:txBody>
      </p:sp>
      <p:sp>
        <p:nvSpPr>
          <p:cNvPr id="14" name="Content Placeholder 4">
            <a:hlinkClick r:id="rId3" action="ppaction://hlinksldjump" highlightClick="1"/>
          </p:cNvPr>
          <p:cNvSpPr txBox="1">
            <a:spLocks/>
          </p:cNvSpPr>
          <p:nvPr/>
        </p:nvSpPr>
        <p:spPr>
          <a:xfrm>
            <a:off x="6238508" y="4608924"/>
            <a:ext cx="2276226" cy="580801"/>
          </a:xfrm>
          <a:prstGeom prst="rect">
            <a:avLst/>
          </a:prstGeom>
          <a:solidFill>
            <a:srgbClr val="1FB3CF">
              <a:alpha val="70000"/>
            </a:srgbClr>
          </a:solidFill>
        </p:spPr>
        <p:txBody>
          <a:bodyPr vert="horz" wrap="none" lIns="0" tIns="0" rIns="0" bIns="0" rtlCol="0" anchor="ctr" anchorCtr="0">
            <a:noAutofit/>
          </a:bodyPr>
          <a:lstStyle>
            <a:defPPr>
              <a:defRPr lang="en-US"/>
            </a:defPPr>
            <a:lvl1pPr indent="0" defTabSz="457200">
              <a:lnSpc>
                <a:spcPct val="100000"/>
              </a:lnSpc>
              <a:spcBef>
                <a:spcPts val="1100"/>
              </a:spcBef>
              <a:buFont typeface="Arial"/>
              <a:buNone/>
              <a:defRPr sz="1200" kern="200" spc="-40">
                <a:solidFill>
                  <a:schemeClr val="bg2"/>
                </a:solidFill>
                <a:latin typeface="IBM Plex Sans"/>
                <a:ea typeface="IBM Plex Sans"/>
                <a:cs typeface="IBM Plex Sans"/>
              </a:defRPr>
            </a:lvl1pPr>
            <a:lvl2pPr marL="173038" indent="-173038" defTabSz="457200">
              <a:lnSpc>
                <a:spcPct val="100000"/>
              </a:lnSpc>
              <a:spcBef>
                <a:spcPts val="1100"/>
              </a:spcBef>
              <a:spcAft>
                <a:spcPts val="0"/>
              </a:spcAft>
              <a:buFont typeface="Arial"/>
              <a:buChar char="–"/>
              <a:defRPr sz="1400" kern="200" spc="-40">
                <a:solidFill>
                  <a:schemeClr val="bg2"/>
                </a:solidFill>
                <a:ea typeface="IBM Plex Sans"/>
                <a:cs typeface="IBM Plex Sans"/>
              </a:defRPr>
            </a:lvl2pPr>
            <a:lvl3pPr marL="396875" indent="-173038" defTabSz="457200">
              <a:lnSpc>
                <a:spcPct val="100000"/>
              </a:lnSpc>
              <a:spcBef>
                <a:spcPts val="1100"/>
              </a:spcBef>
              <a:spcAft>
                <a:spcPts val="0"/>
              </a:spcAft>
              <a:buFont typeface="Arial"/>
              <a:buChar char="•"/>
              <a:defRPr sz="1400" kern="200" spc="-40">
                <a:solidFill>
                  <a:schemeClr val="bg2"/>
                </a:solidFill>
                <a:ea typeface="IBM Plex Sans"/>
                <a:cs typeface="IBM Plex Sans"/>
              </a:defRPr>
            </a:lvl3pPr>
            <a:lvl4pPr marL="625475" indent="-168275" defTabSz="457200">
              <a:lnSpc>
                <a:spcPct val="100000"/>
              </a:lnSpc>
              <a:spcBef>
                <a:spcPts val="1100"/>
              </a:spcBef>
              <a:spcAft>
                <a:spcPts val="0"/>
              </a:spcAft>
              <a:buFont typeface="Arial"/>
              <a:buChar char="–"/>
              <a:defRPr sz="1400" kern="200" spc="-40">
                <a:solidFill>
                  <a:schemeClr val="bg2"/>
                </a:solidFill>
                <a:ea typeface="IBM Plex Sans"/>
                <a:cs typeface="IBM Plex Sans"/>
              </a:defRPr>
            </a:lvl4pPr>
            <a:lvl5pPr marL="803275" indent="-173038" defTabSz="457200">
              <a:lnSpc>
                <a:spcPct val="100000"/>
              </a:lnSpc>
              <a:spcBef>
                <a:spcPts val="1100"/>
              </a:spcBef>
              <a:spcAft>
                <a:spcPts val="0"/>
              </a:spcAft>
              <a:buFont typeface="Arial"/>
              <a:buChar char="»"/>
              <a:defRPr sz="1400" kern="200" spc="-40">
                <a:solidFill>
                  <a:schemeClr val="bg2"/>
                </a:solidFill>
                <a:ea typeface="IBM Plex Sans"/>
                <a:cs typeface="IBM Plex Sans"/>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gn="ctr">
              <a:spcBef>
                <a:spcPts val="0"/>
              </a:spcBef>
            </a:pPr>
            <a:r>
              <a:rPr lang="en-US" sz="1050" dirty="0"/>
              <a:t>Security Visibility</a:t>
            </a:r>
          </a:p>
        </p:txBody>
      </p:sp>
      <p:sp>
        <p:nvSpPr>
          <p:cNvPr id="22" name="Content Placeholder 4">
            <a:hlinkClick r:id="rId3" action="ppaction://hlinksldjump" highlightClick="1"/>
          </p:cNvPr>
          <p:cNvSpPr txBox="1">
            <a:spLocks/>
          </p:cNvSpPr>
          <p:nvPr/>
        </p:nvSpPr>
        <p:spPr>
          <a:xfrm>
            <a:off x="6238508" y="3915690"/>
            <a:ext cx="2276226" cy="580801"/>
          </a:xfrm>
          <a:prstGeom prst="rect">
            <a:avLst/>
          </a:prstGeom>
          <a:solidFill>
            <a:srgbClr val="1FB3CF">
              <a:alpha val="70000"/>
            </a:srgbClr>
          </a:solidFill>
        </p:spPr>
        <p:txBody>
          <a:bodyPr vert="horz" wrap="none" lIns="0" tIns="0" rIns="0" bIns="0" rtlCol="0" anchor="ctr" anchorCtr="0">
            <a:noAutofit/>
          </a:bodyPr>
          <a:lstStyle>
            <a:defPPr>
              <a:defRPr lang="en-US"/>
            </a:defPPr>
            <a:lvl1pPr indent="0" defTabSz="457200">
              <a:lnSpc>
                <a:spcPct val="100000"/>
              </a:lnSpc>
              <a:spcBef>
                <a:spcPts val="1100"/>
              </a:spcBef>
              <a:buFont typeface="Arial"/>
              <a:buNone/>
              <a:defRPr sz="1200" kern="200" spc="-40">
                <a:solidFill>
                  <a:schemeClr val="bg2"/>
                </a:solidFill>
                <a:latin typeface="IBM Plex Sans"/>
                <a:ea typeface="IBM Plex Sans"/>
                <a:cs typeface="IBM Plex Sans"/>
              </a:defRPr>
            </a:lvl1pPr>
            <a:lvl2pPr marL="173038" indent="-173038" defTabSz="457200">
              <a:lnSpc>
                <a:spcPct val="100000"/>
              </a:lnSpc>
              <a:spcBef>
                <a:spcPts val="1100"/>
              </a:spcBef>
              <a:spcAft>
                <a:spcPts val="0"/>
              </a:spcAft>
              <a:buFont typeface="Arial"/>
              <a:buChar char="–"/>
              <a:defRPr sz="1400" kern="200" spc="-40">
                <a:solidFill>
                  <a:schemeClr val="bg2"/>
                </a:solidFill>
                <a:ea typeface="IBM Plex Sans"/>
                <a:cs typeface="IBM Plex Sans"/>
              </a:defRPr>
            </a:lvl2pPr>
            <a:lvl3pPr marL="396875" indent="-173038" defTabSz="457200">
              <a:lnSpc>
                <a:spcPct val="100000"/>
              </a:lnSpc>
              <a:spcBef>
                <a:spcPts val="1100"/>
              </a:spcBef>
              <a:spcAft>
                <a:spcPts val="0"/>
              </a:spcAft>
              <a:buFont typeface="Arial"/>
              <a:buChar char="•"/>
              <a:defRPr sz="1400" kern="200" spc="-40">
                <a:solidFill>
                  <a:schemeClr val="bg2"/>
                </a:solidFill>
                <a:ea typeface="IBM Plex Sans"/>
                <a:cs typeface="IBM Plex Sans"/>
              </a:defRPr>
            </a:lvl3pPr>
            <a:lvl4pPr marL="625475" indent="-168275" defTabSz="457200">
              <a:lnSpc>
                <a:spcPct val="100000"/>
              </a:lnSpc>
              <a:spcBef>
                <a:spcPts val="1100"/>
              </a:spcBef>
              <a:spcAft>
                <a:spcPts val="0"/>
              </a:spcAft>
              <a:buFont typeface="Arial"/>
              <a:buChar char="–"/>
              <a:defRPr sz="1400" kern="200" spc="-40">
                <a:solidFill>
                  <a:schemeClr val="bg2"/>
                </a:solidFill>
                <a:ea typeface="IBM Plex Sans"/>
                <a:cs typeface="IBM Plex Sans"/>
              </a:defRPr>
            </a:lvl4pPr>
            <a:lvl5pPr marL="803275" indent="-173038" defTabSz="457200">
              <a:lnSpc>
                <a:spcPct val="100000"/>
              </a:lnSpc>
              <a:spcBef>
                <a:spcPts val="1100"/>
              </a:spcBef>
              <a:spcAft>
                <a:spcPts val="0"/>
              </a:spcAft>
              <a:buFont typeface="Arial"/>
              <a:buChar char="»"/>
              <a:defRPr sz="1400" kern="200" spc="-40">
                <a:solidFill>
                  <a:schemeClr val="bg2"/>
                </a:solidFill>
                <a:ea typeface="IBM Plex Sans"/>
                <a:cs typeface="IBM Plex Sans"/>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gn="ctr">
              <a:spcBef>
                <a:spcPts val="0"/>
              </a:spcBef>
            </a:pPr>
            <a:r>
              <a:rPr lang="en-US" sz="1050" dirty="0"/>
              <a:t>Secure DevOps</a:t>
            </a:r>
          </a:p>
        </p:txBody>
      </p:sp>
      <p:pic>
        <p:nvPicPr>
          <p:cNvPr id="24" name="Picture 2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40547" y="2685477"/>
            <a:ext cx="177707" cy="266561"/>
          </a:xfrm>
          <a:prstGeom prst="rect">
            <a:avLst/>
          </a:prstGeom>
        </p:spPr>
      </p:pic>
      <p:pic>
        <p:nvPicPr>
          <p:cNvPr id="25" name="Picture 2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96120" y="3372104"/>
            <a:ext cx="266561" cy="266561"/>
          </a:xfrm>
          <a:prstGeom prst="rect">
            <a:avLst/>
          </a:prstGeom>
        </p:spPr>
      </p:pic>
      <p:pic>
        <p:nvPicPr>
          <p:cNvPr id="28" name="Picture 2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508235" y="4078448"/>
            <a:ext cx="242328" cy="266561"/>
          </a:xfrm>
          <a:prstGeom prst="rect">
            <a:avLst/>
          </a:prstGeom>
        </p:spPr>
      </p:pic>
      <p:pic>
        <p:nvPicPr>
          <p:cNvPr id="29" name="Picture 2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496120" y="4823394"/>
            <a:ext cx="266561" cy="169630"/>
          </a:xfrm>
          <a:prstGeom prst="rect">
            <a:avLst/>
          </a:prstGeom>
        </p:spPr>
      </p:pic>
      <p:pic>
        <p:nvPicPr>
          <p:cNvPr id="30" name="Picture 2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492462" y="2001666"/>
            <a:ext cx="258483" cy="266561"/>
          </a:xfrm>
          <a:prstGeom prst="rect">
            <a:avLst/>
          </a:prstGeom>
        </p:spPr>
      </p:pic>
    </p:spTree>
    <p:extLst>
      <p:ext uri="{BB962C8B-B14F-4D97-AF65-F5344CB8AC3E}">
        <p14:creationId xmlns:p14="http://schemas.microsoft.com/office/powerpoint/2010/main" val="228122582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Infrastructure-as-a-Service Highlights</a:t>
            </a:r>
          </a:p>
        </p:txBody>
      </p:sp>
      <p:sp>
        <p:nvSpPr>
          <p:cNvPr id="5" name="Content Placeholder 4"/>
          <p:cNvSpPr>
            <a:spLocks noGrp="1"/>
          </p:cNvSpPr>
          <p:nvPr>
            <p:ph type="body" sz="quarter" idx="19"/>
          </p:nvPr>
        </p:nvSpPr>
        <p:spPr>
          <a:solidFill>
            <a:srgbClr val="0064FF"/>
          </a:solidFill>
        </p:spPr>
        <p:txBody>
          <a:bodyPr/>
          <a:lstStyle/>
          <a:p>
            <a:r>
              <a:rPr lang="en-US" dirty="0"/>
              <a:t>Smart partnerships for </a:t>
            </a:r>
            <a:br>
              <a:rPr lang="en-US" dirty="0"/>
            </a:br>
            <a:r>
              <a:rPr lang="en-US" dirty="0"/>
              <a:t>a better cloud </a:t>
            </a:r>
          </a:p>
          <a:p>
            <a:endParaRPr lang="en-US" sz="1200" b="0" dirty="0">
              <a:latin typeface="IBM Plex Sans Light"/>
              <a:cs typeface="IBM Plex Sans Light"/>
            </a:endParaRPr>
          </a:p>
          <a:p>
            <a:endParaRPr lang="en-US" sz="1200" b="0" dirty="0">
              <a:latin typeface="IBM Plex Sans Light"/>
              <a:cs typeface="IBM Plex Sans Light"/>
            </a:endParaRPr>
          </a:p>
          <a:p>
            <a:br>
              <a:rPr lang="en-US" sz="1200" b="0" dirty="0">
                <a:latin typeface="IBM Plex Sans Light"/>
                <a:cs typeface="IBM Plex Sans Light"/>
              </a:rPr>
            </a:br>
            <a:r>
              <a:rPr lang="en-US" sz="1200" b="0" dirty="0">
                <a:latin typeface="IBM Plex Sans Light"/>
                <a:cs typeface="IBM Plex Sans Light"/>
              </a:rPr>
              <a:t>VMware, SAP, and Intel </a:t>
            </a:r>
            <a:br>
              <a:rPr lang="en-US" sz="1200" b="0" dirty="0">
                <a:latin typeface="IBM Plex Sans Light"/>
                <a:cs typeface="IBM Plex Sans Light"/>
              </a:rPr>
            </a:br>
            <a:r>
              <a:rPr lang="en-US" sz="1200" b="0" dirty="0">
                <a:latin typeface="IBM Plex Sans Light"/>
                <a:cs typeface="IBM Plex Sans Light"/>
              </a:rPr>
              <a:t>power cloud for the </a:t>
            </a:r>
            <a:br>
              <a:rPr lang="en-US" sz="1200" b="0" dirty="0">
                <a:latin typeface="IBM Plex Sans Light"/>
                <a:cs typeface="IBM Plex Sans Light"/>
              </a:rPr>
            </a:br>
            <a:r>
              <a:rPr lang="en-US" sz="1200" b="0" dirty="0">
                <a:latin typeface="IBM Plex Sans Light"/>
                <a:cs typeface="IBM Plex Sans Light"/>
              </a:rPr>
              <a:t>custom workloads your business needs </a:t>
            </a:r>
          </a:p>
        </p:txBody>
      </p:sp>
      <p:sp>
        <p:nvSpPr>
          <p:cNvPr id="6" name="Content Placeholder 5"/>
          <p:cNvSpPr>
            <a:spLocks noGrp="1"/>
          </p:cNvSpPr>
          <p:nvPr>
            <p:ph type="body" sz="quarter" idx="20"/>
          </p:nvPr>
        </p:nvSpPr>
        <p:spPr>
          <a:solidFill>
            <a:srgbClr val="000F5E"/>
          </a:solidFill>
        </p:spPr>
        <p:txBody>
          <a:bodyPr/>
          <a:lstStyle/>
          <a:p>
            <a:pPr>
              <a:lnSpc>
                <a:spcPct val="100000"/>
              </a:lnSpc>
            </a:pPr>
            <a:r>
              <a:rPr lang="en-US" dirty="0"/>
              <a:t>Built for security </a:t>
            </a:r>
          </a:p>
          <a:p>
            <a:pPr>
              <a:lnSpc>
                <a:spcPct val="100000"/>
              </a:lnSpc>
            </a:pPr>
            <a:endParaRPr lang="en-US" sz="1200" b="0" dirty="0">
              <a:latin typeface="IBM Plex Sans Light"/>
              <a:cs typeface="IBM Plex Sans Light"/>
            </a:endParaRPr>
          </a:p>
          <a:p>
            <a:pPr>
              <a:lnSpc>
                <a:spcPct val="100000"/>
              </a:lnSpc>
            </a:pPr>
            <a:endParaRPr lang="en-US" sz="1200" b="0" dirty="0">
              <a:latin typeface="IBM Plex Sans Light"/>
              <a:cs typeface="IBM Plex Sans Light"/>
            </a:endParaRPr>
          </a:p>
          <a:p>
            <a:pPr>
              <a:lnSpc>
                <a:spcPct val="100000"/>
              </a:lnSpc>
            </a:pPr>
            <a:endParaRPr lang="en-US" sz="1200" b="0" dirty="0">
              <a:latin typeface="IBM Plex Sans Light"/>
              <a:cs typeface="IBM Plex Sans Light"/>
            </a:endParaRPr>
          </a:p>
          <a:p>
            <a:pPr>
              <a:lnSpc>
                <a:spcPct val="100000"/>
              </a:lnSpc>
            </a:pPr>
            <a:r>
              <a:rPr lang="en-US" sz="1200" b="0" dirty="0">
                <a:latin typeface="IBM Plex Sans Light"/>
                <a:cs typeface="IBM Plex Sans Light"/>
              </a:rPr>
              <a:t>High assurance, enterprise-strong cloud security portfolio and expertise to help you adopt IBM Cloud with confidence</a:t>
            </a:r>
          </a:p>
        </p:txBody>
      </p:sp>
      <p:sp>
        <p:nvSpPr>
          <p:cNvPr id="7" name="Content Placeholder 6"/>
          <p:cNvSpPr>
            <a:spLocks noGrp="1"/>
          </p:cNvSpPr>
          <p:nvPr>
            <p:ph type="body" sz="quarter" idx="21"/>
          </p:nvPr>
        </p:nvSpPr>
        <p:spPr>
          <a:solidFill>
            <a:srgbClr val="0064FF"/>
          </a:solidFill>
        </p:spPr>
        <p:txBody>
          <a:bodyPr/>
          <a:lstStyle/>
          <a:p>
            <a:r>
              <a:rPr lang="en-US" dirty="0"/>
              <a:t>Fast provisioning  </a:t>
            </a:r>
          </a:p>
          <a:p>
            <a:endParaRPr lang="en-US" dirty="0"/>
          </a:p>
          <a:p>
            <a:endParaRPr lang="en-US" dirty="0"/>
          </a:p>
          <a:p>
            <a:endParaRPr lang="en-US" dirty="0"/>
          </a:p>
          <a:p>
            <a:pPr>
              <a:lnSpc>
                <a:spcPct val="100000"/>
              </a:lnSpc>
            </a:pPr>
            <a:r>
              <a:rPr lang="en-US" sz="1200" b="0" dirty="0">
                <a:latin typeface="IBM Plex Sans Light"/>
                <a:cs typeface="IBM Plex Sans Light"/>
              </a:rPr>
              <a:t>Spin up bare metal or virtual servers in 30 minutes or less, with network offerings that provide consistent, cutting edge computing speeds</a:t>
            </a:r>
          </a:p>
        </p:txBody>
      </p:sp>
      <p:sp>
        <p:nvSpPr>
          <p:cNvPr id="21" name="Content Placeholder 20"/>
          <p:cNvSpPr>
            <a:spLocks noGrp="1"/>
          </p:cNvSpPr>
          <p:nvPr>
            <p:ph type="body" sz="quarter" idx="22"/>
          </p:nvPr>
        </p:nvSpPr>
        <p:spPr>
          <a:solidFill>
            <a:srgbClr val="000F5E"/>
          </a:solidFill>
        </p:spPr>
        <p:txBody>
          <a:bodyPr/>
          <a:lstStyle/>
          <a:p>
            <a:r>
              <a:rPr lang="en-US" dirty="0"/>
              <a:t>Power and performance</a:t>
            </a:r>
          </a:p>
          <a:p>
            <a:pPr>
              <a:lnSpc>
                <a:spcPct val="100000"/>
              </a:lnSpc>
            </a:pPr>
            <a:endParaRPr lang="en-US" sz="1200" b="0" dirty="0">
              <a:latin typeface="IBM Plex Sans Light"/>
              <a:cs typeface="IBM Plex Sans Light"/>
            </a:endParaRPr>
          </a:p>
          <a:p>
            <a:pPr>
              <a:lnSpc>
                <a:spcPct val="100000"/>
              </a:lnSpc>
            </a:pPr>
            <a:endParaRPr lang="en-US" sz="1200" b="0" dirty="0">
              <a:latin typeface="IBM Plex Sans Light"/>
              <a:cs typeface="IBM Plex Sans Light"/>
            </a:endParaRPr>
          </a:p>
          <a:p>
            <a:pPr>
              <a:lnSpc>
                <a:spcPct val="100000"/>
              </a:lnSpc>
            </a:pPr>
            <a:endParaRPr lang="en-US" sz="1200" b="0" dirty="0">
              <a:latin typeface="IBM Plex Sans Light"/>
              <a:cs typeface="IBM Plex Sans Light"/>
            </a:endParaRPr>
          </a:p>
          <a:p>
            <a:pPr>
              <a:lnSpc>
                <a:spcPct val="100000"/>
              </a:lnSpc>
            </a:pPr>
            <a:r>
              <a:rPr lang="en-US" sz="1200" b="0" dirty="0">
                <a:latin typeface="IBM Plex Sans Light"/>
                <a:cs typeface="IBM Plex Sans Light"/>
              </a:rPr>
              <a:t>13 Tbps connectivity on a </a:t>
            </a:r>
            <a:br>
              <a:rPr lang="en-US" sz="1200" b="0" dirty="0">
                <a:latin typeface="IBM Plex Sans Light"/>
                <a:cs typeface="IBM Plex Sans Light"/>
              </a:rPr>
            </a:br>
            <a:r>
              <a:rPr lang="en-US" sz="1200" b="0" dirty="0">
                <a:latin typeface="IBM Plex Sans Light"/>
                <a:cs typeface="IBM Plex Sans Light"/>
              </a:rPr>
              <a:t>low latency, high resiliency global network with powerful</a:t>
            </a:r>
            <a:br>
              <a:rPr lang="en-US" sz="1200" b="0" dirty="0">
                <a:latin typeface="IBM Plex Sans Light"/>
                <a:cs typeface="IBM Plex Sans Light"/>
              </a:rPr>
            </a:br>
            <a:r>
              <a:rPr lang="en-US" sz="1200" b="0" dirty="0">
                <a:latin typeface="IBM Plex Sans Light"/>
                <a:cs typeface="IBM Plex Sans Light"/>
              </a:rPr>
              <a:t>bare metal and VM compute performance</a:t>
            </a:r>
          </a:p>
        </p:txBody>
      </p:sp>
      <p:sp>
        <p:nvSpPr>
          <p:cNvPr id="22" name="Content Placeholder 21"/>
          <p:cNvSpPr>
            <a:spLocks noGrp="1"/>
          </p:cNvSpPr>
          <p:nvPr>
            <p:ph type="body" sz="quarter" idx="23"/>
          </p:nvPr>
        </p:nvSpPr>
        <p:spPr>
          <a:xfrm>
            <a:off x="228600" y="1610256"/>
            <a:ext cx="4114800" cy="760835"/>
          </a:xfrm>
        </p:spPr>
        <p:txBody>
          <a:bodyPr/>
          <a:lstStyle/>
          <a:p>
            <a:r>
              <a:rPr lang="en-US" dirty="0"/>
              <a:t> </a:t>
            </a:r>
          </a:p>
        </p:txBody>
      </p:sp>
      <p:sp>
        <p:nvSpPr>
          <p:cNvPr id="23" name="Content Placeholder 22"/>
          <p:cNvSpPr>
            <a:spLocks noGrp="1"/>
          </p:cNvSpPr>
          <p:nvPr>
            <p:ph sz="quarter" idx="4294967295"/>
          </p:nvPr>
        </p:nvSpPr>
        <p:spPr>
          <a:xfrm>
            <a:off x="6858000" y="1720850"/>
            <a:ext cx="2286000" cy="1708150"/>
          </a:xfrm>
        </p:spPr>
        <p:txBody>
          <a:bodyPr/>
          <a:lstStyle/>
          <a:p>
            <a:r>
              <a:rPr lang="en-US" dirty="0"/>
              <a:t> </a:t>
            </a:r>
          </a:p>
        </p:txBody>
      </p:sp>
      <p:pic>
        <p:nvPicPr>
          <p:cNvPr id="3" name="Picture 2" descr="Artboard 57 copy 2.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88549" y="4024953"/>
            <a:ext cx="558800" cy="558800"/>
          </a:xfrm>
          <a:prstGeom prst="rect">
            <a:avLst/>
          </a:prstGeom>
        </p:spPr>
      </p:pic>
      <p:pic>
        <p:nvPicPr>
          <p:cNvPr id="4" name="Picture 3" descr="Artboard 57 copy 3.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25090" y="4101923"/>
            <a:ext cx="558800" cy="558800"/>
          </a:xfrm>
          <a:prstGeom prst="rect">
            <a:avLst/>
          </a:prstGeom>
        </p:spPr>
      </p:pic>
      <p:pic>
        <p:nvPicPr>
          <p:cNvPr id="8" name="Picture 7" descr="Artboard 57 copy.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598182" y="4032650"/>
            <a:ext cx="558800" cy="558800"/>
          </a:xfrm>
          <a:prstGeom prst="rect">
            <a:avLst/>
          </a:prstGeom>
        </p:spPr>
      </p:pic>
      <p:pic>
        <p:nvPicPr>
          <p:cNvPr id="10" name="Picture 9" descr="Artboard 57.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000763" y="3983315"/>
            <a:ext cx="626685" cy="626685"/>
          </a:xfrm>
          <a:prstGeom prst="rect">
            <a:avLst/>
          </a:prstGeom>
        </p:spPr>
      </p:pic>
    </p:spTree>
    <p:extLst>
      <p:ext uri="{BB962C8B-B14F-4D97-AF65-F5344CB8AC3E}">
        <p14:creationId xmlns:p14="http://schemas.microsoft.com/office/powerpoint/2010/main" val="57853799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a:hlinkClick r:id="rId2" action="ppaction://hlinksldjump" highlightClick="1"/>
          </p:cNvPr>
          <p:cNvSpPr txBox="1">
            <a:spLocks/>
          </p:cNvSpPr>
          <p:nvPr/>
        </p:nvSpPr>
        <p:spPr>
          <a:xfrm>
            <a:off x="0" y="0"/>
            <a:ext cx="9144000" cy="6858000"/>
          </a:xfrm>
          <a:prstGeom prst="rect">
            <a:avLst/>
          </a:prstGeom>
          <a:solidFill>
            <a:srgbClr val="000F5E"/>
          </a:solidFill>
        </p:spPr>
        <p:txBody>
          <a:bodyPr vert="horz" lIns="228600" tIns="192024" rIns="228600" bIns="228600" rtlCol="0">
            <a:noAutofit/>
          </a:bodyPr>
          <a:lstStyle>
            <a:lvl1pPr marL="0" indent="0" algn="l" defTabSz="457200" rtl="0" eaLnBrk="1" latinLnBrk="0" hangingPunct="1">
              <a:lnSpc>
                <a:spcPct val="100000"/>
              </a:lnSpc>
              <a:spcBef>
                <a:spcPts val="1100"/>
              </a:spcBef>
              <a:buFont typeface="Arial"/>
              <a:buNone/>
              <a:defRPr sz="1400" kern="200" spc="-40">
                <a:solidFill>
                  <a:schemeClr val="bg2"/>
                </a:solidFill>
                <a:latin typeface="+mn-lt"/>
                <a:ea typeface="IBM Plex Sans"/>
                <a:cs typeface="IBM Plex Sans"/>
              </a:defRPr>
            </a:lvl1pPr>
            <a:lvl2pPr marL="173038" indent="-173038" algn="l" defTabSz="457200" rtl="0" eaLnBrk="1" latinLnBrk="0" hangingPunct="1">
              <a:lnSpc>
                <a:spcPct val="100000"/>
              </a:lnSpc>
              <a:spcBef>
                <a:spcPts val="1100"/>
              </a:spcBef>
              <a:spcAft>
                <a:spcPts val="0"/>
              </a:spcAft>
              <a:buFont typeface="Arial"/>
              <a:buChar char="–"/>
              <a:defRPr sz="1400" kern="200" spc="-40">
                <a:solidFill>
                  <a:schemeClr val="bg2"/>
                </a:solidFill>
                <a:latin typeface="+mn-lt"/>
                <a:ea typeface="IBM Plex Sans"/>
                <a:cs typeface="IBM Plex Sans"/>
              </a:defRPr>
            </a:lvl2pPr>
            <a:lvl3pPr marL="396875" indent="-173038" algn="l" defTabSz="457200" rtl="0" eaLnBrk="1" latinLnBrk="0" hangingPunct="1">
              <a:lnSpc>
                <a:spcPct val="100000"/>
              </a:lnSpc>
              <a:spcBef>
                <a:spcPts val="1100"/>
              </a:spcBef>
              <a:spcAft>
                <a:spcPts val="0"/>
              </a:spcAft>
              <a:buFont typeface="Arial"/>
              <a:buChar char="•"/>
              <a:defRPr sz="1400" kern="200" spc="-40">
                <a:solidFill>
                  <a:schemeClr val="bg2"/>
                </a:solidFill>
                <a:latin typeface="+mn-lt"/>
                <a:ea typeface="IBM Plex Sans"/>
                <a:cs typeface="IBM Plex Sans"/>
              </a:defRPr>
            </a:lvl3pPr>
            <a:lvl4pPr marL="625475" indent="-168275" algn="l" defTabSz="457200" rtl="0" eaLnBrk="1" latinLnBrk="0" hangingPunct="1">
              <a:lnSpc>
                <a:spcPct val="100000"/>
              </a:lnSpc>
              <a:spcBef>
                <a:spcPts val="1100"/>
              </a:spcBef>
              <a:spcAft>
                <a:spcPts val="0"/>
              </a:spcAft>
              <a:buFont typeface="Arial"/>
              <a:buChar char="–"/>
              <a:defRPr sz="1400" kern="200" spc="-40">
                <a:solidFill>
                  <a:schemeClr val="bg2"/>
                </a:solidFill>
                <a:latin typeface="+mn-lt"/>
                <a:ea typeface="IBM Plex Sans"/>
                <a:cs typeface="IBM Plex Sans"/>
              </a:defRPr>
            </a:lvl4pPr>
            <a:lvl5pPr marL="803275" indent="-173038" algn="l" defTabSz="457200" rtl="0" eaLnBrk="1" latinLnBrk="0" hangingPunct="1">
              <a:lnSpc>
                <a:spcPct val="100000"/>
              </a:lnSpc>
              <a:spcBef>
                <a:spcPts val="1100"/>
              </a:spcBef>
              <a:spcAft>
                <a:spcPts val="0"/>
              </a:spcAft>
              <a:buFont typeface="Arial"/>
              <a:buChar char="»"/>
              <a:defRPr sz="1400" kern="200" spc="-40">
                <a:solidFill>
                  <a:schemeClr val="bg2"/>
                </a:solidFill>
                <a:latin typeface="+mn-lt"/>
                <a:ea typeface="IBM Plex Sans"/>
                <a:cs typeface="IBM Plex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latin typeface="IBM Plex Sans"/>
              </a:rPr>
              <a:t> </a:t>
            </a:r>
            <a:endParaRPr lang="en-US" sz="1050" dirty="0">
              <a:latin typeface="IBM Plex Sans"/>
            </a:endParaRPr>
          </a:p>
        </p:txBody>
      </p:sp>
      <p:sp>
        <p:nvSpPr>
          <p:cNvPr id="5" name="Title 4"/>
          <p:cNvSpPr>
            <a:spLocks noGrp="1"/>
          </p:cNvSpPr>
          <p:nvPr>
            <p:ph type="title"/>
          </p:nvPr>
        </p:nvSpPr>
        <p:spPr/>
        <p:txBody>
          <a:bodyPr/>
          <a:lstStyle/>
          <a:p>
            <a:r>
              <a:rPr lang="en-US" dirty="0"/>
              <a:t>Compute</a:t>
            </a:r>
          </a:p>
        </p:txBody>
      </p:sp>
    </p:spTree>
    <p:extLst>
      <p:ext uri="{BB962C8B-B14F-4D97-AF65-F5344CB8AC3E}">
        <p14:creationId xmlns:p14="http://schemas.microsoft.com/office/powerpoint/2010/main" val="254541718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A high performing </a:t>
            </a:r>
            <a:br>
              <a:rPr lang="en-US" dirty="0"/>
            </a:br>
            <a:r>
              <a:rPr lang="en-US" dirty="0"/>
              <a:t>cloud starts with a </a:t>
            </a:r>
            <a:br>
              <a:rPr lang="en-US" dirty="0"/>
            </a:br>
            <a:r>
              <a:rPr lang="en-US" dirty="0"/>
              <a:t>strong compute foundation</a:t>
            </a:r>
          </a:p>
        </p:txBody>
      </p:sp>
      <p:sp>
        <p:nvSpPr>
          <p:cNvPr id="11" name="Content Placeholder 3"/>
          <p:cNvSpPr txBox="1">
            <a:spLocks/>
          </p:cNvSpPr>
          <p:nvPr/>
        </p:nvSpPr>
        <p:spPr>
          <a:xfrm>
            <a:off x="4572002" y="3429000"/>
            <a:ext cx="4571997" cy="2571750"/>
          </a:xfrm>
          <a:prstGeom prst="rect">
            <a:avLst/>
          </a:prstGeom>
          <a:solidFill>
            <a:srgbClr val="000F5E"/>
          </a:solidFill>
        </p:spPr>
        <p:txBody>
          <a:bodyPr lIns="274320" tIns="182880" rIns="274320" bIns="182880"/>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mn-lt"/>
                <a:ea typeface="IBM Plex Sans"/>
                <a:cs typeface="IBM Plex Sans"/>
              </a:defRPr>
            </a:lvl1pPr>
            <a:lvl2pPr marL="169863" indent="-169863"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2pPr>
            <a:lvl3pPr marL="346075" indent="-1222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3pPr>
            <a:lvl4pPr marL="625475" indent="-168275"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4pPr>
            <a:lvl5pPr marL="803275" indent="-1730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br>
              <a:rPr lang="en-US" dirty="0">
                <a:latin typeface="IBM Plex Sans SemiBold"/>
                <a:cs typeface="IBM Plex Sans SemiBold"/>
              </a:rPr>
            </a:br>
            <a:r>
              <a:rPr lang="en-US" dirty="0">
                <a:latin typeface="IBM Plex Sans SemiBold"/>
                <a:cs typeface="IBM Plex Sans SemiBold"/>
              </a:rPr>
              <a:t>Provision on demand</a:t>
            </a:r>
          </a:p>
          <a:p>
            <a:endParaRPr lang="en-US" dirty="0">
              <a:latin typeface="IBM Plex Sans SemiBold"/>
              <a:cs typeface="IBM Plex Sans SemiBold"/>
            </a:endParaRPr>
          </a:p>
          <a:p>
            <a:endParaRPr lang="en-US" dirty="0">
              <a:latin typeface="IBM Plex Sans SemiBold"/>
              <a:cs typeface="IBM Plex Sans SemiBold"/>
            </a:endParaRPr>
          </a:p>
          <a:p>
            <a:endParaRPr lang="en-US" dirty="0">
              <a:latin typeface="IBM Plex Sans SemiBold"/>
              <a:cs typeface="IBM Plex Sans SemiBold"/>
            </a:endParaRPr>
          </a:p>
          <a:p>
            <a:pPr>
              <a:lnSpc>
                <a:spcPct val="120000"/>
              </a:lnSpc>
            </a:pPr>
            <a:r>
              <a:rPr lang="en-US" sz="1200" dirty="0">
                <a:latin typeface="IBM Plex Sans Light"/>
                <a:cs typeface="IBM Plex Sans Light"/>
              </a:rPr>
              <a:t>Deploy an IaaS bare metal or virtual server in minutes and customize bare metal in 2–4 hours</a:t>
            </a:r>
          </a:p>
        </p:txBody>
      </p:sp>
      <p:sp>
        <p:nvSpPr>
          <p:cNvPr id="12" name="Content Placeholder 4"/>
          <p:cNvSpPr txBox="1">
            <a:spLocks/>
          </p:cNvSpPr>
          <p:nvPr/>
        </p:nvSpPr>
        <p:spPr>
          <a:xfrm>
            <a:off x="0" y="3429000"/>
            <a:ext cx="4572000" cy="2571750"/>
          </a:xfrm>
          <a:prstGeom prst="rect">
            <a:avLst/>
          </a:prstGeom>
          <a:solidFill>
            <a:srgbClr val="0F6DFF"/>
          </a:solidFill>
        </p:spPr>
        <p:txBody>
          <a:bodyPr lIns="274320" tIns="182880" rIns="274320" bIns="182880"/>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mn-lt"/>
                <a:ea typeface="IBM Plex Sans"/>
                <a:cs typeface="IBM Plex Sans"/>
              </a:defRPr>
            </a:lvl1pPr>
            <a:lvl2pPr marL="169863" indent="-169863"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2pPr>
            <a:lvl3pPr marL="346075" indent="-1222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3pPr>
            <a:lvl4pPr marL="625475" indent="-168275"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4pPr>
            <a:lvl5pPr marL="803275" indent="-1730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br>
              <a:rPr lang="en-US" dirty="0">
                <a:latin typeface="IBM Plex Sans SemiBold"/>
                <a:cs typeface="IBM Plex Sans SemiBold"/>
              </a:rPr>
            </a:br>
            <a:r>
              <a:rPr lang="en-US" dirty="0">
                <a:latin typeface="IBM Plex Sans SemiBold"/>
                <a:cs typeface="IBM Plex Sans SemiBold"/>
              </a:rPr>
              <a:t>Customize to suit your workloads</a:t>
            </a:r>
          </a:p>
          <a:p>
            <a:endParaRPr lang="en-US" dirty="0">
              <a:latin typeface="IBM Plex Sans SemiBold"/>
              <a:cs typeface="IBM Plex Sans SemiBold"/>
            </a:endParaRPr>
          </a:p>
          <a:p>
            <a:endParaRPr lang="en-US" dirty="0">
              <a:latin typeface="IBM Plex Sans SemiBold"/>
              <a:cs typeface="IBM Plex Sans SemiBold"/>
            </a:endParaRPr>
          </a:p>
          <a:p>
            <a:endParaRPr lang="en-US" dirty="0">
              <a:latin typeface="IBM Plex Sans SemiBold"/>
              <a:cs typeface="IBM Plex Sans SemiBold"/>
            </a:endParaRPr>
          </a:p>
          <a:p>
            <a:r>
              <a:rPr lang="en-US" sz="1200" dirty="0">
                <a:latin typeface="IBM Plex Sans Light"/>
                <a:cs typeface="IBM Plex Sans Light"/>
              </a:rPr>
              <a:t>Pre-configuration to fully customizable server options</a:t>
            </a:r>
          </a:p>
        </p:txBody>
      </p:sp>
      <p:sp>
        <p:nvSpPr>
          <p:cNvPr id="13" name="Content Placeholder 5"/>
          <p:cNvSpPr txBox="1">
            <a:spLocks/>
          </p:cNvSpPr>
          <p:nvPr/>
        </p:nvSpPr>
        <p:spPr>
          <a:xfrm>
            <a:off x="4572002" y="857250"/>
            <a:ext cx="4571999" cy="2571750"/>
          </a:xfrm>
          <a:prstGeom prst="rect">
            <a:avLst/>
          </a:prstGeom>
          <a:solidFill>
            <a:srgbClr val="0F6DFF"/>
          </a:solidFill>
        </p:spPr>
        <p:txBody>
          <a:bodyPr lIns="274320" tIns="182880" rIns="274320" bIns="182880"/>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mn-lt"/>
                <a:ea typeface="IBM Plex Sans"/>
                <a:cs typeface="IBM Plex Sans"/>
              </a:defRPr>
            </a:lvl1pPr>
            <a:lvl2pPr marL="169863" indent="-169863"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2pPr>
            <a:lvl3pPr marL="346075" indent="-1222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3pPr>
            <a:lvl4pPr marL="625475" indent="-168275"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4pPr>
            <a:lvl5pPr marL="803275" indent="-1730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br>
              <a:rPr lang="en-US" dirty="0">
                <a:latin typeface="IBM Plex Sans SemiBold"/>
                <a:cs typeface="IBM Plex Sans SemiBold"/>
              </a:rPr>
            </a:br>
            <a:r>
              <a:rPr lang="en-US" dirty="0">
                <a:latin typeface="IBM Plex Sans SemiBold"/>
                <a:cs typeface="IBM Plex Sans SemiBold"/>
              </a:rPr>
              <a:t>Choose a server type</a:t>
            </a:r>
          </a:p>
          <a:p>
            <a:pPr>
              <a:lnSpc>
                <a:spcPct val="120000"/>
              </a:lnSpc>
            </a:pPr>
            <a:br>
              <a:rPr lang="en-US" sz="1200" dirty="0">
                <a:latin typeface="IBM Plex Sans Light"/>
                <a:cs typeface="IBM Plex Sans Light"/>
              </a:rPr>
            </a:br>
            <a:br>
              <a:rPr lang="en-US" sz="1200" dirty="0">
                <a:latin typeface="IBM Plex Sans Light"/>
                <a:cs typeface="IBM Plex Sans Light"/>
              </a:rPr>
            </a:br>
            <a:br>
              <a:rPr lang="en-US" sz="1200" dirty="0">
                <a:latin typeface="IBM Plex Sans Light"/>
                <a:cs typeface="IBM Plex Sans Light"/>
              </a:rPr>
            </a:br>
            <a:r>
              <a:rPr lang="en-US" sz="1200" dirty="0">
                <a:latin typeface="IBM Plex Sans Light"/>
                <a:cs typeface="IBM Plex Sans Light"/>
              </a:rPr>
              <a:t>Compute options from high-abstraction</a:t>
            </a:r>
            <a:br>
              <a:rPr lang="en-US" sz="1200" dirty="0">
                <a:latin typeface="IBM Plex Sans Light"/>
                <a:cs typeface="IBM Plex Sans Light"/>
              </a:rPr>
            </a:br>
            <a:r>
              <a:rPr lang="en-US" sz="1200" dirty="0">
                <a:latin typeface="IBM Plex Sans Light"/>
                <a:cs typeface="IBM Plex Sans Light"/>
              </a:rPr>
              <a:t>to high-control</a:t>
            </a:r>
          </a:p>
        </p:txBody>
      </p:sp>
      <p:pic>
        <p:nvPicPr>
          <p:cNvPr id="2" name="Picture 1" descr="Artboard 57 copy 5.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97685" y="1523038"/>
            <a:ext cx="558800" cy="558800"/>
          </a:xfrm>
          <a:prstGeom prst="rect">
            <a:avLst/>
          </a:prstGeom>
        </p:spPr>
      </p:pic>
      <p:pic>
        <p:nvPicPr>
          <p:cNvPr id="3" name="Picture 2" descr="Artboard 57 copy 4.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791086" y="4186959"/>
            <a:ext cx="558800" cy="558800"/>
          </a:xfrm>
          <a:prstGeom prst="rect">
            <a:avLst/>
          </a:prstGeom>
        </p:spPr>
      </p:pic>
      <p:pic>
        <p:nvPicPr>
          <p:cNvPr id="4" name="Picture 3" descr="Artboard 57 copy 2.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597685" y="4186959"/>
            <a:ext cx="558800" cy="558800"/>
          </a:xfrm>
          <a:prstGeom prst="rect">
            <a:avLst/>
          </a:prstGeom>
        </p:spPr>
      </p:pic>
    </p:spTree>
    <p:extLst>
      <p:ext uri="{BB962C8B-B14F-4D97-AF65-F5344CB8AC3E}">
        <p14:creationId xmlns:p14="http://schemas.microsoft.com/office/powerpoint/2010/main" val="66941210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3"/>
          <p:cNvSpPr txBox="1">
            <a:spLocks/>
          </p:cNvSpPr>
          <p:nvPr/>
        </p:nvSpPr>
        <p:spPr>
          <a:xfrm>
            <a:off x="2286000" y="857251"/>
            <a:ext cx="2286000" cy="2574036"/>
          </a:xfrm>
          <a:prstGeom prst="rect">
            <a:avLst/>
          </a:prstGeom>
          <a:solidFill>
            <a:schemeClr val="accent2"/>
          </a:solidFill>
        </p:spPr>
        <p:txBody>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2" name="Title 1"/>
          <p:cNvSpPr>
            <a:spLocks noGrp="1"/>
          </p:cNvSpPr>
          <p:nvPr>
            <p:ph type="title"/>
          </p:nvPr>
        </p:nvSpPr>
        <p:spPr>
          <a:xfrm>
            <a:off x="228600" y="1052410"/>
            <a:ext cx="2057400" cy="526201"/>
          </a:xfrm>
        </p:spPr>
        <p:txBody>
          <a:bodyPr/>
          <a:lstStyle/>
          <a:p>
            <a:r>
              <a:rPr lang="en-US" dirty="0"/>
              <a:t>Compute Infrastructure</a:t>
            </a:r>
            <a:br>
              <a:rPr lang="en-US" dirty="0"/>
            </a:br>
            <a:endParaRPr lang="en-US" dirty="0"/>
          </a:p>
        </p:txBody>
      </p:sp>
      <p:sp>
        <p:nvSpPr>
          <p:cNvPr id="25" name="Text Placeholder 24"/>
          <p:cNvSpPr>
            <a:spLocks noGrp="1"/>
          </p:cNvSpPr>
          <p:nvPr>
            <p:ph type="body" sz="quarter" idx="10"/>
          </p:nvPr>
        </p:nvSpPr>
        <p:spPr/>
        <p:txBody>
          <a:bodyPr/>
          <a:lstStyle/>
          <a:p>
            <a:r>
              <a:rPr lang="en-US" dirty="0"/>
              <a:t> </a:t>
            </a:r>
          </a:p>
        </p:txBody>
      </p:sp>
      <p:sp>
        <p:nvSpPr>
          <p:cNvPr id="33" name="Text Placeholder 3"/>
          <p:cNvSpPr txBox="1">
            <a:spLocks/>
          </p:cNvSpPr>
          <p:nvPr/>
        </p:nvSpPr>
        <p:spPr>
          <a:xfrm>
            <a:off x="4572000" y="857251"/>
            <a:ext cx="2286000" cy="2574036"/>
          </a:xfrm>
          <a:prstGeom prst="rect">
            <a:avLst/>
          </a:prstGeom>
          <a:solidFill>
            <a:srgbClr val="43D0CE"/>
          </a:solidFill>
        </p:spPr>
        <p:txBody>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34" name="Text Placeholder 3"/>
          <p:cNvSpPr txBox="1">
            <a:spLocks/>
          </p:cNvSpPr>
          <p:nvPr/>
        </p:nvSpPr>
        <p:spPr>
          <a:xfrm>
            <a:off x="6858000" y="857251"/>
            <a:ext cx="2286000" cy="2574036"/>
          </a:xfrm>
          <a:prstGeom prst="rect">
            <a:avLst/>
          </a:prstGeom>
          <a:solidFill>
            <a:schemeClr val="accent2"/>
          </a:solidFill>
        </p:spPr>
        <p:txBody>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35" name="Text Placeholder 3"/>
          <p:cNvSpPr txBox="1">
            <a:spLocks/>
          </p:cNvSpPr>
          <p:nvPr/>
        </p:nvSpPr>
        <p:spPr>
          <a:xfrm>
            <a:off x="2286000" y="3431287"/>
            <a:ext cx="2286000" cy="2574036"/>
          </a:xfrm>
          <a:prstGeom prst="rect">
            <a:avLst/>
          </a:prstGeom>
          <a:solidFill>
            <a:srgbClr val="43D0CE"/>
          </a:solidFill>
        </p:spPr>
        <p:txBody>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36" name="Text Placeholder 3"/>
          <p:cNvSpPr txBox="1">
            <a:spLocks/>
          </p:cNvSpPr>
          <p:nvPr/>
        </p:nvSpPr>
        <p:spPr>
          <a:xfrm>
            <a:off x="4572000" y="3431287"/>
            <a:ext cx="2286000" cy="2574036"/>
          </a:xfrm>
          <a:prstGeom prst="rect">
            <a:avLst/>
          </a:prstGeom>
          <a:solidFill>
            <a:schemeClr val="accent2"/>
          </a:solidFill>
        </p:spPr>
        <p:txBody>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37" name="Text Placeholder 3"/>
          <p:cNvSpPr txBox="1">
            <a:spLocks/>
          </p:cNvSpPr>
          <p:nvPr/>
        </p:nvSpPr>
        <p:spPr>
          <a:xfrm>
            <a:off x="6858000" y="3431287"/>
            <a:ext cx="2286000" cy="2574036"/>
          </a:xfrm>
          <a:prstGeom prst="rect">
            <a:avLst/>
          </a:prstGeom>
          <a:solidFill>
            <a:srgbClr val="43D0CE"/>
          </a:solidFill>
        </p:spPr>
        <p:txBody>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8" name="Content Placeholder 3"/>
          <p:cNvSpPr txBox="1">
            <a:spLocks/>
          </p:cNvSpPr>
          <p:nvPr/>
        </p:nvSpPr>
        <p:spPr>
          <a:xfrm>
            <a:off x="4571176" y="3431288"/>
            <a:ext cx="2286825" cy="2569463"/>
          </a:xfrm>
          <a:prstGeom prst="rect">
            <a:avLst/>
          </a:prstGeom>
          <a:noFill/>
        </p:spPr>
        <p:txBody>
          <a:bodyPr lIns="91440" tIns="91440" rIns="91440" bIns="91440"/>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mn-lt"/>
                <a:ea typeface="IBM Plex Sans"/>
                <a:cs typeface="IBM Plex Sans"/>
              </a:defRPr>
            </a:lvl1pPr>
            <a:lvl2pPr marL="169863" indent="-169863"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2pPr>
            <a:lvl3pPr marL="346075" indent="-1222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3pPr>
            <a:lvl4pPr marL="625475" indent="-168275"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4pPr>
            <a:lvl5pPr marL="803275" indent="-1730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solidFill>
                <a:srgbClr val="FFFFFF"/>
              </a:solidFill>
              <a:latin typeface="IBM Plex Sans SemiBold"/>
              <a:cs typeface="IBM Plex Sans SemiBold"/>
            </a:endParaRPr>
          </a:p>
          <a:p>
            <a:r>
              <a:rPr lang="en-US" dirty="0">
                <a:solidFill>
                  <a:srgbClr val="FFFFFF"/>
                </a:solidFill>
                <a:latin typeface="IBM Plex Sans SemiBold"/>
                <a:cs typeface="IBM Plex Sans SemiBold"/>
              </a:rPr>
              <a:t>POWER Servers</a:t>
            </a: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pPr marL="0" lvl="1" indent="0">
              <a:lnSpc>
                <a:spcPct val="110000"/>
              </a:lnSpc>
              <a:buNone/>
            </a:pPr>
            <a:r>
              <a:rPr lang="en-US" sz="1200" dirty="0">
                <a:solidFill>
                  <a:srgbClr val="FFFFFF"/>
                </a:solidFill>
                <a:latin typeface="IBM Plex Sans Light"/>
                <a:cs typeface="IBM Plex Sans Light"/>
              </a:rPr>
              <a:t>Develop, test, and run Linux applications</a:t>
            </a:r>
          </a:p>
        </p:txBody>
      </p:sp>
      <p:sp>
        <p:nvSpPr>
          <p:cNvPr id="11" name="Content Placeholder 3"/>
          <p:cNvSpPr txBox="1">
            <a:spLocks/>
          </p:cNvSpPr>
          <p:nvPr/>
        </p:nvSpPr>
        <p:spPr>
          <a:xfrm>
            <a:off x="2284351" y="3431288"/>
            <a:ext cx="2286825" cy="2569463"/>
          </a:xfrm>
          <a:prstGeom prst="rect">
            <a:avLst/>
          </a:prstGeom>
          <a:solidFill>
            <a:srgbClr val="000F5E"/>
          </a:solidFill>
        </p:spPr>
        <p:txBody>
          <a:bodyPr lIns="91440" tIns="91440" rIns="91440" bIns="91440"/>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mn-lt"/>
                <a:ea typeface="IBM Plex Sans"/>
                <a:cs typeface="IBM Plex Sans"/>
              </a:defRPr>
            </a:lvl1pPr>
            <a:lvl2pPr marL="169863" indent="-169863"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2pPr>
            <a:lvl3pPr marL="346075" indent="-1222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3pPr>
            <a:lvl4pPr marL="625475" indent="-168275"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4pPr>
            <a:lvl5pPr marL="803275" indent="-1730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solidFill>
                <a:srgbClr val="FFFFFF"/>
              </a:solidFill>
              <a:latin typeface="IBM Plex Sans SemiBold"/>
              <a:cs typeface="IBM Plex Sans SemiBold"/>
            </a:endParaRPr>
          </a:p>
          <a:p>
            <a:r>
              <a:rPr lang="en-US" dirty="0">
                <a:solidFill>
                  <a:srgbClr val="FFFFFF"/>
                </a:solidFill>
                <a:latin typeface="IBM Plex Sans SemiBold"/>
                <a:cs typeface="IBM Plex Sans SemiBold"/>
              </a:rPr>
              <a:t>GPU Computing</a:t>
            </a: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pPr marL="0" lvl="1" indent="0">
              <a:lnSpc>
                <a:spcPct val="110000"/>
              </a:lnSpc>
              <a:buNone/>
            </a:pPr>
            <a:r>
              <a:rPr lang="en-US" sz="1200" dirty="0">
                <a:solidFill>
                  <a:srgbClr val="FFFFFF"/>
                </a:solidFill>
                <a:latin typeface="IBM Plex Sans Light"/>
                <a:cs typeface="IBM Plex Sans Light"/>
              </a:rPr>
              <a:t>Handle complex, compute-intensive workloads, including analytics, graphics, and AI</a:t>
            </a:r>
          </a:p>
        </p:txBody>
      </p:sp>
      <p:sp>
        <p:nvSpPr>
          <p:cNvPr id="12" name="Content Placeholder 3"/>
          <p:cNvSpPr txBox="1">
            <a:spLocks/>
          </p:cNvSpPr>
          <p:nvPr/>
        </p:nvSpPr>
        <p:spPr>
          <a:xfrm>
            <a:off x="2285176" y="857251"/>
            <a:ext cx="2286825" cy="2571751"/>
          </a:xfrm>
          <a:prstGeom prst="rect">
            <a:avLst/>
          </a:prstGeom>
          <a:noFill/>
        </p:spPr>
        <p:txBody>
          <a:bodyPr lIns="91440" tIns="91440" rIns="91440" bIns="91440"/>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mn-lt"/>
                <a:ea typeface="IBM Plex Sans"/>
                <a:cs typeface="IBM Plex Sans"/>
              </a:defRPr>
            </a:lvl1pPr>
            <a:lvl2pPr marL="169863" indent="-169863"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2pPr>
            <a:lvl3pPr marL="346075" indent="-1222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3pPr>
            <a:lvl4pPr marL="625475" indent="-168275"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4pPr>
            <a:lvl5pPr marL="803275" indent="-1730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solidFill>
                <a:srgbClr val="FFFFFF"/>
              </a:solidFill>
              <a:latin typeface="IBM Plex Sans SemiBold"/>
              <a:cs typeface="IBM Plex Sans SemiBold"/>
            </a:endParaRPr>
          </a:p>
          <a:p>
            <a:r>
              <a:rPr lang="en-US" dirty="0">
                <a:solidFill>
                  <a:srgbClr val="FFFFFF"/>
                </a:solidFill>
                <a:latin typeface="IBM Plex Sans SemiBold"/>
                <a:cs typeface="IBM Plex Sans SemiBold"/>
              </a:rPr>
              <a:t>SAP Certified Servers</a:t>
            </a:r>
          </a:p>
          <a:p>
            <a:endParaRPr lang="en-US" sz="1200" dirty="0">
              <a:solidFill>
                <a:srgbClr val="FFFFFF"/>
              </a:solidFill>
              <a:latin typeface="IBM Plex Sans SemiBold"/>
              <a:cs typeface="IBM Plex Sans SemiBold"/>
            </a:endParaRPr>
          </a:p>
          <a:p>
            <a:endParaRPr lang="en-US" sz="1200" dirty="0">
              <a:solidFill>
                <a:srgbClr val="FFFFFF"/>
              </a:solidFill>
              <a:latin typeface="IBM Plex Sans SemiBold"/>
              <a:cs typeface="IBM Plex Sans SemiBold"/>
            </a:endParaRPr>
          </a:p>
          <a:p>
            <a:endParaRPr lang="en-US" sz="1200" dirty="0">
              <a:solidFill>
                <a:srgbClr val="FFFFFF"/>
              </a:solidFill>
              <a:latin typeface="IBM Plex Sans SemiBold"/>
              <a:cs typeface="IBM Plex Sans SemiBold"/>
            </a:endParaRPr>
          </a:p>
          <a:p>
            <a:pPr marL="0" lvl="1" indent="0">
              <a:buNone/>
            </a:pPr>
            <a:endParaRPr lang="en-US" sz="1200" dirty="0">
              <a:solidFill>
                <a:srgbClr val="FFFFFF"/>
              </a:solidFill>
              <a:latin typeface="IBM Plex Sans Light"/>
              <a:cs typeface="IBM Plex Sans Light"/>
            </a:endParaRPr>
          </a:p>
          <a:p>
            <a:pPr marL="0" lvl="1" indent="0">
              <a:lnSpc>
                <a:spcPct val="110000"/>
              </a:lnSpc>
              <a:buNone/>
            </a:pPr>
            <a:r>
              <a:rPr lang="en-US" sz="1200" dirty="0">
                <a:solidFill>
                  <a:srgbClr val="FFFFFF"/>
                </a:solidFill>
                <a:latin typeface="IBM Plex Sans Light"/>
                <a:cs typeface="IBM Plex Sans Light"/>
              </a:rPr>
              <a:t>Build, deliver, and run SAP </a:t>
            </a:r>
            <a:br>
              <a:rPr lang="en-US" sz="1200" dirty="0">
                <a:solidFill>
                  <a:srgbClr val="FFFFFF"/>
                </a:solidFill>
                <a:latin typeface="IBM Plex Sans Light"/>
                <a:cs typeface="IBM Plex Sans Light"/>
              </a:rPr>
            </a:br>
            <a:r>
              <a:rPr lang="en-US" sz="1200" dirty="0">
                <a:solidFill>
                  <a:srgbClr val="FFFFFF"/>
                </a:solidFill>
                <a:latin typeface="IBM Plex Sans Light"/>
                <a:cs typeface="IBM Plex Sans Light"/>
              </a:rPr>
              <a:t>applications in the cloud</a:t>
            </a:r>
          </a:p>
        </p:txBody>
      </p:sp>
      <p:sp>
        <p:nvSpPr>
          <p:cNvPr id="13" name="Content Placeholder 3"/>
          <p:cNvSpPr txBox="1">
            <a:spLocks/>
          </p:cNvSpPr>
          <p:nvPr/>
        </p:nvSpPr>
        <p:spPr>
          <a:xfrm>
            <a:off x="6858001" y="3431287"/>
            <a:ext cx="2286825" cy="2574036"/>
          </a:xfrm>
          <a:prstGeom prst="rect">
            <a:avLst/>
          </a:prstGeom>
          <a:solidFill>
            <a:srgbClr val="000F5E"/>
          </a:solidFill>
        </p:spPr>
        <p:txBody>
          <a:bodyPr lIns="91440" tIns="91440" rIns="91440" bIns="91440" anchor="t"/>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mn-lt"/>
                <a:ea typeface="IBM Plex Sans"/>
                <a:cs typeface="IBM Plex Sans"/>
              </a:defRPr>
            </a:lvl1pPr>
            <a:lvl2pPr marL="169863" indent="-169863"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2pPr>
            <a:lvl3pPr marL="346075" indent="-1222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3pPr>
            <a:lvl4pPr marL="625475" indent="-168275"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4pPr>
            <a:lvl5pPr marL="803275" indent="-1730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solidFill>
                <a:srgbClr val="FFFFFF"/>
              </a:solidFill>
              <a:latin typeface="IBM Plex Sans SemiBold"/>
              <a:cs typeface="IBM Plex Sans SemiBold"/>
            </a:endParaRPr>
          </a:p>
          <a:p>
            <a:r>
              <a:rPr lang="en-US" dirty="0">
                <a:solidFill>
                  <a:srgbClr val="FFFFFF"/>
                </a:solidFill>
                <a:latin typeface="IBM Plex Sans SemiBold"/>
                <a:cs typeface="IBM Plex Sans SemiBold"/>
              </a:rPr>
              <a:t>Server Software</a:t>
            </a: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pPr marL="0" lvl="1" indent="0">
              <a:lnSpc>
                <a:spcPct val="110000"/>
              </a:lnSpc>
              <a:buNone/>
            </a:pPr>
            <a:br>
              <a:rPr lang="en-US" dirty="0">
                <a:solidFill>
                  <a:schemeClr val="tx1"/>
                </a:solidFill>
              </a:rPr>
            </a:br>
            <a:r>
              <a:rPr lang="en-US" sz="1200" dirty="0">
                <a:solidFill>
                  <a:srgbClr val="FFFFFF"/>
                </a:solidFill>
                <a:latin typeface="IBM Plex Sans Light"/>
                <a:cs typeface="IBM Plex Sans Light"/>
              </a:rPr>
              <a:t>Operating systems to control panels to simplify IaaS administration</a:t>
            </a:r>
          </a:p>
        </p:txBody>
      </p:sp>
      <p:sp>
        <p:nvSpPr>
          <p:cNvPr id="14" name="Content Placeholder 3"/>
          <p:cNvSpPr txBox="1">
            <a:spLocks/>
          </p:cNvSpPr>
          <p:nvPr/>
        </p:nvSpPr>
        <p:spPr>
          <a:xfrm>
            <a:off x="4571176" y="857251"/>
            <a:ext cx="2286825" cy="2574037"/>
          </a:xfrm>
          <a:prstGeom prst="rect">
            <a:avLst/>
          </a:prstGeom>
          <a:solidFill>
            <a:srgbClr val="000F5E"/>
          </a:solidFill>
        </p:spPr>
        <p:txBody>
          <a:bodyPr lIns="91440" tIns="91440" rIns="91440" bIns="91440"/>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mn-lt"/>
                <a:ea typeface="IBM Plex Sans"/>
                <a:cs typeface="IBM Plex Sans"/>
              </a:defRPr>
            </a:lvl1pPr>
            <a:lvl2pPr marL="169863" indent="-169863"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2pPr>
            <a:lvl3pPr marL="346075" indent="-1222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3pPr>
            <a:lvl4pPr marL="625475" indent="-168275"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4pPr>
            <a:lvl5pPr marL="803275" indent="-1730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solidFill>
                <a:srgbClr val="FFFFFF"/>
              </a:solidFill>
              <a:latin typeface="IBM Plex Sans SemiBold"/>
              <a:cs typeface="IBM Plex Sans SemiBold"/>
            </a:endParaRPr>
          </a:p>
          <a:p>
            <a:r>
              <a:rPr lang="en-US" dirty="0">
                <a:solidFill>
                  <a:srgbClr val="FFFFFF"/>
                </a:solidFill>
                <a:latin typeface="IBM Plex Sans SemiBold"/>
                <a:cs typeface="IBM Plex Sans SemiBold"/>
              </a:rPr>
              <a:t>Bare Metal Servers</a:t>
            </a: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pPr marL="0" lvl="1" indent="0">
              <a:lnSpc>
                <a:spcPct val="110000"/>
              </a:lnSpc>
              <a:buNone/>
            </a:pPr>
            <a:r>
              <a:rPr lang="en-US" sz="1200" dirty="0">
                <a:solidFill>
                  <a:srgbClr val="FFFFFF"/>
                </a:solidFill>
                <a:latin typeface="IBM Plex Sans Light"/>
                <a:cs typeface="IBM Plex Sans Light"/>
              </a:rPr>
              <a:t>Raw IaaS horsepower for </a:t>
            </a:r>
            <a:br>
              <a:rPr lang="en-US" sz="1200" dirty="0">
                <a:solidFill>
                  <a:srgbClr val="FFFFFF"/>
                </a:solidFill>
                <a:latin typeface="IBM Plex Sans Light"/>
                <a:cs typeface="IBM Plex Sans Light"/>
              </a:rPr>
            </a:br>
            <a:r>
              <a:rPr lang="en-US" sz="1200" dirty="0">
                <a:solidFill>
                  <a:srgbClr val="FFFFFF"/>
                </a:solidFill>
                <a:latin typeface="IBM Plex Sans Light"/>
                <a:cs typeface="IBM Plex Sans Light"/>
              </a:rPr>
              <a:t>processor-intensive and disk </a:t>
            </a:r>
            <a:br>
              <a:rPr lang="en-US" sz="1200" dirty="0">
                <a:solidFill>
                  <a:srgbClr val="FFFFFF"/>
                </a:solidFill>
                <a:latin typeface="IBM Plex Sans Light"/>
                <a:cs typeface="IBM Plex Sans Light"/>
              </a:rPr>
            </a:br>
            <a:r>
              <a:rPr lang="en-US" sz="1200" dirty="0">
                <a:solidFill>
                  <a:srgbClr val="FFFFFF"/>
                </a:solidFill>
                <a:latin typeface="IBM Plex Sans Light"/>
                <a:cs typeface="IBM Plex Sans Light"/>
              </a:rPr>
              <a:t>I/O-intensive workloads</a:t>
            </a:r>
          </a:p>
        </p:txBody>
      </p:sp>
      <p:sp>
        <p:nvSpPr>
          <p:cNvPr id="15" name="Content Placeholder 3"/>
          <p:cNvSpPr txBox="1">
            <a:spLocks/>
          </p:cNvSpPr>
          <p:nvPr/>
        </p:nvSpPr>
        <p:spPr>
          <a:xfrm>
            <a:off x="6857176" y="857251"/>
            <a:ext cx="2286825" cy="2550583"/>
          </a:xfrm>
          <a:prstGeom prst="rect">
            <a:avLst/>
          </a:prstGeom>
          <a:noFill/>
        </p:spPr>
        <p:txBody>
          <a:bodyPr lIns="91440" tIns="91440" rIns="91440" bIns="91440"/>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mn-lt"/>
                <a:ea typeface="IBM Plex Sans"/>
                <a:cs typeface="IBM Plex Sans"/>
              </a:defRPr>
            </a:lvl1pPr>
            <a:lvl2pPr marL="169863" indent="-169863"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2pPr>
            <a:lvl3pPr marL="346075" indent="-1222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3pPr>
            <a:lvl4pPr marL="625475" indent="-168275"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4pPr>
            <a:lvl5pPr marL="803275" indent="-1730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solidFill>
                <a:srgbClr val="FFFFFF"/>
              </a:solidFill>
              <a:latin typeface="IBM Plex Sans SemiBold"/>
              <a:cs typeface="IBM Plex Sans SemiBold"/>
            </a:endParaRPr>
          </a:p>
          <a:p>
            <a:r>
              <a:rPr lang="en-US" dirty="0">
                <a:solidFill>
                  <a:srgbClr val="FFFFFF"/>
                </a:solidFill>
                <a:latin typeface="IBM Plex Sans SemiBold"/>
                <a:cs typeface="IBM Plex Sans SemiBold"/>
              </a:rPr>
              <a:t>Virtual Servers</a:t>
            </a: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pPr marL="0" lvl="1" indent="0">
              <a:lnSpc>
                <a:spcPct val="110000"/>
              </a:lnSpc>
              <a:buNone/>
            </a:pPr>
            <a:r>
              <a:rPr lang="en-US" sz="1200" dirty="0">
                <a:solidFill>
                  <a:srgbClr val="FFFFFF"/>
                </a:solidFill>
                <a:latin typeface="IBM Plex Sans Light"/>
                <a:cs typeface="IBM Plex Sans Light"/>
              </a:rPr>
              <a:t>Fast deployment when resources </a:t>
            </a:r>
            <a:br>
              <a:rPr lang="en-US" sz="1200" dirty="0">
                <a:solidFill>
                  <a:srgbClr val="FFFFFF"/>
                </a:solidFill>
                <a:latin typeface="IBM Plex Sans Light"/>
                <a:cs typeface="IBM Plex Sans Light"/>
              </a:rPr>
            </a:br>
            <a:r>
              <a:rPr lang="en-US" sz="1200" dirty="0">
                <a:solidFill>
                  <a:srgbClr val="FFFFFF"/>
                </a:solidFill>
                <a:latin typeface="IBM Plex Sans Light"/>
                <a:cs typeface="IBM Plex Sans Light"/>
              </a:rPr>
              <a:t>are needed on the fly</a:t>
            </a:r>
          </a:p>
        </p:txBody>
      </p:sp>
      <p:pic>
        <p:nvPicPr>
          <p:cNvPr id="19" name="Picture 18"/>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5505037" y="1704816"/>
            <a:ext cx="419100" cy="419100"/>
          </a:xfrm>
          <a:prstGeom prst="rect">
            <a:avLst/>
          </a:prstGeom>
        </p:spPr>
      </p:pic>
      <p:pic>
        <p:nvPicPr>
          <p:cNvPr id="20" name="Picture 1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5505037" y="4267388"/>
            <a:ext cx="419100" cy="419100"/>
          </a:xfrm>
          <a:prstGeom prst="rect">
            <a:avLst/>
          </a:prstGeom>
        </p:spPr>
      </p:pic>
      <p:pic>
        <p:nvPicPr>
          <p:cNvPr id="21" name="Picture 20"/>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3219037" y="1704816"/>
            <a:ext cx="419100" cy="419100"/>
          </a:xfrm>
          <a:prstGeom prst="rect">
            <a:avLst/>
          </a:prstGeom>
        </p:spPr>
      </p:pic>
      <p:pic>
        <p:nvPicPr>
          <p:cNvPr id="22" name="Picture 21"/>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3237262" y="4267388"/>
            <a:ext cx="381000" cy="419100"/>
          </a:xfrm>
          <a:prstGeom prst="rect">
            <a:avLst/>
          </a:prstGeom>
        </p:spPr>
      </p:pic>
      <p:pic>
        <p:nvPicPr>
          <p:cNvPr id="23" name="Picture 2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7798212" y="4267388"/>
            <a:ext cx="406400" cy="419100"/>
          </a:xfrm>
          <a:prstGeom prst="rect">
            <a:avLst/>
          </a:prstGeom>
        </p:spPr>
      </p:pic>
      <p:pic>
        <p:nvPicPr>
          <p:cNvPr id="24" name="Picture 23"/>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7810087" y="1704816"/>
            <a:ext cx="381000" cy="381000"/>
          </a:xfrm>
          <a:prstGeom prst="rect">
            <a:avLst/>
          </a:prstGeom>
        </p:spPr>
      </p:pic>
    </p:spTree>
    <p:extLst>
      <p:ext uri="{BB962C8B-B14F-4D97-AF65-F5344CB8AC3E}">
        <p14:creationId xmlns:p14="http://schemas.microsoft.com/office/powerpoint/2010/main" val="273108847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28600" y="1085850"/>
            <a:ext cx="4114800" cy="381000"/>
          </a:xfrm>
          <a:prstGeom prst="rect">
            <a:avLst/>
          </a:prstGeom>
          <a:noFill/>
        </p:spPr>
        <p:txBody>
          <a:bodyPr vert="horz" lIns="0" tIns="0" rIns="228600" bIns="228600" rtlCol="0" anchor="t" anchorCtr="0">
            <a:noAutofit/>
          </a:bodyPr>
          <a:lstStyle>
            <a:lvl1pPr algn="l" defTabSz="457200" rtl="0" eaLnBrk="1" latinLnBrk="0" hangingPunct="1">
              <a:lnSpc>
                <a:spcPct val="90000"/>
              </a:lnSpc>
              <a:spcBef>
                <a:spcPct val="0"/>
              </a:spcBef>
              <a:buNone/>
              <a:defRPr sz="2400" kern="200" spc="-40">
                <a:solidFill>
                  <a:schemeClr val="bg2"/>
                </a:solidFill>
                <a:latin typeface="IBM Plex Sans SemiBold"/>
                <a:ea typeface="IBM Plex Sans"/>
                <a:cs typeface="IBM Plex Sans SemiBold"/>
              </a:defRPr>
            </a:lvl1pPr>
          </a:lstStyle>
          <a:p>
            <a:r>
              <a:rPr lang="en-US" dirty="0"/>
              <a:t>Bare Metal Servers</a:t>
            </a:r>
            <a:br>
              <a:rPr lang="en-US" dirty="0"/>
            </a:br>
            <a:endParaRPr lang="en-US" dirty="0"/>
          </a:p>
        </p:txBody>
      </p:sp>
    </p:spTree>
    <p:extLst>
      <p:ext uri="{BB962C8B-B14F-4D97-AF65-F5344CB8AC3E}">
        <p14:creationId xmlns:p14="http://schemas.microsoft.com/office/powerpoint/2010/main" val="70085910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Bare Metal Servers</a:t>
            </a:r>
            <a:br>
              <a:rPr lang="en-US" dirty="0"/>
            </a:br>
            <a:endParaRPr lang="en-US" dirty="0"/>
          </a:p>
        </p:txBody>
      </p:sp>
      <p:sp>
        <p:nvSpPr>
          <p:cNvPr id="4" name="Text Placeholder 3"/>
          <p:cNvSpPr>
            <a:spLocks noGrp="1"/>
          </p:cNvSpPr>
          <p:nvPr>
            <p:ph type="body" sz="quarter" idx="19"/>
          </p:nvPr>
        </p:nvSpPr>
        <p:spPr>
          <a:solidFill>
            <a:srgbClr val="000F5E"/>
          </a:solidFill>
        </p:spPr>
        <p:txBody>
          <a:bodyPr vert="horz" lIns="182880" tIns="228600" rIns="182880" bIns="228600" rtlCol="0" anchor="t">
            <a:noAutofit/>
          </a:bodyPr>
          <a:lstStyle/>
          <a:p>
            <a:r>
              <a:rPr lang="en-US" altLang="en-US" dirty="0"/>
              <a:t>High-performance computing</a:t>
            </a:r>
            <a:br>
              <a:rPr lang="en-US" altLang="en-US" dirty="0">
                <a:solidFill>
                  <a:schemeClr val="tx1"/>
                </a:solidFill>
                <a:latin typeface="IBM Plex Sans"/>
              </a:rPr>
            </a:br>
            <a:endParaRPr lang="en-US" altLang="en-US" dirty="0">
              <a:solidFill>
                <a:schemeClr val="tx1"/>
              </a:solidFill>
              <a:latin typeface="IBM Plex Sans"/>
            </a:endParaRPr>
          </a:p>
          <a:p>
            <a:pPr lvl="1">
              <a:lnSpc>
                <a:spcPct val="100000"/>
              </a:lnSpc>
            </a:pPr>
            <a:r>
              <a:rPr lang="en-US" dirty="0"/>
              <a:t>Solve problems faster</a:t>
            </a:r>
          </a:p>
          <a:p>
            <a:pPr marL="118745" lvl="2" indent="-118745">
              <a:lnSpc>
                <a:spcPct val="100000"/>
              </a:lnSpc>
            </a:pPr>
            <a:endParaRPr lang="en-US" dirty="0"/>
          </a:p>
          <a:p>
            <a:endParaRPr lang="en-US" sz="1200" dirty="0"/>
          </a:p>
        </p:txBody>
      </p:sp>
      <p:sp>
        <p:nvSpPr>
          <p:cNvPr id="5" name="Text Placeholder 4"/>
          <p:cNvSpPr>
            <a:spLocks noGrp="1"/>
          </p:cNvSpPr>
          <p:nvPr>
            <p:ph type="body" sz="quarter" idx="20"/>
          </p:nvPr>
        </p:nvSpPr>
        <p:spPr>
          <a:solidFill>
            <a:srgbClr val="0064FF"/>
          </a:solidFill>
        </p:spPr>
        <p:txBody>
          <a:bodyPr vert="horz" lIns="182880" tIns="228600" rIns="182880" bIns="228600" rtlCol="0" anchor="t">
            <a:noAutofit/>
          </a:bodyPr>
          <a:lstStyle/>
          <a:p>
            <a:r>
              <a:rPr lang="en-US" dirty="0"/>
              <a:t>Secure data</a:t>
            </a:r>
            <a:br>
              <a:rPr lang="en-US" dirty="0">
                <a:solidFill>
                  <a:schemeClr val="tx1"/>
                </a:solidFill>
                <a:latin typeface="IBM Plex Sans"/>
              </a:rPr>
            </a:br>
            <a:endParaRPr lang="en-US" dirty="0"/>
          </a:p>
          <a:p>
            <a:pPr lvl="1">
              <a:lnSpc>
                <a:spcPct val="100000"/>
              </a:lnSpc>
            </a:pPr>
            <a:endParaRPr lang="en-US" dirty="0">
              <a:solidFill>
                <a:schemeClr val="tx1"/>
              </a:solidFill>
              <a:latin typeface="IBM Plex Sans"/>
            </a:endParaRPr>
          </a:p>
          <a:p>
            <a:pPr lvl="1">
              <a:lnSpc>
                <a:spcPct val="100000"/>
              </a:lnSpc>
            </a:pPr>
            <a:r>
              <a:rPr lang="en-US" dirty="0"/>
              <a:t>Match data security needs — previously available with on premise servers only</a:t>
            </a:r>
          </a:p>
          <a:p>
            <a:pPr marL="118745" lvl="2" indent="-118745">
              <a:lnSpc>
                <a:spcPct val="100000"/>
              </a:lnSpc>
            </a:pPr>
            <a:endParaRPr lang="en-US" dirty="0"/>
          </a:p>
          <a:p>
            <a:endParaRPr lang="en-US" sz="1200" dirty="0"/>
          </a:p>
        </p:txBody>
      </p:sp>
      <p:sp>
        <p:nvSpPr>
          <p:cNvPr id="6" name="Text Placeholder 5"/>
          <p:cNvSpPr>
            <a:spLocks noGrp="1"/>
          </p:cNvSpPr>
          <p:nvPr>
            <p:ph type="body" sz="quarter" idx="21"/>
          </p:nvPr>
        </p:nvSpPr>
        <p:spPr>
          <a:solidFill>
            <a:srgbClr val="0064FF"/>
          </a:solidFill>
        </p:spPr>
        <p:txBody>
          <a:bodyPr vert="horz" lIns="182880" tIns="228600" rIns="182880" bIns="228600" rtlCol="0" anchor="t">
            <a:noAutofit/>
          </a:bodyPr>
          <a:lstStyle/>
          <a:p>
            <a:r>
              <a:rPr lang="en-US" altLang="en-US" dirty="0"/>
              <a:t>High volume data</a:t>
            </a:r>
            <a:br>
              <a:rPr lang="en-US" altLang="en-US" dirty="0">
                <a:solidFill>
                  <a:schemeClr val="tx1"/>
                </a:solidFill>
                <a:latin typeface="IBM Plex Sans"/>
              </a:rPr>
            </a:br>
            <a:endParaRPr lang="en-US" altLang="en-US" dirty="0">
              <a:solidFill>
                <a:schemeClr val="tx1"/>
              </a:solidFill>
              <a:latin typeface="IBM Plex Sans"/>
            </a:endParaRPr>
          </a:p>
          <a:p>
            <a:pPr lvl="1"/>
            <a:r>
              <a:rPr lang="en-US" dirty="0"/>
              <a:t>Gather and store, analyze data, and gain insights to make better business moves</a:t>
            </a:r>
            <a:endParaRPr lang="en-US" dirty="0">
              <a:solidFill>
                <a:schemeClr val="tx1"/>
              </a:solidFill>
            </a:endParaRPr>
          </a:p>
          <a:p>
            <a:pPr lvl="1"/>
            <a:endParaRPr lang="en-US" dirty="0">
              <a:solidFill>
                <a:schemeClr val="tx1"/>
              </a:solidFill>
            </a:endParaRPr>
          </a:p>
          <a:p>
            <a:pPr marL="118745" lvl="2" indent="-118745">
              <a:lnSpc>
                <a:spcPct val="100000"/>
              </a:lnSpc>
            </a:pPr>
            <a:endParaRPr lang="en-US" dirty="0"/>
          </a:p>
          <a:p>
            <a:endParaRPr lang="en-US" sz="1200" dirty="0"/>
          </a:p>
        </p:txBody>
      </p:sp>
      <p:sp>
        <p:nvSpPr>
          <p:cNvPr id="7" name="Text Placeholder 6"/>
          <p:cNvSpPr>
            <a:spLocks noGrp="1"/>
          </p:cNvSpPr>
          <p:nvPr>
            <p:ph type="body" sz="quarter" idx="22"/>
          </p:nvPr>
        </p:nvSpPr>
        <p:spPr>
          <a:solidFill>
            <a:srgbClr val="000F5E"/>
          </a:solidFill>
        </p:spPr>
        <p:txBody>
          <a:bodyPr vert="horz" lIns="182880" tIns="228600" rIns="182880" bIns="228600" rtlCol="0" anchor="t">
            <a:noAutofit/>
          </a:bodyPr>
          <a:lstStyle/>
          <a:p>
            <a:r>
              <a:rPr lang="en-US" dirty="0"/>
              <a:t>AI</a:t>
            </a:r>
            <a:br>
              <a:rPr lang="en-US" dirty="0">
                <a:solidFill>
                  <a:schemeClr val="tx1"/>
                </a:solidFill>
                <a:latin typeface="IBM Plex Sans"/>
              </a:rPr>
            </a:br>
            <a:endParaRPr lang="en-US" dirty="0">
              <a:solidFill>
                <a:schemeClr val="tx1"/>
              </a:solidFill>
              <a:latin typeface="IBM Plex Sans"/>
            </a:endParaRPr>
          </a:p>
          <a:p>
            <a:pPr marL="0" lvl="2" indent="0">
              <a:lnSpc>
                <a:spcPct val="100000"/>
              </a:lnSpc>
              <a:buNone/>
            </a:pPr>
            <a:r>
              <a:rPr lang="en-US" dirty="0"/>
              <a:t>65% more machine learning with latest GPUs to find new value in your data</a:t>
            </a:r>
          </a:p>
        </p:txBody>
      </p:sp>
      <p:sp>
        <p:nvSpPr>
          <p:cNvPr id="22" name="Text Placeholder 21"/>
          <p:cNvSpPr>
            <a:spLocks noGrp="1"/>
          </p:cNvSpPr>
          <p:nvPr>
            <p:ph type="body" sz="quarter" idx="23"/>
          </p:nvPr>
        </p:nvSpPr>
        <p:spPr/>
        <p:txBody>
          <a:bodyPr/>
          <a:lstStyle/>
          <a:p>
            <a:r>
              <a:rPr lang="en-US" dirty="0">
                <a:solidFill>
                  <a:srgbClr val="FFFFFF"/>
                </a:solidFill>
              </a:rPr>
              <a:t>Real challenges and real solutions</a:t>
            </a:r>
            <a:endParaRPr lang="en-US" dirty="0"/>
          </a:p>
        </p:txBody>
      </p:sp>
    </p:spTree>
    <p:extLst>
      <p:ext uri="{BB962C8B-B14F-4D97-AF65-F5344CB8AC3E}">
        <p14:creationId xmlns:p14="http://schemas.microsoft.com/office/powerpoint/2010/main" val="363158248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1058419"/>
            <a:ext cx="2573594" cy="542260"/>
          </a:xfrm>
        </p:spPr>
        <p:txBody>
          <a:bodyPr/>
          <a:lstStyle/>
          <a:p>
            <a:r>
              <a:rPr lang="en-US" dirty="0"/>
              <a:t>Bare Metal Servers Family Benefits</a:t>
            </a:r>
          </a:p>
        </p:txBody>
      </p:sp>
      <p:sp>
        <p:nvSpPr>
          <p:cNvPr id="25" name="Text Placeholder 24"/>
          <p:cNvSpPr>
            <a:spLocks noGrp="1"/>
          </p:cNvSpPr>
          <p:nvPr>
            <p:ph type="body" sz="quarter" idx="10"/>
          </p:nvPr>
        </p:nvSpPr>
        <p:spPr/>
        <p:txBody>
          <a:bodyPr/>
          <a:lstStyle/>
          <a:p>
            <a:r>
              <a:rPr lang="en-US" dirty="0"/>
              <a:t> </a:t>
            </a:r>
          </a:p>
        </p:txBody>
      </p:sp>
      <p:sp>
        <p:nvSpPr>
          <p:cNvPr id="33" name="Text Placeholder 3"/>
          <p:cNvSpPr txBox="1">
            <a:spLocks/>
          </p:cNvSpPr>
          <p:nvPr/>
        </p:nvSpPr>
        <p:spPr>
          <a:xfrm>
            <a:off x="4572000" y="857251"/>
            <a:ext cx="2286000" cy="2574036"/>
          </a:xfrm>
          <a:prstGeom prst="rect">
            <a:avLst/>
          </a:prstGeom>
          <a:solidFill>
            <a:srgbClr val="43D0CE"/>
          </a:solidFill>
        </p:spPr>
        <p:txBody>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34" name="Text Placeholder 3"/>
          <p:cNvSpPr txBox="1">
            <a:spLocks/>
          </p:cNvSpPr>
          <p:nvPr/>
        </p:nvSpPr>
        <p:spPr>
          <a:xfrm>
            <a:off x="6858000" y="857251"/>
            <a:ext cx="2286000" cy="2574036"/>
          </a:xfrm>
          <a:prstGeom prst="rect">
            <a:avLst/>
          </a:prstGeom>
          <a:solidFill>
            <a:schemeClr val="accent2"/>
          </a:solidFill>
        </p:spPr>
        <p:txBody>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36" name="Text Placeholder 3"/>
          <p:cNvSpPr txBox="1">
            <a:spLocks/>
          </p:cNvSpPr>
          <p:nvPr/>
        </p:nvSpPr>
        <p:spPr>
          <a:xfrm>
            <a:off x="4572000" y="3431287"/>
            <a:ext cx="2286000" cy="2574036"/>
          </a:xfrm>
          <a:prstGeom prst="rect">
            <a:avLst/>
          </a:prstGeom>
          <a:solidFill>
            <a:schemeClr val="accent2"/>
          </a:solidFill>
        </p:spPr>
        <p:txBody>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37" name="Text Placeholder 3"/>
          <p:cNvSpPr txBox="1">
            <a:spLocks/>
          </p:cNvSpPr>
          <p:nvPr/>
        </p:nvSpPr>
        <p:spPr>
          <a:xfrm>
            <a:off x="6858000" y="3431287"/>
            <a:ext cx="2286000" cy="2574036"/>
          </a:xfrm>
          <a:prstGeom prst="rect">
            <a:avLst/>
          </a:prstGeom>
          <a:solidFill>
            <a:srgbClr val="43D0CE"/>
          </a:solidFill>
        </p:spPr>
        <p:txBody>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8" name="Content Placeholder 3"/>
          <p:cNvSpPr txBox="1">
            <a:spLocks/>
          </p:cNvSpPr>
          <p:nvPr/>
        </p:nvSpPr>
        <p:spPr>
          <a:xfrm>
            <a:off x="4571176" y="3431288"/>
            <a:ext cx="2286825" cy="2569463"/>
          </a:xfrm>
          <a:prstGeom prst="rect">
            <a:avLst/>
          </a:prstGeom>
          <a:noFill/>
        </p:spPr>
        <p:txBody>
          <a:bodyPr lIns="91440" tIns="91440" rIns="91440" bIns="91440"/>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mn-lt"/>
                <a:ea typeface="IBM Plex Sans"/>
                <a:cs typeface="IBM Plex Sans"/>
              </a:defRPr>
            </a:lvl1pPr>
            <a:lvl2pPr marL="169863" indent="-169863"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2pPr>
            <a:lvl3pPr marL="346075" indent="-1222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3pPr>
            <a:lvl4pPr marL="625475" indent="-168275"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4pPr>
            <a:lvl5pPr marL="803275" indent="-1730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solidFill>
                <a:srgbClr val="FFFFFF"/>
              </a:solidFill>
              <a:latin typeface="IBM Plex Sans SemiBold"/>
              <a:cs typeface="IBM Plex Sans SemiBold"/>
            </a:endParaRPr>
          </a:p>
          <a:p>
            <a:r>
              <a:rPr lang="en-US" dirty="0">
                <a:latin typeface="IBM Plex Sans SemiBold"/>
                <a:cs typeface="IBM Plex Sans SemiBold"/>
              </a:rPr>
              <a:t>DevOps Productivity</a:t>
            </a: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pPr>
              <a:lnSpc>
                <a:spcPct val="110000"/>
              </a:lnSpc>
            </a:pPr>
            <a:r>
              <a:rPr lang="en-US" sz="1200" dirty="0">
                <a:latin typeface="IBM Plex Sans Light"/>
                <a:cs typeface="IBM Plex Sans Light"/>
              </a:rPr>
              <a:t>Use Bare Metal servers for high performance needs in production environments</a:t>
            </a:r>
          </a:p>
        </p:txBody>
      </p:sp>
      <p:sp>
        <p:nvSpPr>
          <p:cNvPr id="11" name="Content Placeholder 3"/>
          <p:cNvSpPr txBox="1">
            <a:spLocks/>
          </p:cNvSpPr>
          <p:nvPr/>
        </p:nvSpPr>
        <p:spPr>
          <a:xfrm>
            <a:off x="1" y="3431288"/>
            <a:ext cx="4571175" cy="2569463"/>
          </a:xfrm>
          <a:prstGeom prst="rect">
            <a:avLst/>
          </a:prstGeom>
          <a:solidFill>
            <a:srgbClr val="000F5E"/>
          </a:solidFill>
        </p:spPr>
        <p:txBody>
          <a:bodyPr lIns="91440" tIns="91440" rIns="91440" bIns="91440"/>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mn-lt"/>
                <a:ea typeface="IBM Plex Sans"/>
                <a:cs typeface="IBM Plex Sans"/>
              </a:defRPr>
            </a:lvl1pPr>
            <a:lvl2pPr marL="169863" indent="-169863"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2pPr>
            <a:lvl3pPr marL="346075" indent="-1222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3pPr>
            <a:lvl4pPr marL="625475" indent="-168275"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4pPr>
            <a:lvl5pPr marL="803275" indent="-1730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solidFill>
                <a:srgbClr val="FFFFFF"/>
              </a:solidFill>
              <a:latin typeface="IBM Plex Sans SemiBold"/>
              <a:cs typeface="IBM Plex Sans SemiBold"/>
            </a:endParaRPr>
          </a:p>
          <a:p>
            <a:pPr algn="ctr"/>
            <a:r>
              <a:rPr lang="en-US" dirty="0">
                <a:latin typeface="IBM Plex Sans SemiBold"/>
                <a:cs typeface="IBM Plex Sans SemiBold"/>
              </a:rPr>
              <a:t>Powerful, Accessible Data &amp; Analytics</a:t>
            </a:r>
            <a:endParaRPr lang="en-US" sz="1200" dirty="0">
              <a:solidFill>
                <a:srgbClr val="FFFFFF"/>
              </a:solidFill>
              <a:latin typeface="IBM Plex Sans SemiBold"/>
              <a:cs typeface="IBM Plex Sans SemiBold"/>
            </a:endParaRP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endParaRPr lang="en-US" sz="1200" dirty="0">
              <a:latin typeface="IBM Plex Sans Light"/>
              <a:cs typeface="IBM Plex Sans Light"/>
            </a:endParaRPr>
          </a:p>
          <a:p>
            <a:pPr algn="ctr"/>
            <a:r>
              <a:rPr lang="en-US" sz="1200" dirty="0">
                <a:latin typeface="IBM Plex Sans Light"/>
                <a:cs typeface="IBM Plex Sans Light"/>
              </a:rPr>
              <a:t>Use Bare Metal servers for high performance </a:t>
            </a:r>
            <a:br>
              <a:rPr lang="en-US" sz="1200" dirty="0">
                <a:latin typeface="IBM Plex Sans Light"/>
                <a:cs typeface="IBM Plex Sans Light"/>
              </a:rPr>
            </a:br>
            <a:r>
              <a:rPr lang="en-US" sz="1200" dirty="0">
                <a:latin typeface="IBM Plex Sans Light"/>
                <a:cs typeface="IBM Plex Sans Light"/>
              </a:rPr>
              <a:t>data and analytics workloads</a:t>
            </a:r>
          </a:p>
        </p:txBody>
      </p:sp>
      <p:sp>
        <p:nvSpPr>
          <p:cNvPr id="13" name="Content Placeholder 3"/>
          <p:cNvSpPr txBox="1">
            <a:spLocks/>
          </p:cNvSpPr>
          <p:nvPr/>
        </p:nvSpPr>
        <p:spPr>
          <a:xfrm>
            <a:off x="6858001" y="3431287"/>
            <a:ext cx="2286825" cy="2574036"/>
          </a:xfrm>
          <a:prstGeom prst="rect">
            <a:avLst/>
          </a:prstGeom>
          <a:solidFill>
            <a:srgbClr val="000F5E"/>
          </a:solidFill>
        </p:spPr>
        <p:txBody>
          <a:bodyPr lIns="91440" tIns="91440" rIns="91440" bIns="91440"/>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mn-lt"/>
                <a:ea typeface="IBM Plex Sans"/>
                <a:cs typeface="IBM Plex Sans"/>
              </a:defRPr>
            </a:lvl1pPr>
            <a:lvl2pPr marL="169863" indent="-169863"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2pPr>
            <a:lvl3pPr marL="346075" indent="-1222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3pPr>
            <a:lvl4pPr marL="625475" indent="-168275"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4pPr>
            <a:lvl5pPr marL="803275" indent="-1730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solidFill>
                <a:srgbClr val="FFFFFF"/>
              </a:solidFill>
              <a:latin typeface="IBM Plex Sans SemiBold"/>
              <a:cs typeface="IBM Plex Sans SemiBold"/>
            </a:endParaRPr>
          </a:p>
          <a:p>
            <a:r>
              <a:rPr lang="en-US" dirty="0">
                <a:latin typeface="IBM Plex Sans SemiBold"/>
                <a:cs typeface="IBM Plex Sans SemiBold"/>
              </a:rPr>
              <a:t>Cognitive Solutions</a:t>
            </a: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pPr marL="0" lvl="1" indent="0">
              <a:lnSpc>
                <a:spcPct val="120000"/>
              </a:lnSpc>
              <a:buNone/>
            </a:pPr>
            <a:br>
              <a:rPr lang="en-US" sz="1200" dirty="0">
                <a:solidFill>
                  <a:srgbClr val="FFFFFF"/>
                </a:solidFill>
                <a:latin typeface="IBM Plex Sans Light"/>
                <a:cs typeface="IBM Plex Sans Light"/>
              </a:rPr>
            </a:br>
            <a:r>
              <a:rPr lang="en-US" sz="1200" dirty="0">
                <a:latin typeface="IBM Plex Sans Light"/>
                <a:cs typeface="IBM Plex Sans Light"/>
              </a:rPr>
              <a:t>Use Bare Metal servers for high performance Cognitive solutions</a:t>
            </a:r>
          </a:p>
          <a:p>
            <a:pPr marL="0" lvl="1" indent="0">
              <a:lnSpc>
                <a:spcPct val="110000"/>
              </a:lnSpc>
              <a:buNone/>
            </a:pPr>
            <a:endParaRPr lang="en-US" sz="1200" dirty="0">
              <a:solidFill>
                <a:srgbClr val="FFFFFF"/>
              </a:solidFill>
              <a:latin typeface="IBM Plex Sans Light"/>
              <a:cs typeface="IBM Plex Sans Light"/>
            </a:endParaRPr>
          </a:p>
        </p:txBody>
      </p:sp>
      <p:sp>
        <p:nvSpPr>
          <p:cNvPr id="14" name="Content Placeholder 3"/>
          <p:cNvSpPr txBox="1">
            <a:spLocks/>
          </p:cNvSpPr>
          <p:nvPr/>
        </p:nvSpPr>
        <p:spPr>
          <a:xfrm>
            <a:off x="4571176" y="857251"/>
            <a:ext cx="2286825" cy="2574037"/>
          </a:xfrm>
          <a:prstGeom prst="rect">
            <a:avLst/>
          </a:prstGeom>
          <a:solidFill>
            <a:srgbClr val="000F5E"/>
          </a:solidFill>
        </p:spPr>
        <p:txBody>
          <a:bodyPr lIns="91440" tIns="91440" rIns="91440" bIns="91440"/>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mn-lt"/>
                <a:ea typeface="IBM Plex Sans"/>
                <a:cs typeface="IBM Plex Sans"/>
              </a:defRPr>
            </a:lvl1pPr>
            <a:lvl2pPr marL="169863" indent="-169863"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2pPr>
            <a:lvl3pPr marL="346075" indent="-1222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3pPr>
            <a:lvl4pPr marL="625475" indent="-168275"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4pPr>
            <a:lvl5pPr marL="803275" indent="-1730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solidFill>
                <a:srgbClr val="FFFFFF"/>
              </a:solidFill>
              <a:latin typeface="IBM Plex Sans SemiBold"/>
              <a:cs typeface="IBM Plex Sans SemiBold"/>
            </a:endParaRPr>
          </a:p>
          <a:p>
            <a:r>
              <a:rPr lang="en-US" dirty="0">
                <a:latin typeface="IBM Plex Sans SemiBold"/>
                <a:cs typeface="IBM Plex Sans SemiBold"/>
              </a:rPr>
              <a:t>Choice with Consistency</a:t>
            </a: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pPr>
              <a:lnSpc>
                <a:spcPct val="100000"/>
              </a:lnSpc>
            </a:pPr>
            <a:r>
              <a:rPr lang="en-US" sz="1200" dirty="0">
                <a:latin typeface="IBM Plex Sans Light"/>
                <a:cs typeface="IBM Plex Sans Light"/>
              </a:rPr>
              <a:t>Bare Metal servers are available in all data centers</a:t>
            </a:r>
          </a:p>
        </p:txBody>
      </p:sp>
      <p:sp>
        <p:nvSpPr>
          <p:cNvPr id="15" name="Content Placeholder 3"/>
          <p:cNvSpPr txBox="1">
            <a:spLocks/>
          </p:cNvSpPr>
          <p:nvPr/>
        </p:nvSpPr>
        <p:spPr>
          <a:xfrm>
            <a:off x="6857176" y="857251"/>
            <a:ext cx="2286825" cy="2550583"/>
          </a:xfrm>
          <a:prstGeom prst="rect">
            <a:avLst/>
          </a:prstGeom>
          <a:noFill/>
        </p:spPr>
        <p:txBody>
          <a:bodyPr lIns="91440" tIns="91440" rIns="91440" bIns="91440"/>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mn-lt"/>
                <a:ea typeface="IBM Plex Sans"/>
                <a:cs typeface="IBM Plex Sans"/>
              </a:defRPr>
            </a:lvl1pPr>
            <a:lvl2pPr marL="169863" indent="-169863"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2pPr>
            <a:lvl3pPr marL="346075" indent="-1222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3pPr>
            <a:lvl4pPr marL="625475" indent="-168275"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4pPr>
            <a:lvl5pPr marL="803275" indent="-1730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solidFill>
                <a:srgbClr val="FFFFFF"/>
              </a:solidFill>
              <a:latin typeface="IBM Plex Sans SemiBold"/>
              <a:cs typeface="IBM Plex Sans SemiBold"/>
            </a:endParaRPr>
          </a:p>
          <a:p>
            <a:r>
              <a:rPr lang="en-US" dirty="0">
                <a:latin typeface="IBM Plex Sans SemiBold"/>
                <a:cs typeface="IBM Plex Sans SemiBold"/>
              </a:rPr>
              <a:t>Hybrid Integration</a:t>
            </a: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pPr marL="0" lvl="1" indent="0">
              <a:buNone/>
            </a:pPr>
            <a:endParaRPr lang="en-US" sz="1200" dirty="0">
              <a:solidFill>
                <a:srgbClr val="FFFFFF"/>
              </a:solidFill>
              <a:latin typeface="IBM Plex Sans Light"/>
              <a:cs typeface="IBM Plex Sans Light"/>
            </a:endParaRPr>
          </a:p>
          <a:p>
            <a:pPr>
              <a:lnSpc>
                <a:spcPct val="110000"/>
              </a:lnSpc>
            </a:pPr>
            <a:r>
              <a:rPr lang="en-US" sz="1200" dirty="0">
                <a:latin typeface="IBM Plex Sans Light"/>
                <a:cs typeface="IBM Plex Sans Light"/>
              </a:rPr>
              <a:t>Customize Bare Metal to look exactly like your on premise solution or add to it</a:t>
            </a:r>
          </a:p>
        </p:txBody>
      </p:sp>
      <p:pic>
        <p:nvPicPr>
          <p:cNvPr id="27" name="Picture 26" descr="Artboard 64.pn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306764" y="4091107"/>
            <a:ext cx="615462" cy="762000"/>
          </a:xfrm>
          <a:prstGeom prst="rect">
            <a:avLst/>
          </a:prstGeom>
        </p:spPr>
      </p:pic>
      <p:pic>
        <p:nvPicPr>
          <p:cNvPr id="28" name="Picture 27" descr="Artboard 64.png"/>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551616" y="1510012"/>
            <a:ext cx="810846" cy="762000"/>
          </a:xfrm>
          <a:prstGeom prst="rect">
            <a:avLst/>
          </a:prstGeom>
        </p:spPr>
      </p:pic>
      <p:pic>
        <p:nvPicPr>
          <p:cNvPr id="29" name="Picture 28" descr="Artboard 64.png"/>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804499" y="4091107"/>
            <a:ext cx="674078" cy="762000"/>
          </a:xfrm>
          <a:prstGeom prst="rect">
            <a:avLst/>
          </a:prstGeom>
        </p:spPr>
      </p:pic>
      <p:pic>
        <p:nvPicPr>
          <p:cNvPr id="30" name="Picture 29" descr="Artboard 64.png"/>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316534" y="1514156"/>
            <a:ext cx="631092" cy="762000"/>
          </a:xfrm>
          <a:prstGeom prst="rect">
            <a:avLst/>
          </a:prstGeom>
        </p:spPr>
      </p:pic>
      <p:pic>
        <p:nvPicPr>
          <p:cNvPr id="31" name="Picture 30" descr="Artboard 64.png"/>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7551617" y="4121895"/>
            <a:ext cx="674077" cy="762000"/>
          </a:xfrm>
          <a:prstGeom prst="rect">
            <a:avLst/>
          </a:prstGeom>
        </p:spPr>
      </p:pic>
    </p:spTree>
    <p:extLst>
      <p:ext uri="{BB962C8B-B14F-4D97-AF65-F5344CB8AC3E}">
        <p14:creationId xmlns:p14="http://schemas.microsoft.com/office/powerpoint/2010/main" val="171185883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246874" y="1085851"/>
            <a:ext cx="4114800" cy="300037"/>
          </a:xfrm>
        </p:spPr>
        <p:txBody>
          <a:bodyPr/>
          <a:lstStyle/>
          <a:p>
            <a:r>
              <a:rPr lang="en-US" dirty="0"/>
              <a:t> </a:t>
            </a:r>
          </a:p>
          <a:p>
            <a:endParaRPr lang="en-US" dirty="0"/>
          </a:p>
        </p:txBody>
      </p:sp>
      <p:sp>
        <p:nvSpPr>
          <p:cNvPr id="22" name="Text Placeholder 21"/>
          <p:cNvSpPr>
            <a:spLocks noGrp="1"/>
          </p:cNvSpPr>
          <p:nvPr>
            <p:ph type="body" sz="quarter" idx="14"/>
          </p:nvPr>
        </p:nvSpPr>
        <p:spPr>
          <a:xfrm>
            <a:off x="236297" y="1606936"/>
            <a:ext cx="4114800" cy="1775882"/>
          </a:xfrm>
        </p:spPr>
        <p:txBody>
          <a:bodyPr/>
          <a:lstStyle/>
          <a:p>
            <a:pPr>
              <a:lnSpc>
                <a:spcPct val="120000"/>
              </a:lnSpc>
            </a:pPr>
            <a:r>
              <a:rPr lang="en-US" sz="1200" dirty="0"/>
              <a:t>The power you demand for your processor </a:t>
            </a:r>
            <a:r>
              <a:rPr lang="en-US" sz="1200" dirty="0">
                <a:solidFill>
                  <a:srgbClr val="FFFFFF"/>
                </a:solidFill>
              </a:rPr>
              <a:t>— </a:t>
            </a:r>
            <a:r>
              <a:rPr lang="en-US" sz="1200" dirty="0"/>
              <a:t>and </a:t>
            </a:r>
            <a:br>
              <a:rPr lang="en-US" sz="1200" dirty="0"/>
            </a:br>
            <a:r>
              <a:rPr lang="en-US" sz="1200" dirty="0"/>
              <a:t>disk I/O-intensive workloads</a:t>
            </a:r>
          </a:p>
          <a:p>
            <a:pPr>
              <a:lnSpc>
                <a:spcPct val="120000"/>
              </a:lnSpc>
            </a:pPr>
            <a:endParaRPr lang="en-US" sz="1200" dirty="0"/>
          </a:p>
          <a:p>
            <a:pPr lvl="1">
              <a:lnSpc>
                <a:spcPct val="120000"/>
              </a:lnSpc>
            </a:pPr>
            <a:r>
              <a:rPr lang="en-US" sz="1200" dirty="0">
                <a:latin typeface="IBM Plex Sans SemiBold"/>
                <a:cs typeface="IBM Plex Sans SemiBold"/>
              </a:rPr>
              <a:t>Performance: </a:t>
            </a:r>
            <a:br>
              <a:rPr lang="en-US" sz="1200" dirty="0"/>
            </a:br>
            <a:r>
              <a:rPr lang="en-US" sz="1200" dirty="0"/>
              <a:t>Eliminates multi-tenant resource </a:t>
            </a:r>
            <a:br>
              <a:rPr lang="en-US" sz="1200" dirty="0"/>
            </a:br>
            <a:r>
              <a:rPr lang="en-US" sz="1200" dirty="0"/>
              <a:t>conflicts with competing work streams </a:t>
            </a:r>
          </a:p>
          <a:p>
            <a:pPr lvl="1">
              <a:lnSpc>
                <a:spcPct val="120000"/>
              </a:lnSpc>
            </a:pPr>
            <a:r>
              <a:rPr lang="en-US" sz="1200" dirty="0">
                <a:latin typeface="IBM Plex Sans SemiBold"/>
                <a:cs typeface="IBM Plex Sans SemiBold"/>
              </a:rPr>
              <a:t>Control: </a:t>
            </a:r>
            <a:br>
              <a:rPr lang="en-US" sz="1200" dirty="0"/>
            </a:br>
            <a:r>
              <a:rPr lang="en-US" sz="1200" dirty="0"/>
              <a:t>Complete control of physical hardware</a:t>
            </a:r>
            <a:br>
              <a:rPr lang="en-US" sz="1200" dirty="0"/>
            </a:br>
            <a:endParaRPr lang="en-US" sz="1200" dirty="0"/>
          </a:p>
          <a:p>
            <a:pPr lvl="0">
              <a:lnSpc>
                <a:spcPct val="120000"/>
              </a:lnSpc>
            </a:pPr>
            <a:r>
              <a:rPr lang="en-US" sz="1200" dirty="0">
                <a:solidFill>
                  <a:srgbClr val="FFFFFF"/>
                </a:solidFill>
              </a:rPr>
              <a:t>Power from the ground up — dedicated to you.</a:t>
            </a:r>
          </a:p>
          <a:p>
            <a:pPr lvl="1">
              <a:lnSpc>
                <a:spcPct val="120000"/>
              </a:lnSpc>
            </a:pPr>
            <a:r>
              <a:rPr lang="en-US" sz="1200" dirty="0">
                <a:latin typeface="IBM Plex Sans SemiBold"/>
                <a:cs typeface="IBM Plex Sans SemiBold"/>
              </a:rPr>
              <a:t>Solve problems faster</a:t>
            </a:r>
          </a:p>
          <a:p>
            <a:pPr lvl="2">
              <a:lnSpc>
                <a:spcPct val="120000"/>
              </a:lnSpc>
            </a:pPr>
            <a:r>
              <a:rPr lang="en-US" sz="1200" dirty="0"/>
              <a:t>Powerful</a:t>
            </a:r>
          </a:p>
          <a:p>
            <a:pPr lvl="2">
              <a:lnSpc>
                <a:spcPct val="120000"/>
              </a:lnSpc>
            </a:pPr>
            <a:r>
              <a:rPr lang="en-US" sz="1200" dirty="0"/>
              <a:t>On-demand</a:t>
            </a:r>
          </a:p>
          <a:p>
            <a:pPr lvl="2">
              <a:lnSpc>
                <a:spcPct val="120000"/>
              </a:lnSpc>
            </a:pPr>
            <a:r>
              <a:rPr lang="en-US" sz="1200" dirty="0"/>
              <a:t>Customizable</a:t>
            </a:r>
          </a:p>
          <a:p>
            <a:pPr lvl="1">
              <a:lnSpc>
                <a:spcPct val="120000"/>
              </a:lnSpc>
            </a:pPr>
            <a:endParaRPr lang="en-US" dirty="0"/>
          </a:p>
        </p:txBody>
      </p:sp>
      <p:sp>
        <p:nvSpPr>
          <p:cNvPr id="2" name="Title 1"/>
          <p:cNvSpPr>
            <a:spLocks noGrp="1"/>
          </p:cNvSpPr>
          <p:nvPr>
            <p:ph type="title" idx="4294967295"/>
          </p:nvPr>
        </p:nvSpPr>
        <p:spPr>
          <a:xfrm>
            <a:off x="228427" y="1085850"/>
            <a:ext cx="3200400" cy="381000"/>
          </a:xfrm>
        </p:spPr>
        <p:txBody>
          <a:bodyPr/>
          <a:lstStyle/>
          <a:p>
            <a:r>
              <a:rPr lang="en-US" dirty="0"/>
              <a:t>Bare Metal Servers</a:t>
            </a:r>
            <a:br>
              <a:rPr lang="en-US" dirty="0"/>
            </a:br>
            <a:endParaRPr lang="en-US" dirty="0"/>
          </a:p>
        </p:txBody>
      </p:sp>
      <p:sp>
        <p:nvSpPr>
          <p:cNvPr id="8" name="Text Placeholder 3"/>
          <p:cNvSpPr txBox="1">
            <a:spLocks/>
          </p:cNvSpPr>
          <p:nvPr/>
        </p:nvSpPr>
        <p:spPr>
          <a:xfrm>
            <a:off x="228600" y="2268539"/>
            <a:ext cx="4114800" cy="3299269"/>
          </a:xfrm>
          <a:prstGeom prst="rect">
            <a:avLst/>
          </a:prstGeom>
        </p:spPr>
        <p:txBody>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Arial"/>
                <a:ea typeface="Arial"/>
                <a:cs typeface="Arial"/>
              </a:defRPr>
            </a:lvl1pPr>
            <a:lvl2pPr marL="169863" indent="-169863" algn="l" defTabSz="457200" rtl="0" eaLnBrk="1" latinLnBrk="0" hangingPunct="1">
              <a:lnSpc>
                <a:spcPct val="90000"/>
              </a:lnSpc>
              <a:spcBef>
                <a:spcPts val="600"/>
              </a:spcBef>
              <a:spcAft>
                <a:spcPts val="0"/>
              </a:spcAft>
              <a:buFont typeface="Arial"/>
              <a:buChar char="–"/>
              <a:defRPr sz="1400" kern="200" spc="-40">
                <a:solidFill>
                  <a:schemeClr val="bg2"/>
                </a:solidFill>
                <a:latin typeface="Arial"/>
                <a:ea typeface="Arial"/>
                <a:cs typeface="Arial"/>
              </a:defRPr>
            </a:lvl2pPr>
            <a:lvl3pPr marL="346075" indent="-122238" algn="l" defTabSz="457200" rtl="0" eaLnBrk="1" latinLnBrk="0" hangingPunct="1">
              <a:lnSpc>
                <a:spcPct val="90000"/>
              </a:lnSpc>
              <a:spcBef>
                <a:spcPts val="600"/>
              </a:spcBef>
              <a:spcAft>
                <a:spcPts val="0"/>
              </a:spcAft>
              <a:buFont typeface="Arial"/>
              <a:buChar char="•"/>
              <a:defRPr sz="1400" kern="200" spc="-40">
                <a:solidFill>
                  <a:schemeClr val="bg2"/>
                </a:solidFill>
                <a:latin typeface="Arial"/>
                <a:ea typeface="Arial"/>
                <a:cs typeface="Arial"/>
              </a:defRPr>
            </a:lvl3pPr>
            <a:lvl4pPr marL="625475" indent="-168275" algn="l" defTabSz="457200" rtl="0" eaLnBrk="1" latinLnBrk="0" hangingPunct="1">
              <a:lnSpc>
                <a:spcPct val="90000"/>
              </a:lnSpc>
              <a:spcBef>
                <a:spcPts val="600"/>
              </a:spcBef>
              <a:spcAft>
                <a:spcPts val="0"/>
              </a:spcAft>
              <a:buFont typeface="Arial"/>
              <a:buChar char="–"/>
              <a:defRPr sz="1400" kern="200" spc="-40">
                <a:solidFill>
                  <a:schemeClr val="bg2"/>
                </a:solidFill>
                <a:latin typeface="Arial"/>
                <a:ea typeface="Arial"/>
                <a:cs typeface="Arial"/>
              </a:defRPr>
            </a:lvl4pPr>
            <a:lvl5pPr marL="803275" indent="-173038" algn="l" defTabSz="457200" rtl="0" eaLnBrk="1" latinLnBrk="0" hangingPunct="1">
              <a:lnSpc>
                <a:spcPct val="90000"/>
              </a:lnSpc>
              <a:spcBef>
                <a:spcPts val="600"/>
              </a:spcBef>
              <a:spcAft>
                <a:spcPts val="0"/>
              </a:spcAft>
              <a:buFont typeface="Arial"/>
              <a:buChar char="»"/>
              <a:defRPr sz="1400" kern="200" spc="-40">
                <a:solidFill>
                  <a:schemeClr val="bg2"/>
                </a:solidFill>
                <a:latin typeface="Arial"/>
                <a:ea typeface="Arial"/>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US" dirty="0">
              <a:latin typeface="IBM Plex Sans"/>
              <a:ea typeface="IBM Plex Sans"/>
              <a:cs typeface="IBM Plex Sans"/>
            </a:endParaRPr>
          </a:p>
          <a:p>
            <a:endParaRPr lang="en-US" dirty="0">
              <a:latin typeface="IBM Plex Sans"/>
              <a:ea typeface="IBM Plex Sans"/>
              <a:cs typeface="IBM Plex Sans"/>
            </a:endParaRPr>
          </a:p>
          <a:p>
            <a:endParaRPr lang="en-US" dirty="0">
              <a:latin typeface="IBM Plex Sans"/>
              <a:ea typeface="IBM Plex Sans"/>
              <a:cs typeface="IBM Plex Sans"/>
            </a:endParaRPr>
          </a:p>
          <a:p>
            <a:endParaRPr lang="en-US" dirty="0">
              <a:latin typeface="IBM Plex Sans"/>
              <a:ea typeface="IBM Plex Sans"/>
              <a:cs typeface="IBM Plex Sans"/>
            </a:endParaRPr>
          </a:p>
        </p:txBody>
      </p:sp>
      <p:pic>
        <p:nvPicPr>
          <p:cNvPr id="3" name="Picture 2" descr="GettyImages-660495233.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571828" y="857250"/>
            <a:ext cx="4572172" cy="5143500"/>
          </a:xfrm>
          <a:prstGeom prst="rect">
            <a:avLst/>
          </a:prstGeom>
        </p:spPr>
      </p:pic>
      <p:pic>
        <p:nvPicPr>
          <p:cNvPr id="9" name="Picture 8" descr="IBM_8bar_white.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05386" y="1058419"/>
            <a:ext cx="510014" cy="208393"/>
          </a:xfrm>
          <a:prstGeom prst="rect">
            <a:avLst/>
          </a:prstGeom>
        </p:spPr>
      </p:pic>
      <p:pic>
        <p:nvPicPr>
          <p:cNvPr id="10" name="Picture 9">
            <a:extLst>
              <a:ext uri="{FF2B5EF4-FFF2-40B4-BE49-F238E27FC236}">
                <a16:creationId xmlns:a16="http://schemas.microsoft.com/office/drawing/2014/main" id="{E57EFD1A-499A-6743-AB66-D7C3571DB86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025525" y="5882275"/>
            <a:ext cx="70565" cy="70565"/>
          </a:xfrm>
          <a:prstGeom prst="rect">
            <a:avLst/>
          </a:prstGeom>
        </p:spPr>
      </p:pic>
    </p:spTree>
    <p:extLst>
      <p:ext uri="{BB962C8B-B14F-4D97-AF65-F5344CB8AC3E}">
        <p14:creationId xmlns:p14="http://schemas.microsoft.com/office/powerpoint/2010/main" val="273465754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77CB3E-D782-4548-BF55-B48D5C0AE014}"/>
              </a:ext>
            </a:extLst>
          </p:cNvPr>
          <p:cNvSpPr>
            <a:spLocks noGrp="1"/>
          </p:cNvSpPr>
          <p:nvPr>
            <p:ph type="title"/>
          </p:nvPr>
        </p:nvSpPr>
        <p:spPr/>
        <p:txBody>
          <a:bodyPr/>
          <a:lstStyle/>
          <a:p>
            <a:endParaRPr lang="zh-TW" altLang="en-US"/>
          </a:p>
        </p:txBody>
      </p:sp>
      <p:sp>
        <p:nvSpPr>
          <p:cNvPr id="3" name="文字版面配置區 2">
            <a:extLst>
              <a:ext uri="{FF2B5EF4-FFF2-40B4-BE49-F238E27FC236}">
                <a16:creationId xmlns:a16="http://schemas.microsoft.com/office/drawing/2014/main" id="{DD0C253A-CFD9-4677-BFC7-6A11D17C666D}"/>
              </a:ext>
            </a:extLst>
          </p:cNvPr>
          <p:cNvSpPr>
            <a:spLocks noGrp="1"/>
          </p:cNvSpPr>
          <p:nvPr>
            <p:ph type="body" sz="quarter" idx="16"/>
          </p:nvPr>
        </p:nvSpPr>
        <p:spPr/>
        <p:txBody>
          <a:bodyPr/>
          <a:lstStyle/>
          <a:p>
            <a:endParaRPr lang="zh-TW" altLang="en-US"/>
          </a:p>
        </p:txBody>
      </p:sp>
      <p:pic>
        <p:nvPicPr>
          <p:cNvPr id="4" name="圖片 3">
            <a:extLst>
              <a:ext uri="{FF2B5EF4-FFF2-40B4-BE49-F238E27FC236}">
                <a16:creationId xmlns:a16="http://schemas.microsoft.com/office/drawing/2014/main" id="{0A31F4FB-80B6-440E-BFD0-892B3C9098EF}"/>
              </a:ext>
            </a:extLst>
          </p:cNvPr>
          <p:cNvPicPr>
            <a:picLocks noChangeAspect="1"/>
          </p:cNvPicPr>
          <p:nvPr/>
        </p:nvPicPr>
        <p:blipFill>
          <a:blip r:embed="rId2"/>
          <a:stretch>
            <a:fillRect/>
          </a:stretch>
        </p:blipFill>
        <p:spPr>
          <a:xfrm>
            <a:off x="29513" y="1768583"/>
            <a:ext cx="9091428" cy="3326476"/>
          </a:xfrm>
          <a:prstGeom prst="rect">
            <a:avLst/>
          </a:prstGeom>
        </p:spPr>
      </p:pic>
    </p:spTree>
    <p:extLst>
      <p:ext uri="{BB962C8B-B14F-4D97-AF65-F5344CB8AC3E}">
        <p14:creationId xmlns:p14="http://schemas.microsoft.com/office/powerpoint/2010/main" val="920535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9"/>
          </p:nvPr>
        </p:nvSpPr>
        <p:spPr>
          <a:solidFill>
            <a:srgbClr val="0064FF"/>
          </a:solidFill>
        </p:spPr>
        <p:txBody>
          <a:bodyPr vert="horz" lIns="182880" tIns="228600" rIns="182880" bIns="228600" rtlCol="0" anchor="t">
            <a:noAutofit/>
          </a:bodyPr>
          <a:lstStyle/>
          <a:p>
            <a:r>
              <a:rPr lang="en-US" dirty="0"/>
              <a:t> Single Socket</a:t>
            </a:r>
          </a:p>
          <a:p>
            <a:pPr lvl="1"/>
            <a:endParaRPr lang="en-US" sz="1400" dirty="0">
              <a:latin typeface="IBM Plex Sans SemiBold"/>
              <a:cs typeface="IBM Plex Sans SemiBold"/>
            </a:endParaRPr>
          </a:p>
          <a:p>
            <a:pPr lvl="1"/>
            <a:r>
              <a:rPr lang="en-US" sz="1400" dirty="0">
                <a:latin typeface="IBM Plex Sans SemiBold"/>
                <a:cs typeface="IBM Plex Sans SemiBold"/>
              </a:rPr>
              <a:t>Ideal for:</a:t>
            </a:r>
          </a:p>
          <a:p>
            <a:pPr lvl="1">
              <a:lnSpc>
                <a:spcPct val="100000"/>
              </a:lnSpc>
            </a:pPr>
            <a:r>
              <a:rPr lang="en-US" dirty="0"/>
              <a:t>Entry-level web hosting</a:t>
            </a:r>
          </a:p>
          <a:p>
            <a:pPr lvl="1">
              <a:lnSpc>
                <a:spcPct val="100000"/>
              </a:lnSpc>
            </a:pPr>
            <a:r>
              <a:rPr lang="en-US" dirty="0"/>
              <a:t>Development sandbox</a:t>
            </a:r>
          </a:p>
          <a:p>
            <a:pPr lvl="1">
              <a:lnSpc>
                <a:spcPct val="100000"/>
              </a:lnSpc>
            </a:pPr>
            <a:r>
              <a:rPr lang="en-US" dirty="0"/>
              <a:t>Simple email servers</a:t>
            </a:r>
          </a:p>
          <a:p>
            <a:endParaRPr lang="en-US" sz="1200" dirty="0"/>
          </a:p>
        </p:txBody>
      </p:sp>
      <p:sp>
        <p:nvSpPr>
          <p:cNvPr id="3" name="Content Placeholder 2"/>
          <p:cNvSpPr>
            <a:spLocks noGrp="1"/>
          </p:cNvSpPr>
          <p:nvPr>
            <p:ph type="body" sz="quarter" idx="20"/>
          </p:nvPr>
        </p:nvSpPr>
        <p:spPr>
          <a:solidFill>
            <a:srgbClr val="000F5E"/>
          </a:solidFill>
        </p:spPr>
        <p:txBody>
          <a:bodyPr vert="horz" lIns="182880" tIns="228600" rIns="182880" bIns="228600" rtlCol="0" anchor="t">
            <a:noAutofit/>
          </a:bodyPr>
          <a:lstStyle/>
          <a:p>
            <a:r>
              <a:rPr lang="en-US" dirty="0"/>
              <a:t>Dual Socket</a:t>
            </a:r>
          </a:p>
          <a:p>
            <a:pPr lvl="1">
              <a:lnSpc>
                <a:spcPct val="110000"/>
              </a:lnSpc>
            </a:pPr>
            <a:endParaRPr lang="en-US" sz="1400" dirty="0">
              <a:latin typeface="IBM Plex Sans SemiBold"/>
              <a:cs typeface="IBM Plex Sans SemiBold"/>
            </a:endParaRPr>
          </a:p>
          <a:p>
            <a:pPr lvl="1">
              <a:lnSpc>
                <a:spcPct val="110000"/>
              </a:lnSpc>
            </a:pPr>
            <a:r>
              <a:rPr lang="en-US" sz="1400" dirty="0">
                <a:latin typeface="IBM Plex Sans SemiBold"/>
                <a:cs typeface="IBM Plex Sans SemiBold"/>
              </a:rPr>
              <a:t>Ideal for:</a:t>
            </a:r>
          </a:p>
          <a:p>
            <a:pPr lvl="1">
              <a:lnSpc>
                <a:spcPct val="100000"/>
              </a:lnSpc>
            </a:pPr>
            <a:r>
              <a:rPr lang="en-US" dirty="0"/>
              <a:t>Hosting resellers</a:t>
            </a:r>
          </a:p>
          <a:p>
            <a:pPr lvl="1">
              <a:lnSpc>
                <a:spcPct val="100000"/>
              </a:lnSpc>
            </a:pPr>
            <a:r>
              <a:rPr lang="en-US" dirty="0"/>
              <a:t>Moderately-sized websites</a:t>
            </a:r>
          </a:p>
          <a:p>
            <a:pPr lvl="1">
              <a:lnSpc>
                <a:spcPct val="100000"/>
              </a:lnSpc>
            </a:pPr>
            <a:r>
              <a:rPr lang="en-US" dirty="0"/>
              <a:t>SMB back office apps</a:t>
            </a:r>
          </a:p>
        </p:txBody>
      </p:sp>
      <p:sp>
        <p:nvSpPr>
          <p:cNvPr id="4" name="Content Placeholder 3"/>
          <p:cNvSpPr>
            <a:spLocks noGrp="1"/>
          </p:cNvSpPr>
          <p:nvPr>
            <p:ph type="body" sz="quarter" idx="21"/>
          </p:nvPr>
        </p:nvSpPr>
        <p:spPr>
          <a:solidFill>
            <a:srgbClr val="0064FF"/>
          </a:solidFill>
        </p:spPr>
        <p:txBody>
          <a:bodyPr vert="horz" lIns="182880" tIns="228600" rIns="182880" bIns="228600" rtlCol="0" anchor="t">
            <a:noAutofit/>
          </a:bodyPr>
          <a:lstStyle/>
          <a:p>
            <a:r>
              <a:rPr lang="en-US" dirty="0"/>
              <a:t>Quad Socket</a:t>
            </a:r>
          </a:p>
          <a:p>
            <a:pPr lvl="1">
              <a:lnSpc>
                <a:spcPct val="110000"/>
              </a:lnSpc>
            </a:pPr>
            <a:endParaRPr lang="en-US" sz="1400" dirty="0">
              <a:latin typeface="IBM Plex Sans SemiBold"/>
              <a:cs typeface="IBM Plex Sans SemiBold"/>
            </a:endParaRPr>
          </a:p>
          <a:p>
            <a:pPr lvl="1">
              <a:lnSpc>
                <a:spcPct val="110000"/>
              </a:lnSpc>
            </a:pPr>
            <a:r>
              <a:rPr lang="en-US" sz="1400" dirty="0">
                <a:latin typeface="IBM Plex Sans SemiBold"/>
                <a:cs typeface="IBM Plex Sans SemiBold"/>
              </a:rPr>
              <a:t>Ideal for:</a:t>
            </a:r>
          </a:p>
          <a:p>
            <a:pPr lvl="1">
              <a:lnSpc>
                <a:spcPct val="100000"/>
              </a:lnSpc>
            </a:pPr>
            <a:r>
              <a:rPr lang="en-US" dirty="0"/>
              <a:t>High transaction apps</a:t>
            </a:r>
          </a:p>
          <a:p>
            <a:pPr lvl="1">
              <a:lnSpc>
                <a:spcPct val="100000"/>
              </a:lnSpc>
            </a:pPr>
            <a:r>
              <a:rPr lang="en-US" dirty="0"/>
              <a:t>Virtualization</a:t>
            </a:r>
          </a:p>
          <a:p>
            <a:pPr lvl="1">
              <a:lnSpc>
                <a:spcPct val="100000"/>
              </a:lnSpc>
            </a:pPr>
            <a:r>
              <a:rPr lang="en-US" dirty="0"/>
              <a:t>Disaster recovery</a:t>
            </a:r>
          </a:p>
          <a:p>
            <a:endParaRPr lang="en-US" sz="1200" dirty="0"/>
          </a:p>
        </p:txBody>
      </p:sp>
      <p:sp>
        <p:nvSpPr>
          <p:cNvPr id="5" name="Content Placeholder 4"/>
          <p:cNvSpPr>
            <a:spLocks noGrp="1"/>
          </p:cNvSpPr>
          <p:nvPr>
            <p:ph type="body" sz="quarter" idx="22"/>
          </p:nvPr>
        </p:nvSpPr>
        <p:spPr>
          <a:solidFill>
            <a:srgbClr val="000F5E"/>
          </a:solidFill>
        </p:spPr>
        <p:txBody>
          <a:bodyPr vert="horz" lIns="182880" tIns="228600" rIns="182880" bIns="228600" rtlCol="0" anchor="t">
            <a:noAutofit/>
          </a:bodyPr>
          <a:lstStyle/>
          <a:p>
            <a:r>
              <a:rPr lang="en-US" dirty="0"/>
              <a:t>Octo Socket</a:t>
            </a:r>
          </a:p>
          <a:p>
            <a:pPr lvl="1">
              <a:lnSpc>
                <a:spcPct val="110000"/>
              </a:lnSpc>
            </a:pPr>
            <a:endParaRPr lang="en-US" sz="1400" dirty="0">
              <a:latin typeface="IBM Plex Sans SemiBold"/>
              <a:cs typeface="IBM Plex Sans SemiBold"/>
            </a:endParaRPr>
          </a:p>
          <a:p>
            <a:pPr lvl="1">
              <a:lnSpc>
                <a:spcPct val="110000"/>
              </a:lnSpc>
            </a:pPr>
            <a:r>
              <a:rPr lang="en-US" sz="1400" dirty="0">
                <a:latin typeface="IBM Plex Sans SemiBold"/>
                <a:cs typeface="IBM Plex Sans SemiBold"/>
              </a:rPr>
              <a:t>Ideal for:</a:t>
            </a:r>
          </a:p>
          <a:p>
            <a:pPr lvl="1">
              <a:lnSpc>
                <a:spcPct val="100000"/>
              </a:lnSpc>
            </a:pPr>
            <a:r>
              <a:rPr lang="en-US" dirty="0"/>
              <a:t>Everything quad socket </a:t>
            </a:r>
            <a:br>
              <a:rPr lang="en-US" dirty="0">
                <a:solidFill>
                  <a:schemeClr val="tx1"/>
                </a:solidFill>
                <a:latin typeface="IBM Plex Sans"/>
              </a:rPr>
            </a:br>
            <a:r>
              <a:rPr lang="en-US" dirty="0"/>
              <a:t>servers offer plus in-memory computing with large database applications. </a:t>
            </a:r>
            <a:r>
              <a:rPr lang="en-US" i="1" dirty="0"/>
              <a:t>Only available with SAP offering.</a:t>
            </a:r>
          </a:p>
        </p:txBody>
      </p:sp>
      <p:sp>
        <p:nvSpPr>
          <p:cNvPr id="11" name="Title 1"/>
          <p:cNvSpPr txBox="1">
            <a:spLocks/>
          </p:cNvSpPr>
          <p:nvPr/>
        </p:nvSpPr>
        <p:spPr>
          <a:xfrm>
            <a:off x="228427" y="1085850"/>
            <a:ext cx="4697634" cy="3810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200" spc="-40">
                <a:solidFill>
                  <a:schemeClr val="bg2"/>
                </a:solidFill>
                <a:latin typeface="IBM Plex Sans SemiBold"/>
                <a:ea typeface="IBM Plex Sans"/>
                <a:cs typeface="IBM Plex Sans SemiBold"/>
              </a:defRPr>
            </a:lvl1pPr>
          </a:lstStyle>
          <a:p>
            <a:r>
              <a:rPr lang="en-US" dirty="0"/>
              <a:t>Bare Metal Processor Options</a:t>
            </a:r>
            <a:br>
              <a:rPr lang="en-US" dirty="0"/>
            </a:br>
            <a:endParaRPr lang="en-US" dirty="0"/>
          </a:p>
        </p:txBody>
      </p:sp>
      <p:sp>
        <p:nvSpPr>
          <p:cNvPr id="9" name="Footer Placeholder 3"/>
          <p:cNvSpPr txBox="1">
            <a:spLocks/>
          </p:cNvSpPr>
          <p:nvPr/>
        </p:nvSpPr>
        <p:spPr>
          <a:xfrm>
            <a:off x="125361" y="573937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de-DE" sz="600" dirty="0">
                <a:solidFill>
                  <a:srgbClr val="FFFFFF"/>
                </a:solidFill>
                <a:latin typeface="IBM Plex Sans"/>
              </a:rPr>
              <a:t>IBM Cloud/ © 2019 IBM Corporation</a:t>
            </a:r>
            <a:endParaRPr lang="en-US" sz="600" dirty="0">
              <a:solidFill>
                <a:srgbClr val="FFFFFF"/>
              </a:solidFill>
              <a:latin typeface="IBM Plex Sans"/>
            </a:endParaRPr>
          </a:p>
        </p:txBody>
      </p:sp>
    </p:spTree>
    <p:extLst>
      <p:ext uri="{BB962C8B-B14F-4D97-AF65-F5344CB8AC3E}">
        <p14:creationId xmlns:p14="http://schemas.microsoft.com/office/powerpoint/2010/main" val="312716058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718305"/>
            <a:ext cx="9144000" cy="1282699"/>
          </a:xfrm>
          <a:prstGeom prst="rect">
            <a:avLst/>
          </a:prstGeom>
          <a:solidFill>
            <a:schemeClr val="bg2"/>
          </a:solidFill>
        </p:spPr>
        <p:txBody>
          <a:bodyPr wrap="square" lIns="0" tIns="0" rIns="0" bIns="0" rtlCol="0" anchor="ctr">
            <a:noAutofit/>
          </a:bodyPr>
          <a:lstStyle/>
          <a:p>
            <a:pPr algn="ctr"/>
            <a:endParaRPr lang="en-US" sz="1200" dirty="0">
              <a:solidFill>
                <a:srgbClr val="FFFFFF"/>
              </a:solidFill>
              <a:latin typeface="IBM Plex Sans"/>
              <a:cs typeface="IBM Plex Sans"/>
            </a:endParaRPr>
          </a:p>
        </p:txBody>
      </p:sp>
      <p:sp>
        <p:nvSpPr>
          <p:cNvPr id="2" name="Title 1"/>
          <p:cNvSpPr>
            <a:spLocks noGrp="1"/>
          </p:cNvSpPr>
          <p:nvPr>
            <p:ph type="title"/>
          </p:nvPr>
        </p:nvSpPr>
        <p:spPr/>
        <p:txBody>
          <a:bodyPr/>
          <a:lstStyle/>
          <a:p>
            <a:r>
              <a:rPr lang="en-US" altLang="en-US" dirty="0"/>
              <a:t>Bare Metal </a:t>
            </a:r>
            <a:br>
              <a:rPr lang="en-US" altLang="en-US" dirty="0"/>
            </a:br>
            <a:r>
              <a:rPr lang="en-US" altLang="en-US" dirty="0"/>
              <a:t>Hard Drive Options</a:t>
            </a:r>
            <a:endParaRPr lang="en-US" dirty="0"/>
          </a:p>
        </p:txBody>
      </p:sp>
      <p:graphicFrame>
        <p:nvGraphicFramePr>
          <p:cNvPr id="3" name="Table 2"/>
          <p:cNvGraphicFramePr>
            <a:graphicFrameLocks noGrp="1"/>
          </p:cNvGraphicFramePr>
          <p:nvPr/>
        </p:nvGraphicFramePr>
        <p:xfrm>
          <a:off x="0" y="3377634"/>
          <a:ext cx="9144000" cy="2619756"/>
        </p:xfrm>
        <a:graphic>
          <a:graphicData uri="http://schemas.openxmlformats.org/drawingml/2006/table">
            <a:tbl>
              <a:tblPr firstRow="1" bandRow="1">
                <a:effectLst/>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2578608">
                <a:tc>
                  <a:txBody>
                    <a:bodyPr/>
                    <a:lstStyle/>
                    <a:p>
                      <a:pPr lvl="0">
                        <a:buClr>
                          <a:schemeClr val="bg2"/>
                        </a:buClr>
                      </a:pPr>
                      <a:r>
                        <a:rPr kumimoji="0" lang="en-US" sz="1400" b="0" i="0" u="none" strike="noStrike" cap="none" spc="0" normalizeH="0" baseline="0" dirty="0">
                          <a:ln>
                            <a:noFill/>
                          </a:ln>
                          <a:solidFill>
                            <a:srgbClr val="FFFFFF"/>
                          </a:solidFill>
                          <a:effectLst/>
                          <a:uFillTx/>
                          <a:latin typeface="IBM Plex Sans SemiBold"/>
                          <a:ea typeface="+mn-ea"/>
                          <a:cs typeface="IBM Plex Sans SemiBold"/>
                          <a:sym typeface="Helvetica Light"/>
                        </a:rPr>
                        <a:t>SS</a:t>
                      </a:r>
                      <a:r>
                        <a:rPr kumimoji="0" lang="en-US" sz="1400" b="0" i="0" u="none" strike="noStrike" cap="none" spc="0" normalizeH="0" baseline="0" dirty="0">
                          <a:ln>
                            <a:noFill/>
                          </a:ln>
                          <a:solidFill>
                            <a:srgbClr val="FFFFFF"/>
                          </a:solidFill>
                          <a:effectLst/>
                          <a:uFillTx/>
                          <a:latin typeface="IBM Plex Sans SemiBold"/>
                          <a:ea typeface="+mn-ea"/>
                          <a:cs typeface="IBM Plex Sans SemiBold"/>
                        </a:rPr>
                        <a:t>D SED</a:t>
                      </a:r>
                    </a:p>
                    <a:p>
                      <a:pPr lvl="0">
                        <a:buClr>
                          <a:schemeClr val="bg2"/>
                        </a:buClr>
                      </a:pPr>
                      <a:r>
                        <a:rPr lang="en-US" sz="1200" dirty="0">
                          <a:latin typeface="IBM Plex Sans"/>
                          <a:cs typeface="IBM Plex Sans"/>
                        </a:rPr>
                        <a:t>	</a:t>
                      </a:r>
                      <a:endParaRPr lang="en-US" sz="1200" dirty="0">
                        <a:solidFill>
                          <a:srgbClr val="010000"/>
                        </a:solidFill>
                        <a:latin typeface="IBM Plex Sans"/>
                        <a:ea typeface="IBM Plex Sans"/>
                        <a:cs typeface="IBM Plex Sans"/>
                      </a:endParaRPr>
                    </a:p>
                    <a:p>
                      <a:pPr marL="112713" indent="-112713">
                        <a:lnSpc>
                          <a:spcPct val="100000"/>
                        </a:lnSpc>
                        <a:spcBef>
                          <a:spcPts val="600"/>
                        </a:spcBef>
                        <a:buClr>
                          <a:schemeClr val="bg2"/>
                        </a:buClr>
                        <a:buFont typeface="Arial" charset="0"/>
                        <a:buChar char="•"/>
                      </a:pPr>
                      <a:r>
                        <a:rPr lang="en-US" sz="1200" b="0" kern="0" spc="-30" dirty="0">
                          <a:solidFill>
                            <a:srgbClr val="FFFFFF"/>
                          </a:solidFill>
                          <a:latin typeface="IBM Plex Sans Light"/>
                          <a:cs typeface="IBM Plex Sans Light"/>
                        </a:rPr>
                        <a:t>High performance, low latency, enterprise-class storage</a:t>
                      </a:r>
                    </a:p>
                    <a:p>
                      <a:pPr marL="112713" indent="-112713">
                        <a:lnSpc>
                          <a:spcPct val="100000"/>
                        </a:lnSpc>
                        <a:spcBef>
                          <a:spcPts val="600"/>
                        </a:spcBef>
                        <a:buClr>
                          <a:schemeClr val="bg2"/>
                        </a:buClr>
                        <a:buFont typeface="Arial" charset="0"/>
                        <a:buChar char="•"/>
                      </a:pPr>
                      <a:r>
                        <a:rPr lang="en-US" sz="1200" b="0" kern="0" spc="-30" dirty="0">
                          <a:solidFill>
                            <a:srgbClr val="FFFFFF"/>
                          </a:solidFill>
                          <a:latin typeface="IBM Plex Sans Light"/>
                          <a:cs typeface="IBM Plex Sans Light"/>
                        </a:rPr>
                        <a:t>Drive capacities up to 3.8TB</a:t>
                      </a:r>
                    </a:p>
                    <a:p>
                      <a:pPr marL="112713" indent="-112713">
                        <a:lnSpc>
                          <a:spcPct val="100000"/>
                        </a:lnSpc>
                        <a:spcBef>
                          <a:spcPts val="600"/>
                        </a:spcBef>
                        <a:buClr>
                          <a:schemeClr val="bg2"/>
                        </a:buClr>
                        <a:buFont typeface="Arial" charset="0"/>
                        <a:buChar char="•"/>
                      </a:pPr>
                      <a:r>
                        <a:rPr lang="en-US" sz="1200" b="0" kern="0" spc="-30" dirty="0">
                          <a:solidFill>
                            <a:srgbClr val="FFFFFF"/>
                          </a:solidFill>
                          <a:latin typeface="IBM Plex Sans Light"/>
                          <a:cs typeface="IBM Plex Sans Light"/>
                        </a:rPr>
                        <a:t>Ideal for high-performance and data-intensive applications</a:t>
                      </a: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nSpc>
                          <a:spcPct val="90000"/>
                        </a:lnSpc>
                        <a:spcBef>
                          <a:spcPts val="300"/>
                        </a:spcBef>
                        <a:buClr>
                          <a:schemeClr val="bg2"/>
                        </a:buClr>
                        <a:buNone/>
                      </a:pPr>
                      <a:r>
                        <a:rPr lang="en-US" sz="1400" b="0" i="0" kern="0" spc="-30" dirty="0">
                          <a:solidFill>
                            <a:srgbClr val="FFFFFF"/>
                          </a:solidFill>
                          <a:latin typeface="IBM Plex Sans SemiBold"/>
                          <a:cs typeface="IBM Plex Sans SemiBold"/>
                        </a:rPr>
                        <a:t>SAS</a:t>
                      </a:r>
                    </a:p>
                    <a:p>
                      <a:pPr>
                        <a:lnSpc>
                          <a:spcPct val="90000"/>
                        </a:lnSpc>
                        <a:spcBef>
                          <a:spcPts val="300"/>
                        </a:spcBef>
                        <a:buClr>
                          <a:schemeClr val="bg2"/>
                        </a:buClr>
                        <a:buNone/>
                      </a:pPr>
                      <a:endParaRPr lang="en-US" sz="1200" b="0" i="0" kern="0" spc="-30" dirty="0">
                        <a:solidFill>
                          <a:srgbClr val="FFFFFF"/>
                        </a:solidFill>
                        <a:latin typeface="IBM Plex Sans"/>
                        <a:cs typeface="IBM Plex Sans"/>
                      </a:endParaRPr>
                    </a:p>
                    <a:p>
                      <a:pPr marL="171450" indent="-171450">
                        <a:lnSpc>
                          <a:spcPct val="100000"/>
                        </a:lnSpc>
                        <a:spcBef>
                          <a:spcPts val="600"/>
                        </a:spcBef>
                        <a:buClr>
                          <a:schemeClr val="bg2"/>
                        </a:buClr>
                        <a:buFont typeface="Arial" charset="0"/>
                        <a:buChar char="•"/>
                      </a:pPr>
                      <a:r>
                        <a:rPr lang="en-US" sz="1200" b="0" kern="0" spc="-30" dirty="0">
                          <a:solidFill>
                            <a:srgbClr val="FFFFFF"/>
                          </a:solidFill>
                          <a:latin typeface="IBM Plex Sans Light"/>
                          <a:cs typeface="IBM Plex Sans Light"/>
                        </a:rPr>
                        <a:t>Includes 3.0Gb/s interface with 16MB cache and 15K RPM rotation speeds</a:t>
                      </a:r>
                    </a:p>
                    <a:p>
                      <a:pPr marL="171450" indent="-171450">
                        <a:lnSpc>
                          <a:spcPct val="100000"/>
                        </a:lnSpc>
                        <a:spcBef>
                          <a:spcPts val="600"/>
                        </a:spcBef>
                        <a:buClr>
                          <a:schemeClr val="bg2"/>
                        </a:buClr>
                        <a:buFont typeface="Arial" charset="0"/>
                        <a:buChar char="•"/>
                      </a:pPr>
                      <a:r>
                        <a:rPr lang="en-US" sz="1200" b="0" kern="0" spc="-30" dirty="0">
                          <a:solidFill>
                            <a:srgbClr val="FFFFFF"/>
                          </a:solidFill>
                          <a:latin typeface="IBM Plex Sans Light"/>
                          <a:cs typeface="IBM Plex Sans Light"/>
                        </a:rPr>
                        <a:t>High performance speed and reliability</a:t>
                      </a:r>
                    </a:p>
                    <a:p>
                      <a:pPr marL="171450" indent="-171450">
                        <a:lnSpc>
                          <a:spcPct val="100000"/>
                        </a:lnSpc>
                        <a:spcBef>
                          <a:spcPts val="600"/>
                        </a:spcBef>
                        <a:buClr>
                          <a:schemeClr val="bg2"/>
                        </a:buClr>
                        <a:buFont typeface="Arial" charset="0"/>
                        <a:buChar char="•"/>
                      </a:pPr>
                      <a:r>
                        <a:rPr lang="en-US" sz="1200" b="0" kern="0" spc="-30" dirty="0">
                          <a:solidFill>
                            <a:srgbClr val="FFFFFF"/>
                          </a:solidFill>
                          <a:latin typeface="IBM Plex Sans Light"/>
                          <a:cs typeface="IBM Plex Sans Light"/>
                        </a:rPr>
                        <a:t>Ideal for gaming, database, streaming media, and mission-critical servers</a:t>
                      </a: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0F5E"/>
                    </a:solidFill>
                  </a:tcPr>
                </a:tc>
                <a:tc>
                  <a:txBody>
                    <a:bodyPr/>
                    <a:lstStyle/>
                    <a:p>
                      <a:pPr>
                        <a:lnSpc>
                          <a:spcPct val="90000"/>
                        </a:lnSpc>
                        <a:spcBef>
                          <a:spcPts val="300"/>
                        </a:spcBef>
                        <a:buClr>
                          <a:schemeClr val="bg2"/>
                        </a:buClr>
                        <a:buNone/>
                      </a:pPr>
                      <a:r>
                        <a:rPr lang="en-US" sz="1400" b="0" i="0" kern="0" spc="-30" dirty="0">
                          <a:solidFill>
                            <a:srgbClr val="FFFFFF"/>
                          </a:solidFill>
                          <a:latin typeface="IBM Plex Sans SemiBold"/>
                          <a:cs typeface="IBM Plex Sans SemiBold"/>
                        </a:rPr>
                        <a:t>SATA</a:t>
                      </a:r>
                    </a:p>
                    <a:p>
                      <a:pPr>
                        <a:lnSpc>
                          <a:spcPct val="90000"/>
                        </a:lnSpc>
                        <a:spcBef>
                          <a:spcPts val="300"/>
                        </a:spcBef>
                        <a:buClr>
                          <a:schemeClr val="bg2"/>
                        </a:buClr>
                        <a:buNone/>
                      </a:pPr>
                      <a:endParaRPr lang="en-US" sz="1200" b="0" i="0" kern="0" spc="-30" dirty="0">
                        <a:solidFill>
                          <a:srgbClr val="FFFFFF"/>
                        </a:solidFill>
                        <a:latin typeface="IBM Plex Sans"/>
                        <a:cs typeface="IBM Plex Sans"/>
                      </a:endParaRPr>
                    </a:p>
                    <a:p>
                      <a:pPr marL="171450" indent="-171450">
                        <a:lnSpc>
                          <a:spcPct val="90000"/>
                        </a:lnSpc>
                        <a:spcBef>
                          <a:spcPts val="600"/>
                        </a:spcBef>
                        <a:buClr>
                          <a:schemeClr val="bg2"/>
                        </a:buClr>
                        <a:buFont typeface="Arial" charset="0"/>
                        <a:buChar char="•"/>
                      </a:pPr>
                      <a:r>
                        <a:rPr lang="en-US" sz="1200" b="0" kern="0" spc="-30" dirty="0">
                          <a:solidFill>
                            <a:srgbClr val="FFFFFF"/>
                          </a:solidFill>
                          <a:latin typeface="IBM Plex Sans Light"/>
                          <a:cs typeface="IBM Plex Sans Light"/>
                        </a:rPr>
                        <a:t>Each unit includes up to 6.0Gb/s interface with 64MB cache (SATA III)</a:t>
                      </a:r>
                    </a:p>
                    <a:p>
                      <a:pPr marL="171450" indent="-171450">
                        <a:lnSpc>
                          <a:spcPct val="90000"/>
                        </a:lnSpc>
                        <a:spcBef>
                          <a:spcPts val="600"/>
                        </a:spcBef>
                        <a:buClr>
                          <a:schemeClr val="bg2"/>
                        </a:buClr>
                        <a:buFont typeface="Arial" charset="0"/>
                        <a:buChar char="•"/>
                      </a:pPr>
                      <a:r>
                        <a:rPr lang="en-US" sz="1200" b="0" kern="0" spc="-30" dirty="0">
                          <a:solidFill>
                            <a:srgbClr val="FFFFFF"/>
                          </a:solidFill>
                          <a:latin typeface="IBM Plex Sans Light"/>
                          <a:cs typeface="IBM Plex Sans Light"/>
                        </a:rPr>
                        <a:t>Drive capacity ranges 1TB to 10TB</a:t>
                      </a:r>
                    </a:p>
                    <a:p>
                      <a:pPr marL="171450" indent="-171450">
                        <a:lnSpc>
                          <a:spcPct val="90000"/>
                        </a:lnSpc>
                        <a:spcBef>
                          <a:spcPts val="600"/>
                        </a:spcBef>
                        <a:buClr>
                          <a:schemeClr val="bg2"/>
                        </a:buClr>
                        <a:buFont typeface="Arial" charset="0"/>
                        <a:buChar char="•"/>
                      </a:pPr>
                      <a:r>
                        <a:rPr lang="en-US" sz="1200" b="0" kern="0" spc="-30" dirty="0">
                          <a:solidFill>
                            <a:srgbClr val="FFFFFF"/>
                          </a:solidFill>
                          <a:latin typeface="IBM Plex Sans Light"/>
                          <a:cs typeface="IBM Plex Sans Light"/>
                        </a:rPr>
                        <a:t>Each unit includes up to 6.0Gb/s interface with 64MB cache (SATA III)</a:t>
                      </a:r>
                    </a:p>
                    <a:p>
                      <a:pPr marL="171450" indent="-171450">
                        <a:lnSpc>
                          <a:spcPct val="90000"/>
                        </a:lnSpc>
                        <a:spcBef>
                          <a:spcPts val="600"/>
                        </a:spcBef>
                        <a:buClr>
                          <a:schemeClr val="bg2"/>
                        </a:buClr>
                        <a:buFont typeface="Arial" charset="0"/>
                        <a:buChar char="•"/>
                      </a:pPr>
                      <a:r>
                        <a:rPr lang="en-US" sz="1200" b="0" kern="0" spc="-30" dirty="0">
                          <a:solidFill>
                            <a:srgbClr val="FFFFFF"/>
                          </a:solidFill>
                          <a:latin typeface="IBM Plex Sans Light"/>
                          <a:cs typeface="IBM Plex Sans Light"/>
                        </a:rPr>
                        <a:t>Ideal for web, mail, or high-capacity storage servers</a:t>
                      </a: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nSpc>
                          <a:spcPct val="90000"/>
                        </a:lnSpc>
                        <a:spcBef>
                          <a:spcPts val="300"/>
                        </a:spcBef>
                        <a:buClr>
                          <a:schemeClr val="bg2"/>
                        </a:buClr>
                        <a:buNone/>
                      </a:pPr>
                      <a:r>
                        <a:rPr lang="en-US" sz="1400" b="0" i="0" kern="0" spc="-30" dirty="0">
                          <a:solidFill>
                            <a:srgbClr val="FFFFFF"/>
                          </a:solidFill>
                          <a:latin typeface="IBM Plex Sans SemiBold"/>
                          <a:cs typeface="IBM Plex Sans SemiBold"/>
                        </a:rPr>
                        <a:t>3D XPoint™ Technology</a:t>
                      </a:r>
                    </a:p>
                    <a:p>
                      <a:pPr>
                        <a:lnSpc>
                          <a:spcPct val="90000"/>
                        </a:lnSpc>
                        <a:spcBef>
                          <a:spcPts val="300"/>
                        </a:spcBef>
                        <a:buClr>
                          <a:schemeClr val="bg2"/>
                        </a:buClr>
                        <a:buNone/>
                      </a:pPr>
                      <a:endParaRPr lang="en-US" sz="1200" b="0" i="0" kern="0" spc="-30" dirty="0">
                        <a:solidFill>
                          <a:srgbClr val="FFFFFF"/>
                        </a:solidFill>
                        <a:latin typeface="IBM Plex Sans"/>
                        <a:cs typeface="IBM Plex Sans"/>
                      </a:endParaRPr>
                    </a:p>
                    <a:p>
                      <a:pPr marL="171450" indent="-171450">
                        <a:lnSpc>
                          <a:spcPct val="100000"/>
                        </a:lnSpc>
                        <a:spcBef>
                          <a:spcPts val="600"/>
                        </a:spcBef>
                        <a:buClr>
                          <a:schemeClr val="bg2"/>
                        </a:buClr>
                        <a:buFont typeface="Arial" charset="0"/>
                        <a:buChar char="•"/>
                      </a:pPr>
                      <a:r>
                        <a:rPr lang="en-US" sz="1200" b="0" kern="0" spc="-30" dirty="0">
                          <a:solidFill>
                            <a:srgbClr val="FFFFFF"/>
                          </a:solidFill>
                          <a:latin typeface="IBM Plex Sans Light"/>
                          <a:cs typeface="IBM Plex Sans Light"/>
                        </a:rPr>
                        <a:t>High performance cell and array architecture that can switch states 1000x faster than NAND</a:t>
                      </a:r>
                    </a:p>
                    <a:p>
                      <a:pPr marL="171450" indent="-171450">
                        <a:lnSpc>
                          <a:spcPct val="100000"/>
                        </a:lnSpc>
                        <a:spcBef>
                          <a:spcPts val="600"/>
                        </a:spcBef>
                        <a:buClr>
                          <a:schemeClr val="bg2"/>
                        </a:buClr>
                        <a:buFont typeface="Arial" charset="0"/>
                        <a:buChar char="•"/>
                      </a:pPr>
                      <a:r>
                        <a:rPr lang="en-US" sz="1200" b="0" kern="0" spc="-30" dirty="0">
                          <a:solidFill>
                            <a:srgbClr val="FFFFFF"/>
                          </a:solidFill>
                          <a:latin typeface="IBM Plex Sans Light"/>
                          <a:cs typeface="IBM Plex Sans Light"/>
                        </a:rPr>
                        <a:t>10x denser than conventional memory</a:t>
                      </a:r>
                    </a:p>
                    <a:p>
                      <a:pPr marL="171450" indent="-171450">
                        <a:lnSpc>
                          <a:spcPct val="100000"/>
                        </a:lnSpc>
                        <a:spcBef>
                          <a:spcPts val="600"/>
                        </a:spcBef>
                        <a:buClr>
                          <a:schemeClr val="bg2"/>
                        </a:buClr>
                        <a:buFont typeface="Arial" charset="0"/>
                        <a:buChar char="•"/>
                      </a:pPr>
                      <a:r>
                        <a:rPr lang="en-US" sz="1200" b="0" kern="0" spc="-30" dirty="0">
                          <a:solidFill>
                            <a:srgbClr val="FFFFFF"/>
                          </a:solidFill>
                          <a:latin typeface="IBM Plex Sans Light"/>
                          <a:cs typeface="IBM Plex Sans Light"/>
                        </a:rPr>
                        <a:t>Storage and memory converged</a:t>
                      </a: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0F5E"/>
                    </a:solidFill>
                  </a:tcPr>
                </a:tc>
                <a:extLst>
                  <a:ext uri="{0D108BD9-81ED-4DB2-BD59-A6C34878D82A}">
                    <a16:rowId xmlns:a16="http://schemas.microsoft.com/office/drawing/2014/main" val="10000"/>
                  </a:ext>
                </a:extLst>
              </a:tr>
            </a:tbl>
          </a:graphicData>
        </a:graphic>
      </p:graphicFrame>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1452393">
            <a:off x="228601" y="2017832"/>
            <a:ext cx="1659467" cy="996883"/>
          </a:xfrm>
          <a:prstGeom prst="rect">
            <a:avLst/>
          </a:prstGeom>
        </p:spPr>
      </p:pic>
      <p:pic>
        <p:nvPicPr>
          <p:cNvPr id="8" name="Picture 7"/>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19998836">
            <a:off x="2683485" y="1993444"/>
            <a:ext cx="1449626" cy="1104337"/>
          </a:xfrm>
          <a:prstGeom prst="rect">
            <a:avLst/>
          </a:prstGeom>
        </p:spPr>
      </p:pic>
      <p:pic>
        <p:nvPicPr>
          <p:cNvPr id="9" name="Picture 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279043" y="1985726"/>
            <a:ext cx="1067658" cy="1067658"/>
          </a:xfrm>
          <a:prstGeom prst="rect">
            <a:avLst/>
          </a:prstGeom>
        </p:spPr>
      </p:pic>
      <p:pic>
        <p:nvPicPr>
          <p:cNvPr id="10" name="Picture 1"/>
          <p:cNvPicPr>
            <a:picLocks noChangeAspect="1" noChangeArrowheads="1"/>
          </p:cNvPicPr>
          <p:nvPr/>
        </p:nvPicPr>
        <p:blipFill>
          <a:blip r:embed="rId6" cstate="email">
            <a:extLst>
              <a:ext uri="{28A0092B-C50C-407E-A947-70E740481C1C}">
                <a14:useLocalDpi xmlns:a14="http://schemas.microsoft.com/office/drawing/2010/main"/>
              </a:ext>
            </a:extLst>
          </a:blip>
          <a:stretch>
            <a:fillRect/>
          </a:stretch>
        </p:blipFill>
        <p:spPr bwMode="auto">
          <a:xfrm>
            <a:off x="7180400" y="1985726"/>
            <a:ext cx="1514380" cy="9994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5442889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9FF0-8594-3C45-A3A0-87508C975FF6}"/>
              </a:ext>
            </a:extLst>
          </p:cNvPr>
          <p:cNvSpPr>
            <a:spLocks noGrp="1"/>
          </p:cNvSpPr>
          <p:nvPr>
            <p:ph type="title"/>
          </p:nvPr>
        </p:nvSpPr>
        <p:spPr>
          <a:xfrm>
            <a:off x="171450" y="972693"/>
            <a:ext cx="8201025" cy="381000"/>
          </a:xfrm>
        </p:spPr>
        <p:txBody>
          <a:bodyPr>
            <a:noAutofit/>
          </a:bodyPr>
          <a:lstStyle/>
          <a:p>
            <a:r>
              <a:rPr lang="en-US" sz="2500" b="1" dirty="0"/>
              <a:t>SAP Certified Servers for HANA and Applications</a:t>
            </a:r>
          </a:p>
        </p:txBody>
      </p:sp>
      <p:sp>
        <p:nvSpPr>
          <p:cNvPr id="3" name="Footer Placeholder 2">
            <a:extLst>
              <a:ext uri="{FF2B5EF4-FFF2-40B4-BE49-F238E27FC236}">
                <a16:creationId xmlns:a16="http://schemas.microsoft.com/office/drawing/2014/main" id="{63BAFED0-DC6C-AE4D-BFF3-5BCAB5C02ECA}"/>
              </a:ext>
            </a:extLst>
          </p:cNvPr>
          <p:cNvSpPr>
            <a:spLocks noGrp="1"/>
          </p:cNvSpPr>
          <p:nvPr>
            <p:ph type="ftr" sz="quarter" idx="11"/>
          </p:nvPr>
        </p:nvSpPr>
        <p:spPr>
          <a:xfrm>
            <a:off x="171450" y="4477110"/>
            <a:ext cx="4800600" cy="102870"/>
          </a:xfrm>
          <a:prstGeom prst="rect">
            <a:avLst/>
          </a:prstGeom>
        </p:spPr>
        <p:txBody>
          <a:bodyPr vert="horz" lIns="0" tIns="0" rIns="0" bIns="0" rtlCol="0" anchor="ctr"/>
          <a:lstStyle>
            <a:defPPr>
              <a:defRPr lang="en-US"/>
            </a:defPPr>
            <a:lvl1pPr marL="0" algn="l" defTabSz="514350" rtl="0" eaLnBrk="1" latinLnBrk="0" hangingPunct="1">
              <a:defRPr sz="450" kern="1200" baseline="0">
                <a:solidFill>
                  <a:schemeClr val="tx1"/>
                </a:solidFill>
                <a:latin typeface="+mn-lt"/>
                <a:ea typeface="Arial" charset="0"/>
                <a:cs typeface="Arial" charset="0"/>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pPr defTabSz="685783">
              <a:defRPr/>
            </a:pPr>
            <a:r>
              <a:rPr lang="de-DE" dirty="0"/>
              <a:t>IBM Cloud / 25 June 2018 / © 2018 IBM Corporation</a:t>
            </a:r>
            <a:endParaRPr lang="en-US" sz="600" dirty="0">
              <a:solidFill>
                <a:srgbClr val="000000"/>
              </a:solidFill>
              <a:latin typeface="IBM Plex Sans"/>
            </a:endParaRPr>
          </a:p>
        </p:txBody>
      </p:sp>
      <p:graphicFrame>
        <p:nvGraphicFramePr>
          <p:cNvPr id="5" name="Table 4">
            <a:extLst>
              <a:ext uri="{FF2B5EF4-FFF2-40B4-BE49-F238E27FC236}">
                <a16:creationId xmlns:a16="http://schemas.microsoft.com/office/drawing/2014/main" id="{56899E1D-8C20-9446-B3C6-5FE8741A76C2}"/>
              </a:ext>
            </a:extLst>
          </p:cNvPr>
          <p:cNvGraphicFramePr>
            <a:graphicFrameLocks noGrp="1"/>
          </p:cNvGraphicFramePr>
          <p:nvPr/>
        </p:nvGraphicFramePr>
        <p:xfrm>
          <a:off x="45720" y="1506728"/>
          <a:ext cx="2176272" cy="3580824"/>
        </p:xfrm>
        <a:graphic>
          <a:graphicData uri="http://schemas.openxmlformats.org/drawingml/2006/table">
            <a:tbl>
              <a:tblPr firstRow="1" bandRow="1">
                <a:tableStyleId>{5C22544A-7EE6-4342-B048-85BDC9FD1C3A}</a:tableStyleId>
              </a:tblPr>
              <a:tblGrid>
                <a:gridCol w="2176272">
                  <a:extLst>
                    <a:ext uri="{9D8B030D-6E8A-4147-A177-3AD203B41FA5}">
                      <a16:colId xmlns:a16="http://schemas.microsoft.com/office/drawing/2014/main" val="484287386"/>
                    </a:ext>
                  </a:extLst>
                </a:gridCol>
              </a:tblGrid>
              <a:tr h="705524">
                <a:tc>
                  <a:txBody>
                    <a:bodyPr/>
                    <a:lstStyle/>
                    <a:p>
                      <a:pPr algn="ctr"/>
                      <a:r>
                        <a:rPr lang="en-US" sz="1800" dirty="0"/>
                        <a:t>SAP Certified </a:t>
                      </a:r>
                    </a:p>
                    <a:p>
                      <a:pPr algn="ctr"/>
                      <a:r>
                        <a:rPr lang="en-US" sz="1800" dirty="0"/>
                        <a:t>HANA servers</a:t>
                      </a:r>
                      <a:endParaRPr lang="en-US" sz="1800" dirty="0">
                        <a:solidFill>
                          <a:schemeClr val="bg2"/>
                        </a:solidFill>
                      </a:endParaRPr>
                    </a:p>
                  </a:txBody>
                  <a:tcPr/>
                </a:tc>
                <a:extLst>
                  <a:ext uri="{0D108BD9-81ED-4DB2-BD59-A6C34878D82A}">
                    <a16:rowId xmlns:a16="http://schemas.microsoft.com/office/drawing/2014/main" val="129242035"/>
                  </a:ext>
                </a:extLst>
              </a:tr>
              <a:tr h="705524">
                <a:tc>
                  <a:txBody>
                    <a:bodyPr/>
                    <a:lstStyle/>
                    <a:p>
                      <a:r>
                        <a:rPr lang="en-US" sz="1900" dirty="0"/>
                        <a:t>8 Socket 8890v4</a:t>
                      </a:r>
                    </a:p>
                    <a:p>
                      <a:r>
                        <a:rPr lang="en-US" sz="1400" dirty="0"/>
                        <a:t>4, 8, 12</a:t>
                      </a:r>
                      <a:r>
                        <a:rPr lang="en-US" sz="1400" baseline="30000" dirty="0"/>
                        <a:t>*</a:t>
                      </a:r>
                      <a:r>
                        <a:rPr lang="en-US" sz="1400" dirty="0"/>
                        <a:t> TB RAM</a:t>
                      </a:r>
                    </a:p>
                  </a:txBody>
                  <a:tcPr/>
                </a:tc>
                <a:extLst>
                  <a:ext uri="{0D108BD9-81ED-4DB2-BD59-A6C34878D82A}">
                    <a16:rowId xmlns:a16="http://schemas.microsoft.com/office/drawing/2014/main" val="2844346732"/>
                  </a:ext>
                </a:extLst>
              </a:tr>
              <a:tr h="705524">
                <a:tc>
                  <a:txBody>
                    <a:bodyPr/>
                    <a:lstStyle/>
                    <a:p>
                      <a:r>
                        <a:rPr lang="en-US" sz="1900" dirty="0"/>
                        <a:t>4 Socket 8890v4</a:t>
                      </a:r>
                    </a:p>
                    <a:p>
                      <a:r>
                        <a:rPr lang="en-US" sz="1400" dirty="0"/>
                        <a:t>1, 2, 4, 6</a:t>
                      </a:r>
                      <a:r>
                        <a:rPr lang="en-US" sz="1400" baseline="30000" dirty="0"/>
                        <a:t>*</a:t>
                      </a:r>
                      <a:r>
                        <a:rPr lang="en-US" sz="1400" dirty="0"/>
                        <a:t> TB RAM</a:t>
                      </a:r>
                    </a:p>
                  </a:txBody>
                  <a:tcPr/>
                </a:tc>
                <a:extLst>
                  <a:ext uri="{0D108BD9-81ED-4DB2-BD59-A6C34878D82A}">
                    <a16:rowId xmlns:a16="http://schemas.microsoft.com/office/drawing/2014/main" val="4266201629"/>
                  </a:ext>
                </a:extLst>
              </a:tr>
              <a:tr h="705524">
                <a:tc>
                  <a:txBody>
                    <a:bodyPr/>
                    <a:lstStyle/>
                    <a:p>
                      <a:r>
                        <a:rPr lang="en-US" sz="1900" dirty="0"/>
                        <a:t>2 Socket 6140</a:t>
                      </a:r>
                    </a:p>
                    <a:p>
                      <a:r>
                        <a:rPr lang="en-US" sz="1400" dirty="0"/>
                        <a:t>192, 384, 768 GB RAM</a:t>
                      </a:r>
                    </a:p>
                  </a:txBody>
                  <a:tcPr/>
                </a:tc>
                <a:extLst>
                  <a:ext uri="{0D108BD9-81ED-4DB2-BD59-A6C34878D82A}">
                    <a16:rowId xmlns:a16="http://schemas.microsoft.com/office/drawing/2014/main" val="464322201"/>
                  </a:ext>
                </a:extLst>
              </a:tr>
              <a:tr h="758728">
                <a:tc>
                  <a:txBody>
                    <a:bodyPr/>
                    <a:lstStyle/>
                    <a:p>
                      <a:r>
                        <a:rPr lang="en-US" sz="1400" dirty="0"/>
                        <a:t>SUSE SLES 12 SP2</a:t>
                      </a:r>
                    </a:p>
                    <a:p>
                      <a:r>
                        <a:rPr lang="en-US" sz="1400" dirty="0"/>
                        <a:t>RHEL 6.7, 7.4 for HANA</a:t>
                      </a:r>
                    </a:p>
                    <a:p>
                      <a:r>
                        <a:rPr lang="en-US" sz="1400" dirty="0"/>
                        <a:t>VMware 6.0, 6.5</a:t>
                      </a:r>
                    </a:p>
                  </a:txBody>
                  <a:tcPr/>
                </a:tc>
                <a:extLst>
                  <a:ext uri="{0D108BD9-81ED-4DB2-BD59-A6C34878D82A}">
                    <a16:rowId xmlns:a16="http://schemas.microsoft.com/office/drawing/2014/main" val="398467045"/>
                  </a:ext>
                </a:extLst>
              </a:tr>
            </a:tbl>
          </a:graphicData>
        </a:graphic>
      </p:graphicFrame>
      <p:graphicFrame>
        <p:nvGraphicFramePr>
          <p:cNvPr id="6" name="Table 5">
            <a:extLst>
              <a:ext uri="{FF2B5EF4-FFF2-40B4-BE49-F238E27FC236}">
                <a16:creationId xmlns:a16="http://schemas.microsoft.com/office/drawing/2014/main" id="{2BA44AE8-01D7-4448-8803-2E712F3FFB35}"/>
              </a:ext>
            </a:extLst>
          </p:cNvPr>
          <p:cNvGraphicFramePr>
            <a:graphicFrameLocks noGrp="1"/>
          </p:cNvGraphicFramePr>
          <p:nvPr/>
        </p:nvGraphicFramePr>
        <p:xfrm>
          <a:off x="2276856" y="1506728"/>
          <a:ext cx="4389120" cy="3580828"/>
        </p:xfrm>
        <a:graphic>
          <a:graphicData uri="http://schemas.openxmlformats.org/drawingml/2006/table">
            <a:tbl>
              <a:tblPr firstRow="1" bandRow="1">
                <a:tableStyleId>{00A15C55-8517-42AA-B614-E9B94910E393}</a:tableStyleId>
              </a:tblPr>
              <a:tblGrid>
                <a:gridCol w="2194560">
                  <a:extLst>
                    <a:ext uri="{9D8B030D-6E8A-4147-A177-3AD203B41FA5}">
                      <a16:colId xmlns:a16="http://schemas.microsoft.com/office/drawing/2014/main" val="484287386"/>
                    </a:ext>
                  </a:extLst>
                </a:gridCol>
                <a:gridCol w="2194560">
                  <a:extLst>
                    <a:ext uri="{9D8B030D-6E8A-4147-A177-3AD203B41FA5}">
                      <a16:colId xmlns:a16="http://schemas.microsoft.com/office/drawing/2014/main" val="942902728"/>
                    </a:ext>
                  </a:extLst>
                </a:gridCol>
              </a:tblGrid>
              <a:tr h="707898">
                <a:tc gridSpan="2">
                  <a:txBody>
                    <a:bodyPr/>
                    <a:lstStyle/>
                    <a:p>
                      <a:pPr algn="ctr"/>
                      <a:r>
                        <a:rPr lang="en-US" sz="1800" dirty="0"/>
                        <a:t>SAP Certified </a:t>
                      </a:r>
                    </a:p>
                    <a:p>
                      <a:pPr algn="ctr"/>
                      <a:r>
                        <a:rPr lang="en-US" sz="1800" dirty="0"/>
                        <a:t>NetWeaver servers</a:t>
                      </a:r>
                      <a:endParaRPr lang="en-US" sz="1800" dirty="0">
                        <a:solidFill>
                          <a:schemeClr val="bg2"/>
                        </a:solidFill>
                      </a:endParaRPr>
                    </a:p>
                  </a:txBody>
                  <a:tcPr/>
                </a:tc>
                <a:tc hMerge="1">
                  <a:txBody>
                    <a:bodyPr/>
                    <a:lstStyle/>
                    <a:p>
                      <a:pPr algn="ctr"/>
                      <a:endParaRPr lang="en-US" sz="1600" dirty="0">
                        <a:solidFill>
                          <a:schemeClr val="bg2"/>
                        </a:solidFill>
                      </a:endParaRPr>
                    </a:p>
                  </a:txBody>
                  <a:tcPr/>
                </a:tc>
                <a:extLst>
                  <a:ext uri="{0D108BD9-81ED-4DB2-BD59-A6C34878D82A}">
                    <a16:rowId xmlns:a16="http://schemas.microsoft.com/office/drawing/2014/main" val="129242035"/>
                  </a:ext>
                </a:extLst>
              </a:tr>
              <a:tr h="695854">
                <a:tc>
                  <a:txBody>
                    <a:bodyPr/>
                    <a:lstStyle/>
                    <a:p>
                      <a:r>
                        <a:rPr lang="en-US" sz="1800" dirty="0"/>
                        <a:t>4 Socket 8890v4</a:t>
                      </a:r>
                    </a:p>
                    <a:p>
                      <a:r>
                        <a:rPr lang="en-US" sz="1400" dirty="0"/>
                        <a:t>1 TB RAM</a:t>
                      </a:r>
                    </a:p>
                  </a:txBody>
                  <a:tcPr/>
                </a:tc>
                <a:tc>
                  <a:txBody>
                    <a:bodyPr/>
                    <a:lstStyle/>
                    <a:p>
                      <a:r>
                        <a:rPr lang="en-US" sz="1800" dirty="0"/>
                        <a:t>1 Socket 1270v6</a:t>
                      </a:r>
                    </a:p>
                    <a:p>
                      <a:r>
                        <a:rPr lang="en-US" sz="1400" dirty="0"/>
                        <a:t>32, 64 GB RAM</a:t>
                      </a:r>
                    </a:p>
                  </a:txBody>
                  <a:tcPr/>
                </a:tc>
                <a:extLst>
                  <a:ext uri="{0D108BD9-81ED-4DB2-BD59-A6C34878D82A}">
                    <a16:rowId xmlns:a16="http://schemas.microsoft.com/office/drawing/2014/main" val="2844346732"/>
                  </a:ext>
                </a:extLst>
              </a:tr>
              <a:tr h="707898">
                <a:tc>
                  <a:txBody>
                    <a:bodyPr/>
                    <a:lstStyle/>
                    <a:p>
                      <a:r>
                        <a:rPr lang="en-US" sz="1800" dirty="0"/>
                        <a:t>2 Socket 6140</a:t>
                      </a:r>
                    </a:p>
                    <a:p>
                      <a:r>
                        <a:rPr lang="en-US" sz="1400" dirty="0"/>
                        <a:t>192, 384, 768 GB RAM</a:t>
                      </a:r>
                    </a:p>
                  </a:txBody>
                  <a:tcPr/>
                </a:tc>
                <a:tc>
                  <a:txBody>
                    <a:bodyPr/>
                    <a:lstStyle/>
                    <a:p>
                      <a:r>
                        <a:rPr lang="en-US" sz="1800" dirty="0"/>
                        <a:t>1 Socket 1270v6</a:t>
                      </a:r>
                      <a:endParaRPr lang="en-US" sz="1800" baseline="30000" dirty="0"/>
                    </a:p>
                    <a:p>
                      <a:r>
                        <a:rPr lang="en-US" sz="1400" dirty="0"/>
                        <a:t>32, 64 GB RAM</a:t>
                      </a:r>
                    </a:p>
                  </a:txBody>
                  <a:tcPr/>
                </a:tc>
                <a:extLst>
                  <a:ext uri="{0D108BD9-81ED-4DB2-BD59-A6C34878D82A}">
                    <a16:rowId xmlns:a16="http://schemas.microsoft.com/office/drawing/2014/main" val="4266201629"/>
                  </a:ext>
                </a:extLst>
              </a:tr>
              <a:tr h="761280">
                <a:tc>
                  <a:txBody>
                    <a:bodyPr/>
                    <a:lstStyle/>
                    <a:p>
                      <a:r>
                        <a:rPr lang="en-US" sz="1900" dirty="0"/>
                        <a:t>2 Socket 2690v4</a:t>
                      </a:r>
                    </a:p>
                    <a:p>
                      <a:r>
                        <a:rPr lang="en-US" sz="1400" dirty="0"/>
                        <a:t>512 GB RAM</a:t>
                      </a:r>
                      <a:endParaRPr lang="en-US" sz="1900" dirty="0"/>
                    </a:p>
                  </a:txBody>
                  <a:tcPr/>
                </a:tc>
                <a:tc>
                  <a:txBody>
                    <a:bodyPr/>
                    <a:lstStyle/>
                    <a:p>
                      <a:r>
                        <a:rPr lang="en-US" sz="1400" dirty="0"/>
                        <a:t>SUSE SLES 12 SP2</a:t>
                      </a:r>
                    </a:p>
                    <a:p>
                      <a:r>
                        <a:rPr lang="en-US" sz="1400" dirty="0"/>
                        <a:t>RHEL 6.x or 7.x</a:t>
                      </a:r>
                    </a:p>
                    <a:p>
                      <a:r>
                        <a:rPr lang="en-US" sz="1400" dirty="0"/>
                        <a:t>Windows Server</a:t>
                      </a:r>
                    </a:p>
                  </a:txBody>
                  <a:tcPr/>
                </a:tc>
                <a:extLst>
                  <a:ext uri="{0D108BD9-81ED-4DB2-BD59-A6C34878D82A}">
                    <a16:rowId xmlns:a16="http://schemas.microsoft.com/office/drawing/2014/main" val="464322201"/>
                  </a:ext>
                </a:extLst>
              </a:tr>
              <a:tr h="707898">
                <a:tc>
                  <a:txBody>
                    <a:bodyPr/>
                    <a:lstStyle/>
                    <a:p>
                      <a:r>
                        <a:rPr lang="en-US" sz="1900" dirty="0"/>
                        <a:t>2 Socket 2690v3</a:t>
                      </a:r>
                    </a:p>
                    <a:p>
                      <a:r>
                        <a:rPr lang="en-US" sz="1400" dirty="0"/>
                        <a:t>128, 256 GB RAM</a:t>
                      </a:r>
                      <a:endParaRPr lang="en-US" sz="1900" dirty="0"/>
                    </a:p>
                  </a:txBody>
                  <a:tcPr/>
                </a:tc>
                <a:tc>
                  <a:txBody>
                    <a:bodyPr/>
                    <a:lstStyle/>
                    <a:p>
                      <a:r>
                        <a:rPr lang="en-US" sz="1600" dirty="0"/>
                        <a:t>DB2, MSSQL</a:t>
                      </a:r>
                      <a:endParaRPr lang="en-US" sz="1600" baseline="30000" dirty="0"/>
                    </a:p>
                    <a:p>
                      <a:r>
                        <a:rPr lang="en-US" sz="1600" dirty="0"/>
                        <a:t>VMware 6.0, 6.5</a:t>
                      </a:r>
                    </a:p>
                  </a:txBody>
                  <a:tcPr/>
                </a:tc>
                <a:extLst>
                  <a:ext uri="{0D108BD9-81ED-4DB2-BD59-A6C34878D82A}">
                    <a16:rowId xmlns:a16="http://schemas.microsoft.com/office/drawing/2014/main" val="615238731"/>
                  </a:ext>
                </a:extLst>
              </a:tr>
            </a:tbl>
          </a:graphicData>
        </a:graphic>
      </p:graphicFrame>
      <p:graphicFrame>
        <p:nvGraphicFramePr>
          <p:cNvPr id="7" name="Table 6">
            <a:extLst>
              <a:ext uri="{FF2B5EF4-FFF2-40B4-BE49-F238E27FC236}">
                <a16:creationId xmlns:a16="http://schemas.microsoft.com/office/drawing/2014/main" id="{2F75B08A-4C69-2F4B-8561-97038C70810A}"/>
              </a:ext>
            </a:extLst>
          </p:cNvPr>
          <p:cNvGraphicFramePr>
            <a:graphicFrameLocks noGrp="1"/>
          </p:cNvGraphicFramePr>
          <p:nvPr/>
        </p:nvGraphicFramePr>
        <p:xfrm>
          <a:off x="6745224" y="1506728"/>
          <a:ext cx="2353056" cy="3580827"/>
        </p:xfrm>
        <a:graphic>
          <a:graphicData uri="http://schemas.openxmlformats.org/drawingml/2006/table">
            <a:tbl>
              <a:tblPr firstRow="1" bandRow="1">
                <a:tableStyleId>{7DF18680-E054-41AD-8BC1-D1AEF772440D}</a:tableStyleId>
              </a:tblPr>
              <a:tblGrid>
                <a:gridCol w="2353056">
                  <a:extLst>
                    <a:ext uri="{9D8B030D-6E8A-4147-A177-3AD203B41FA5}">
                      <a16:colId xmlns:a16="http://schemas.microsoft.com/office/drawing/2014/main" val="484287386"/>
                    </a:ext>
                  </a:extLst>
                </a:gridCol>
              </a:tblGrid>
              <a:tr h="653224">
                <a:tc>
                  <a:txBody>
                    <a:bodyPr/>
                    <a:lstStyle/>
                    <a:p>
                      <a:pPr algn="ctr"/>
                      <a:r>
                        <a:rPr lang="en-US" sz="1800" dirty="0"/>
                        <a:t>Other Components</a:t>
                      </a:r>
                      <a:endParaRPr lang="en-US" sz="1800" dirty="0">
                        <a:solidFill>
                          <a:schemeClr val="bg2"/>
                        </a:solidFill>
                      </a:endParaRPr>
                    </a:p>
                  </a:txBody>
                  <a:tcPr/>
                </a:tc>
                <a:extLst>
                  <a:ext uri="{0D108BD9-81ED-4DB2-BD59-A6C34878D82A}">
                    <a16:rowId xmlns:a16="http://schemas.microsoft.com/office/drawing/2014/main" val="129242035"/>
                  </a:ext>
                </a:extLst>
              </a:tr>
              <a:tr h="653224">
                <a:tc>
                  <a:txBody>
                    <a:bodyPr/>
                    <a:lstStyle/>
                    <a:p>
                      <a:r>
                        <a:rPr lang="en-US" sz="1900" dirty="0"/>
                        <a:t>Network Gateways</a:t>
                      </a:r>
                    </a:p>
                    <a:p>
                      <a:r>
                        <a:rPr lang="en-US" sz="1400" dirty="0"/>
                        <a:t>HW or SW options</a:t>
                      </a:r>
                    </a:p>
                  </a:txBody>
                  <a:tcPr/>
                </a:tc>
                <a:extLst>
                  <a:ext uri="{0D108BD9-81ED-4DB2-BD59-A6C34878D82A}">
                    <a16:rowId xmlns:a16="http://schemas.microsoft.com/office/drawing/2014/main" val="2844346732"/>
                  </a:ext>
                </a:extLst>
              </a:tr>
              <a:tr h="653224">
                <a:tc>
                  <a:txBody>
                    <a:bodyPr/>
                    <a:lstStyle/>
                    <a:p>
                      <a:r>
                        <a:rPr lang="en-US" sz="1900" dirty="0"/>
                        <a:t>Firewalls</a:t>
                      </a:r>
                    </a:p>
                    <a:p>
                      <a:r>
                        <a:rPr lang="en-US" sz="1400" dirty="0"/>
                        <a:t>HW or SW options</a:t>
                      </a:r>
                    </a:p>
                  </a:txBody>
                  <a:tcPr/>
                </a:tc>
                <a:extLst>
                  <a:ext uri="{0D108BD9-81ED-4DB2-BD59-A6C34878D82A}">
                    <a16:rowId xmlns:a16="http://schemas.microsoft.com/office/drawing/2014/main" val="4266201629"/>
                  </a:ext>
                </a:extLst>
              </a:tr>
              <a:tr h="815340">
                <a:tc>
                  <a:txBody>
                    <a:bodyPr/>
                    <a:lstStyle/>
                    <a:p>
                      <a:r>
                        <a:rPr lang="en-US" sz="1900" dirty="0"/>
                        <a:t>Backup</a:t>
                      </a:r>
                    </a:p>
                    <a:p>
                      <a:r>
                        <a:rPr lang="en-US" sz="1400" dirty="0"/>
                        <a:t>Veeam, Object Storage, Endurance Storage </a:t>
                      </a:r>
                      <a:endParaRPr lang="en-US" sz="1100" dirty="0"/>
                    </a:p>
                  </a:txBody>
                  <a:tcPr/>
                </a:tc>
                <a:extLst>
                  <a:ext uri="{0D108BD9-81ED-4DB2-BD59-A6C34878D82A}">
                    <a16:rowId xmlns:a16="http://schemas.microsoft.com/office/drawing/2014/main" val="464322201"/>
                  </a:ext>
                </a:extLst>
              </a:tr>
              <a:tr h="805815">
                <a:tc>
                  <a:txBody>
                    <a:bodyPr/>
                    <a:lstStyle/>
                    <a:p>
                      <a:r>
                        <a:rPr lang="en-US" sz="1800" dirty="0"/>
                        <a:t>Virtual Servers</a:t>
                      </a:r>
                    </a:p>
                    <a:p>
                      <a:r>
                        <a:rPr lang="en-US" sz="1400" dirty="0"/>
                        <a:t>BOBJ, AD, Jump, Dev/Test</a:t>
                      </a:r>
                    </a:p>
                  </a:txBody>
                  <a:tcPr/>
                </a:tc>
                <a:extLst>
                  <a:ext uri="{0D108BD9-81ED-4DB2-BD59-A6C34878D82A}">
                    <a16:rowId xmlns:a16="http://schemas.microsoft.com/office/drawing/2014/main" val="398467045"/>
                  </a:ext>
                </a:extLst>
              </a:tr>
            </a:tbl>
          </a:graphicData>
        </a:graphic>
      </p:graphicFrame>
    </p:spTree>
    <p:extLst>
      <p:ext uri="{BB962C8B-B14F-4D97-AF65-F5344CB8AC3E}">
        <p14:creationId xmlns:p14="http://schemas.microsoft.com/office/powerpoint/2010/main" val="314210387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Virtual Servers</a:t>
            </a:r>
          </a:p>
        </p:txBody>
      </p:sp>
    </p:spTree>
    <p:extLst>
      <p:ext uri="{BB962C8B-B14F-4D97-AF65-F5344CB8AC3E}">
        <p14:creationId xmlns:p14="http://schemas.microsoft.com/office/powerpoint/2010/main" val="398850993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Servers</a:t>
            </a:r>
            <a:br>
              <a:rPr lang="en-US" dirty="0"/>
            </a:br>
            <a:endParaRPr lang="en-US" dirty="0"/>
          </a:p>
        </p:txBody>
      </p:sp>
      <p:sp>
        <p:nvSpPr>
          <p:cNvPr id="4" name="Text Placeholder 3"/>
          <p:cNvSpPr>
            <a:spLocks noGrp="1"/>
          </p:cNvSpPr>
          <p:nvPr>
            <p:ph type="body" sz="quarter" idx="19"/>
          </p:nvPr>
        </p:nvSpPr>
        <p:spPr>
          <a:solidFill>
            <a:srgbClr val="000F5E"/>
          </a:solidFill>
        </p:spPr>
        <p:txBody>
          <a:bodyPr/>
          <a:lstStyle/>
          <a:p>
            <a:r>
              <a:rPr lang="en-US" altLang="en-US" dirty="0"/>
              <a:t>Dynamic Workloads</a:t>
            </a:r>
          </a:p>
          <a:p>
            <a:pPr lvl="1">
              <a:lnSpc>
                <a:spcPct val="100000"/>
              </a:lnSpc>
            </a:pPr>
            <a:r>
              <a:rPr lang="en-US" dirty="0"/>
              <a:t>Not all workloads are the same—some require different resources</a:t>
            </a:r>
          </a:p>
          <a:p>
            <a:pPr lvl="2">
              <a:lnSpc>
                <a:spcPct val="100000"/>
              </a:lnSpc>
            </a:pPr>
            <a:r>
              <a:rPr lang="en-US" dirty="0"/>
              <a:t>Small, medium, large sizes</a:t>
            </a:r>
          </a:p>
          <a:p>
            <a:pPr lvl="2">
              <a:lnSpc>
                <a:spcPct val="100000"/>
              </a:lnSpc>
            </a:pPr>
            <a:r>
              <a:rPr lang="en-US" dirty="0"/>
              <a:t>Various isolation types</a:t>
            </a:r>
          </a:p>
          <a:p>
            <a:pPr lvl="2">
              <a:lnSpc>
                <a:spcPct val="100000"/>
              </a:lnSpc>
            </a:pPr>
            <a:r>
              <a:rPr lang="en-US" dirty="0"/>
              <a:t>Data stored where you need</a:t>
            </a:r>
          </a:p>
        </p:txBody>
      </p:sp>
      <p:sp>
        <p:nvSpPr>
          <p:cNvPr id="5" name="Text Placeholder 4"/>
          <p:cNvSpPr>
            <a:spLocks noGrp="1"/>
          </p:cNvSpPr>
          <p:nvPr>
            <p:ph type="body" sz="quarter" idx="20"/>
          </p:nvPr>
        </p:nvSpPr>
        <p:spPr>
          <a:solidFill>
            <a:srgbClr val="0064FF"/>
          </a:solidFill>
        </p:spPr>
        <p:txBody>
          <a:bodyPr/>
          <a:lstStyle/>
          <a:p>
            <a:r>
              <a:rPr lang="en-US" dirty="0"/>
              <a:t>Flexibility</a:t>
            </a:r>
          </a:p>
          <a:p>
            <a:pPr lvl="1">
              <a:lnSpc>
                <a:spcPct val="100000"/>
              </a:lnSpc>
            </a:pPr>
            <a:r>
              <a:rPr lang="en-US" dirty="0"/>
              <a:t>Allows for dynamic resizing depending on data</a:t>
            </a:r>
          </a:p>
          <a:p>
            <a:pPr lvl="2">
              <a:lnSpc>
                <a:spcPct val="100000"/>
              </a:lnSpc>
            </a:pPr>
            <a:r>
              <a:rPr lang="en-US" dirty="0"/>
              <a:t>Fast provisioning times</a:t>
            </a:r>
          </a:p>
          <a:p>
            <a:pPr lvl="2">
              <a:lnSpc>
                <a:spcPct val="100000"/>
              </a:lnSpc>
            </a:pPr>
            <a:r>
              <a:rPr lang="en-US" dirty="0"/>
              <a:t>Hourly or monthly models</a:t>
            </a:r>
          </a:p>
          <a:p>
            <a:endParaRPr lang="en-US" sz="1200" dirty="0"/>
          </a:p>
        </p:txBody>
      </p:sp>
      <p:sp>
        <p:nvSpPr>
          <p:cNvPr id="6" name="Text Placeholder 5"/>
          <p:cNvSpPr>
            <a:spLocks noGrp="1"/>
          </p:cNvSpPr>
          <p:nvPr>
            <p:ph type="body" sz="quarter" idx="21"/>
          </p:nvPr>
        </p:nvSpPr>
        <p:spPr>
          <a:solidFill>
            <a:srgbClr val="0064FF"/>
          </a:solidFill>
        </p:spPr>
        <p:txBody>
          <a:bodyPr/>
          <a:lstStyle/>
          <a:p>
            <a:r>
              <a:rPr lang="en-US" altLang="en-US" dirty="0"/>
              <a:t>Predictability</a:t>
            </a:r>
            <a:endParaRPr lang="en-US" sz="1200" dirty="0"/>
          </a:p>
          <a:p>
            <a:pPr lvl="1">
              <a:lnSpc>
                <a:spcPct val="100000"/>
              </a:lnSpc>
            </a:pPr>
            <a:r>
              <a:rPr lang="en-US" dirty="0"/>
              <a:t>High and predictable performance</a:t>
            </a:r>
          </a:p>
          <a:p>
            <a:pPr lvl="2">
              <a:lnSpc>
                <a:spcPct val="100000"/>
              </a:lnSpc>
            </a:pPr>
            <a:r>
              <a:rPr lang="en-US" dirty="0"/>
              <a:t>No oversubscription of vCPU or RAM</a:t>
            </a:r>
          </a:p>
          <a:p>
            <a:pPr lvl="2">
              <a:lnSpc>
                <a:spcPct val="100000"/>
              </a:lnSpc>
            </a:pPr>
            <a:r>
              <a:rPr lang="en-US" dirty="0"/>
              <a:t>Guaranteed 2.0 GHz or faster</a:t>
            </a:r>
          </a:p>
          <a:p>
            <a:endParaRPr lang="en-US" sz="1200" dirty="0"/>
          </a:p>
        </p:txBody>
      </p:sp>
      <p:sp>
        <p:nvSpPr>
          <p:cNvPr id="7" name="Text Placeholder 6"/>
          <p:cNvSpPr>
            <a:spLocks noGrp="1"/>
          </p:cNvSpPr>
          <p:nvPr>
            <p:ph type="body" sz="quarter" idx="22"/>
          </p:nvPr>
        </p:nvSpPr>
        <p:spPr>
          <a:solidFill>
            <a:srgbClr val="000F5E"/>
          </a:solidFill>
          <a:ln>
            <a:noFill/>
          </a:ln>
        </p:spPr>
        <p:txBody>
          <a:bodyPr/>
          <a:lstStyle/>
          <a:p>
            <a:r>
              <a:rPr lang="en-US" sz="1200" dirty="0"/>
              <a:t> </a:t>
            </a:r>
          </a:p>
        </p:txBody>
      </p:sp>
      <p:sp>
        <p:nvSpPr>
          <p:cNvPr id="8" name="Text Placeholder 7"/>
          <p:cNvSpPr>
            <a:spLocks noGrp="1"/>
          </p:cNvSpPr>
          <p:nvPr>
            <p:ph type="body" sz="quarter" idx="23"/>
          </p:nvPr>
        </p:nvSpPr>
        <p:spPr>
          <a:xfrm>
            <a:off x="254520" y="1628476"/>
            <a:ext cx="4114800" cy="1076325"/>
          </a:xfrm>
        </p:spPr>
        <p:txBody>
          <a:bodyPr/>
          <a:lstStyle/>
          <a:p>
            <a:r>
              <a:rPr lang="en-US" dirty="0">
                <a:solidFill>
                  <a:srgbClr val="FFFFFF"/>
                </a:solidFill>
              </a:rPr>
              <a:t>Real challenges and real solutions</a:t>
            </a:r>
            <a:endParaRPr lang="en-US" dirty="0"/>
          </a:p>
          <a:p>
            <a:endParaRPr lang="en-US" dirty="0"/>
          </a:p>
        </p:txBody>
      </p:sp>
    </p:spTree>
    <p:extLst>
      <p:ext uri="{BB962C8B-B14F-4D97-AF65-F5344CB8AC3E}">
        <p14:creationId xmlns:p14="http://schemas.microsoft.com/office/powerpoint/2010/main" val="179806213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9"/>
          </p:nvPr>
        </p:nvSpPr>
        <p:spPr/>
        <p:txBody>
          <a:bodyPr/>
          <a:lstStyle/>
          <a:p>
            <a:r>
              <a:rPr lang="en-US" dirty="0"/>
              <a:t>Ease of use</a:t>
            </a:r>
          </a:p>
          <a:p>
            <a:endParaRPr lang="en-US" dirty="0"/>
          </a:p>
          <a:p>
            <a:endParaRPr lang="en-US" dirty="0"/>
          </a:p>
          <a:p>
            <a:endParaRPr lang="en-US" dirty="0"/>
          </a:p>
          <a:p>
            <a:pPr>
              <a:lnSpc>
                <a:spcPct val="110000"/>
              </a:lnSpc>
            </a:pPr>
            <a:br>
              <a:rPr lang="en-US" sz="1200" b="0" dirty="0">
                <a:latin typeface="IBM Plex Sans Light"/>
                <a:cs typeface="IBM Plex Sans Light"/>
              </a:rPr>
            </a:br>
            <a:r>
              <a:rPr lang="en-US" sz="1200" b="0" dirty="0">
                <a:latin typeface="IBM Plex Sans Light"/>
                <a:cs typeface="IBM Plex Sans Light"/>
              </a:rPr>
              <a:t>Improved selection process from a broader spectrum of public virtual server flavors</a:t>
            </a:r>
          </a:p>
        </p:txBody>
      </p:sp>
      <p:sp>
        <p:nvSpPr>
          <p:cNvPr id="5" name="Text Placeholder 4"/>
          <p:cNvSpPr>
            <a:spLocks noGrp="1"/>
          </p:cNvSpPr>
          <p:nvPr>
            <p:ph type="body" sz="quarter" idx="20"/>
          </p:nvPr>
        </p:nvSpPr>
        <p:spPr/>
        <p:txBody>
          <a:bodyPr/>
          <a:lstStyle/>
          <a:p>
            <a:pPr>
              <a:lnSpc>
                <a:spcPct val="110000"/>
              </a:lnSpc>
            </a:pPr>
            <a:r>
              <a:rPr lang="en-US" dirty="0"/>
              <a:t>Lower provisioning times</a:t>
            </a:r>
          </a:p>
          <a:p>
            <a:pPr>
              <a:lnSpc>
                <a:spcPct val="110000"/>
              </a:lnSpc>
            </a:pPr>
            <a:endParaRPr lang="en-US" sz="1200" dirty="0">
              <a:latin typeface="IBM Plex Sans Light"/>
              <a:cs typeface="IBM Plex Sans Light"/>
            </a:endParaRPr>
          </a:p>
          <a:p>
            <a:pPr>
              <a:lnSpc>
                <a:spcPct val="110000"/>
              </a:lnSpc>
            </a:pPr>
            <a:endParaRPr lang="en-US" sz="1200" dirty="0">
              <a:latin typeface="IBM Plex Sans Light"/>
              <a:cs typeface="IBM Plex Sans Light"/>
            </a:endParaRPr>
          </a:p>
          <a:p>
            <a:pPr>
              <a:lnSpc>
                <a:spcPct val="110000"/>
              </a:lnSpc>
            </a:pPr>
            <a:br>
              <a:rPr lang="en-US" sz="1200" dirty="0">
                <a:latin typeface="IBM Plex Sans Light"/>
                <a:cs typeface="IBM Plex Sans Light"/>
              </a:rPr>
            </a:br>
            <a:r>
              <a:rPr lang="en-US" sz="1200" dirty="0">
                <a:latin typeface="IBM Plex Sans Light"/>
                <a:cs typeface="IBM Plex Sans Light"/>
              </a:rPr>
              <a:t>Pre-configured virtual servers based on workloads to easily select a best fit</a:t>
            </a:r>
          </a:p>
        </p:txBody>
      </p:sp>
      <p:sp>
        <p:nvSpPr>
          <p:cNvPr id="6" name="Text Placeholder 5"/>
          <p:cNvSpPr>
            <a:spLocks noGrp="1"/>
          </p:cNvSpPr>
          <p:nvPr>
            <p:ph type="body" sz="quarter" idx="21"/>
          </p:nvPr>
        </p:nvSpPr>
        <p:spPr/>
        <p:txBody>
          <a:bodyPr/>
          <a:lstStyle/>
          <a:p>
            <a:r>
              <a:rPr lang="en-US" dirty="0"/>
              <a:t>More control and visibility</a:t>
            </a:r>
            <a:br>
              <a:rPr lang="en-US" dirty="0"/>
            </a:br>
            <a:endParaRPr lang="en-US" dirty="0"/>
          </a:p>
          <a:p>
            <a:pPr lvl="1">
              <a:lnSpc>
                <a:spcPct val="110000"/>
              </a:lnSpc>
            </a:pPr>
            <a:br>
              <a:rPr lang="en-US" dirty="0"/>
            </a:br>
            <a:br>
              <a:rPr lang="en-US" dirty="0"/>
            </a:br>
            <a:br>
              <a:rPr lang="en-US" dirty="0"/>
            </a:br>
            <a:r>
              <a:rPr lang="en-US" dirty="0"/>
              <a:t>Single tenant virtual server offerings allow clients in heavily regulated industries overcome cloud adoption barriers</a:t>
            </a:r>
          </a:p>
        </p:txBody>
      </p:sp>
      <p:sp>
        <p:nvSpPr>
          <p:cNvPr id="7" name="Text Placeholder 6"/>
          <p:cNvSpPr>
            <a:spLocks noGrp="1"/>
          </p:cNvSpPr>
          <p:nvPr>
            <p:ph type="body" sz="quarter" idx="22"/>
          </p:nvPr>
        </p:nvSpPr>
        <p:spPr/>
        <p:txBody>
          <a:bodyPr/>
          <a:lstStyle/>
          <a:p>
            <a:r>
              <a:rPr lang="en-US" dirty="0"/>
              <a:t>Cost savings</a:t>
            </a:r>
            <a:br>
              <a:rPr lang="en-US" dirty="0"/>
            </a:br>
            <a:endParaRPr lang="en-US" dirty="0"/>
          </a:p>
          <a:p>
            <a:pPr lvl="1">
              <a:lnSpc>
                <a:spcPct val="110000"/>
              </a:lnSpc>
            </a:pPr>
            <a:br>
              <a:rPr lang="en-US" dirty="0"/>
            </a:br>
            <a:br>
              <a:rPr lang="en-US" dirty="0"/>
            </a:br>
            <a:br>
              <a:rPr lang="en-US" dirty="0"/>
            </a:br>
            <a:br>
              <a:rPr lang="en-US" dirty="0"/>
            </a:br>
            <a:r>
              <a:rPr lang="en-US" dirty="0"/>
              <a:t>Servers dedicated to specific workloads to minimize under- or over-utilized resources</a:t>
            </a:r>
          </a:p>
        </p:txBody>
      </p:sp>
      <p:pic>
        <p:nvPicPr>
          <p:cNvPr id="13" name="Picture 12" descr="Artboard 64 copy.pn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283618" y="3859793"/>
            <a:ext cx="1176986" cy="1141486"/>
          </a:xfrm>
          <a:prstGeom prst="rect">
            <a:avLst/>
          </a:prstGeom>
        </p:spPr>
      </p:pic>
      <p:pic>
        <p:nvPicPr>
          <p:cNvPr id="14" name="Picture 13" descr="Artboard 64 copy.png"/>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126282" y="3901781"/>
            <a:ext cx="1124085" cy="1141486"/>
          </a:xfrm>
          <a:prstGeom prst="rect">
            <a:avLst/>
          </a:prstGeom>
        </p:spPr>
      </p:pic>
      <p:pic>
        <p:nvPicPr>
          <p:cNvPr id="15" name="Picture 14" descr="Artboard 64 copy.png"/>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2766778" y="3891285"/>
            <a:ext cx="1025881" cy="1141487"/>
          </a:xfrm>
          <a:prstGeom prst="rect">
            <a:avLst/>
          </a:prstGeom>
        </p:spPr>
      </p:pic>
      <p:pic>
        <p:nvPicPr>
          <p:cNvPr id="16" name="Picture 15" descr="Artboard 64 copy.png"/>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99649" y="3931578"/>
            <a:ext cx="738203" cy="934937"/>
          </a:xfrm>
          <a:prstGeom prst="rect">
            <a:avLst/>
          </a:prstGeom>
        </p:spPr>
      </p:pic>
      <p:sp>
        <p:nvSpPr>
          <p:cNvPr id="17" name="Title 1"/>
          <p:cNvSpPr txBox="1">
            <a:spLocks/>
          </p:cNvSpPr>
          <p:nvPr/>
        </p:nvSpPr>
        <p:spPr>
          <a:xfrm>
            <a:off x="228600" y="1085850"/>
            <a:ext cx="4114800" cy="3810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200" spc="-40">
                <a:solidFill>
                  <a:schemeClr val="bg2"/>
                </a:solidFill>
                <a:latin typeface="IBM Plex Sans SemiBold"/>
                <a:ea typeface="IBM Plex Sans"/>
                <a:cs typeface="IBM Plex Sans SemiBold"/>
              </a:defRPr>
            </a:lvl1pPr>
          </a:lstStyle>
          <a:p>
            <a:r>
              <a:rPr lang="en-US" dirty="0"/>
              <a:t>Virtual Servers Family Benefits</a:t>
            </a:r>
            <a:br>
              <a:rPr lang="en-US" dirty="0"/>
            </a:br>
            <a:endParaRPr lang="en-US" dirty="0"/>
          </a:p>
        </p:txBody>
      </p:sp>
    </p:spTree>
    <p:extLst>
      <p:ext uri="{BB962C8B-B14F-4D97-AF65-F5344CB8AC3E}">
        <p14:creationId xmlns:p14="http://schemas.microsoft.com/office/powerpoint/2010/main" val="47215006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274784" y="2063896"/>
            <a:ext cx="3689157" cy="2253445"/>
          </a:xfrm>
        </p:spPr>
        <p:txBody>
          <a:bodyPr/>
          <a:lstStyle/>
          <a:p>
            <a:pPr>
              <a:lnSpc>
                <a:spcPct val="120000"/>
              </a:lnSpc>
            </a:pPr>
            <a:r>
              <a:rPr lang="en-US" sz="1200" dirty="0">
                <a:latin typeface="IBM Plex Sans Light"/>
                <a:cs typeface="IBM Plex Sans Light"/>
              </a:rPr>
              <a:t>Virtual servers give you the ability to change your cloud environment as fast as business moves.</a:t>
            </a:r>
          </a:p>
          <a:p>
            <a:pPr lvl="1">
              <a:lnSpc>
                <a:spcPct val="120000"/>
              </a:lnSpc>
            </a:pPr>
            <a:r>
              <a:rPr lang="en-US" dirty="0">
                <a:latin typeface="IBM Plex Sans SemiBold"/>
                <a:cs typeface="IBM Plex Sans SemiBold"/>
              </a:rPr>
              <a:t>Choice: </a:t>
            </a:r>
            <a:br>
              <a:rPr lang="en-US" dirty="0">
                <a:latin typeface="IBM Plex Sans SemiBold"/>
                <a:cs typeface="IBM Plex Sans SemiBold"/>
              </a:rPr>
            </a:br>
            <a:r>
              <a:rPr lang="en-US" dirty="0"/>
              <a:t>Single-tenant eliminates resource conflicts. Hourly </a:t>
            </a:r>
            <a:br>
              <a:rPr lang="en-US" dirty="0"/>
            </a:br>
            <a:r>
              <a:rPr lang="en-US" dirty="0"/>
              <a:t>and monthly options for short-term and long-term applications.</a:t>
            </a:r>
          </a:p>
          <a:p>
            <a:pPr lvl="1">
              <a:lnSpc>
                <a:spcPct val="120000"/>
              </a:lnSpc>
            </a:pPr>
            <a:r>
              <a:rPr lang="en-US" dirty="0">
                <a:latin typeface="IBM Plex Sans SemiBold"/>
                <a:cs typeface="IBM Plex Sans SemiBold"/>
              </a:rPr>
              <a:t>On-demand:</a:t>
            </a:r>
            <a:br>
              <a:rPr lang="en-US" dirty="0"/>
            </a:br>
            <a:r>
              <a:rPr lang="en-US" dirty="0"/>
              <a:t>Provision virtual servers in minutes to combat</a:t>
            </a:r>
            <a:br>
              <a:rPr lang="en-US" dirty="0"/>
            </a:br>
            <a:r>
              <a:rPr lang="en-US" dirty="0"/>
              <a:t>workload spikes.</a:t>
            </a:r>
          </a:p>
          <a:p>
            <a:pPr lvl="1">
              <a:lnSpc>
                <a:spcPct val="120000"/>
              </a:lnSpc>
            </a:pPr>
            <a:r>
              <a:rPr lang="en-US" dirty="0">
                <a:latin typeface="IBM Plex Sans SemiBold"/>
                <a:cs typeface="IBM Plex Sans SemiBold"/>
              </a:rPr>
              <a:t>Performance: </a:t>
            </a:r>
            <a:br>
              <a:rPr lang="en-US" dirty="0"/>
            </a:br>
            <a:r>
              <a:rPr lang="en-US" dirty="0"/>
              <a:t>2.0Ghz or faster with no oversubscription on </a:t>
            </a:r>
            <a:br>
              <a:rPr lang="en-US" dirty="0"/>
            </a:br>
            <a:r>
              <a:rPr lang="en-US" dirty="0"/>
              <a:t>core or RAM.</a:t>
            </a:r>
          </a:p>
        </p:txBody>
      </p:sp>
      <p:sp>
        <p:nvSpPr>
          <p:cNvPr id="10" name="Content Placeholder 6"/>
          <p:cNvSpPr txBox="1">
            <a:spLocks/>
          </p:cNvSpPr>
          <p:nvPr/>
        </p:nvSpPr>
        <p:spPr>
          <a:xfrm>
            <a:off x="4572002" y="857250"/>
            <a:ext cx="4571999" cy="2580894"/>
          </a:xfrm>
          <a:prstGeom prst="rect">
            <a:avLst/>
          </a:prstGeom>
          <a:solidFill>
            <a:srgbClr val="000F5E"/>
          </a:solidFill>
        </p:spPr>
        <p:txBody>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mn-lt"/>
                <a:ea typeface="IBM Plex Sans"/>
                <a:cs typeface="IBM Plex Sans"/>
              </a:defRPr>
            </a:lvl1pPr>
            <a:lvl2pPr marL="169863" indent="-169863"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2pPr>
            <a:lvl3pPr marL="346075" indent="-1222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3pPr>
            <a:lvl4pPr marL="625475" indent="-168275"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4pPr>
            <a:lvl5pPr marL="803275" indent="-173038" algn="l" defTabSz="457200" rtl="0" eaLnBrk="1" latinLnBrk="0" hangingPunct="1">
              <a:lnSpc>
                <a:spcPct val="90000"/>
              </a:lnSpc>
              <a:spcBef>
                <a:spcPts val="600"/>
              </a:spcBef>
              <a:spcAft>
                <a:spcPts val="0"/>
              </a:spcAft>
              <a:buFont typeface="Arial"/>
              <a:buChar char="»"/>
              <a:defRPr sz="1400" kern="200" spc="-40">
                <a:solidFill>
                  <a:schemeClr val="bg2"/>
                </a:solidFill>
                <a:latin typeface="+mn-lt"/>
                <a:ea typeface="IBM Plex Sans"/>
                <a:cs typeface="IBM Plex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latin typeface="IBM Plex Sans"/>
            </a:endParaRPr>
          </a:p>
          <a:p>
            <a:endParaRPr lang="en-US" i="1" dirty="0">
              <a:latin typeface="IBM Plex Sans SemiBold"/>
              <a:cs typeface="IBM Plex Sans SemiBold"/>
            </a:endParaRPr>
          </a:p>
          <a:p>
            <a:r>
              <a:rPr lang="en-US" i="1" dirty="0">
                <a:latin typeface="IBM Plex Sans SemiBold"/>
                <a:cs typeface="IBM Plex Sans SemiBold"/>
              </a:rPr>
              <a:t>Quickly deploy and scale cloud infrastructure </a:t>
            </a:r>
            <a:br>
              <a:rPr lang="en-US" i="1" dirty="0">
                <a:latin typeface="IBM Plex Sans SemiBold"/>
                <a:cs typeface="IBM Plex Sans SemiBold"/>
              </a:rPr>
            </a:br>
            <a:r>
              <a:rPr lang="en-US" i="1" dirty="0">
                <a:latin typeface="IBM Plex Sans SemiBold"/>
                <a:cs typeface="IBM Plex Sans SemiBold"/>
              </a:rPr>
              <a:t>on demand</a:t>
            </a:r>
            <a:br>
              <a:rPr lang="en-US" i="1" dirty="0">
                <a:latin typeface="IBM Plex Sans"/>
              </a:rPr>
            </a:br>
            <a:endParaRPr lang="en-US" i="1" dirty="0">
              <a:latin typeface="IBM Plex Sans"/>
            </a:endParaRPr>
          </a:p>
          <a:p>
            <a:pPr marL="455613" lvl="1" indent="-285750">
              <a:buFont typeface="Arial"/>
              <a:buChar char="•"/>
            </a:pPr>
            <a:r>
              <a:rPr lang="en-US" dirty="0">
                <a:latin typeface="IBM Plex Sans Light"/>
                <a:cs typeface="IBM Plex Sans Light"/>
              </a:rPr>
              <a:t>Flexible</a:t>
            </a:r>
          </a:p>
          <a:p>
            <a:pPr marL="455613" lvl="1" indent="-285750">
              <a:buFont typeface="Arial"/>
              <a:buChar char="•"/>
            </a:pPr>
            <a:r>
              <a:rPr lang="en-US" dirty="0">
                <a:latin typeface="IBM Plex Sans Light"/>
                <a:cs typeface="IBM Plex Sans Light"/>
              </a:rPr>
              <a:t>On-demand		</a:t>
            </a:r>
          </a:p>
          <a:p>
            <a:pPr marL="455613" lvl="1" indent="-285750">
              <a:buFont typeface="Arial"/>
              <a:buChar char="•"/>
            </a:pPr>
            <a:r>
              <a:rPr lang="en-US" dirty="0">
                <a:latin typeface="IBM Plex Sans Light"/>
                <a:cs typeface="IBM Plex Sans Light"/>
              </a:rPr>
              <a:t>Powerful</a:t>
            </a:r>
          </a:p>
        </p:txBody>
      </p:sp>
      <p:sp>
        <p:nvSpPr>
          <p:cNvPr id="14" name="Title 1"/>
          <p:cNvSpPr>
            <a:spLocks noGrp="1"/>
          </p:cNvSpPr>
          <p:nvPr>
            <p:ph type="title"/>
          </p:nvPr>
        </p:nvSpPr>
        <p:spPr>
          <a:xfrm>
            <a:off x="228600" y="1085850"/>
            <a:ext cx="4114800" cy="381000"/>
          </a:xfrm>
        </p:spPr>
        <p:txBody>
          <a:bodyPr/>
          <a:lstStyle/>
          <a:p>
            <a:r>
              <a:rPr lang="en-US" dirty="0"/>
              <a:t>Virtual Servers</a:t>
            </a:r>
            <a:br>
              <a:rPr lang="en-US" dirty="0"/>
            </a:br>
            <a:endParaRPr lang="en-US" dirty="0"/>
          </a:p>
        </p:txBody>
      </p:sp>
      <p:sp>
        <p:nvSpPr>
          <p:cNvPr id="15" name="Text Placeholder 7"/>
          <p:cNvSpPr>
            <a:spLocks noGrp="1"/>
          </p:cNvSpPr>
          <p:nvPr>
            <p:ph type="body" sz="quarter" idx="4294967295"/>
          </p:nvPr>
        </p:nvSpPr>
        <p:spPr>
          <a:xfrm>
            <a:off x="167024" y="1602559"/>
            <a:ext cx="4114800" cy="463116"/>
          </a:xfrm>
          <a:prstGeom prst="rect">
            <a:avLst/>
          </a:prstGeom>
        </p:spPr>
        <p:txBody>
          <a:bodyPr/>
          <a:lstStyle/>
          <a:p>
            <a:r>
              <a:rPr lang="en-US" dirty="0">
                <a:solidFill>
                  <a:srgbClr val="FFFFFF"/>
                </a:solidFill>
              </a:rPr>
              <a:t>Real challenges and real solutions</a:t>
            </a:r>
            <a:endParaRPr lang="en-US" dirty="0"/>
          </a:p>
          <a:p>
            <a:endParaRPr lang="en-US" dirty="0"/>
          </a:p>
        </p:txBody>
      </p:sp>
      <p:pic>
        <p:nvPicPr>
          <p:cNvPr id="6" name="Picture 5" descr="shutterstock_625008533.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572001" y="3438144"/>
            <a:ext cx="4572000" cy="2562606"/>
          </a:xfrm>
          <a:prstGeom prst="rect">
            <a:avLst/>
          </a:prstGeom>
        </p:spPr>
      </p:pic>
      <p:sp>
        <p:nvSpPr>
          <p:cNvPr id="18" name="Rectangle 17"/>
          <p:cNvSpPr/>
          <p:nvPr/>
        </p:nvSpPr>
        <p:spPr>
          <a:xfrm>
            <a:off x="-276469" y="667190"/>
            <a:ext cx="914400" cy="914400"/>
          </a:xfrm>
          <a:prstGeom prst="rect">
            <a:avLst/>
          </a:prstGeom>
        </p:spPr>
        <p:txBody>
          <a:bodyPr wrap="square" lIns="0" tIns="0" rIns="0" bIns="0" rtlCol="0" anchor="ctr">
            <a:noAutofit/>
          </a:bodyPr>
          <a:lstStyle/>
          <a:p>
            <a:pPr algn="ctr"/>
            <a:endParaRPr lang="en-US" sz="1200" dirty="0">
              <a:solidFill>
                <a:srgbClr val="FFFFFF"/>
              </a:solidFill>
              <a:latin typeface="Arial"/>
              <a:cs typeface="Arial"/>
            </a:endParaRPr>
          </a:p>
        </p:txBody>
      </p:sp>
    </p:spTree>
    <p:extLst>
      <p:ext uri="{BB962C8B-B14F-4D97-AF65-F5344CB8AC3E}">
        <p14:creationId xmlns:p14="http://schemas.microsoft.com/office/powerpoint/2010/main" val="31489416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9"/>
          </p:nvPr>
        </p:nvSpPr>
        <p:spPr>
          <a:xfrm>
            <a:off x="-60063" y="768359"/>
            <a:ext cx="2373495" cy="5562979"/>
          </a:xfrm>
          <a:noFill/>
          <a:ln>
            <a:solidFill>
              <a:schemeClr val="bg2"/>
            </a:solidFill>
          </a:ln>
        </p:spPr>
        <p:txBody>
          <a:bodyPr/>
          <a:lstStyle/>
          <a:p>
            <a:pPr>
              <a:lnSpc>
                <a:spcPct val="110000"/>
              </a:lnSpc>
            </a:pPr>
            <a:endParaRPr lang="en-US" dirty="0">
              <a:solidFill>
                <a:srgbClr val="FFFFFF"/>
              </a:solidFill>
            </a:endParaRPr>
          </a:p>
          <a:p>
            <a:pPr>
              <a:lnSpc>
                <a:spcPct val="110000"/>
              </a:lnSpc>
            </a:pPr>
            <a:endParaRPr lang="en-US" dirty="0">
              <a:solidFill>
                <a:srgbClr val="FFFFFF"/>
              </a:solidFill>
            </a:endParaRPr>
          </a:p>
          <a:p>
            <a:pPr>
              <a:lnSpc>
                <a:spcPct val="110000"/>
              </a:lnSpc>
            </a:pPr>
            <a:endParaRPr lang="en-US" dirty="0">
              <a:solidFill>
                <a:srgbClr val="FFFFFF"/>
              </a:solidFill>
            </a:endParaRPr>
          </a:p>
          <a:p>
            <a:pPr>
              <a:lnSpc>
                <a:spcPct val="110000"/>
              </a:lnSpc>
            </a:pPr>
            <a:r>
              <a:rPr lang="en-US" dirty="0">
                <a:solidFill>
                  <a:srgbClr val="FFFFFF"/>
                </a:solidFill>
                <a:latin typeface="IBM Plex Sans Light"/>
                <a:cs typeface="IBM Plex Sans Light"/>
              </a:rPr>
              <a:t>Virtual servers give you fast access to compute resources to meet any workload</a:t>
            </a:r>
          </a:p>
          <a:p>
            <a:pPr>
              <a:lnSpc>
                <a:spcPct val="110000"/>
              </a:lnSpc>
            </a:pPr>
            <a:endParaRPr lang="en-US" dirty="0"/>
          </a:p>
        </p:txBody>
      </p:sp>
      <p:sp>
        <p:nvSpPr>
          <p:cNvPr id="3" name="Content Placeholder 2"/>
          <p:cNvSpPr>
            <a:spLocks noGrp="1"/>
          </p:cNvSpPr>
          <p:nvPr>
            <p:ph sz="quarter" idx="20"/>
          </p:nvPr>
        </p:nvSpPr>
        <p:spPr/>
        <p:txBody>
          <a:bodyPr vert="horz" lIns="228600" tIns="192024" rIns="228600" bIns="228600" rtlCol="0" anchor="t">
            <a:noAutofit/>
          </a:bodyPr>
          <a:lstStyle/>
          <a:p>
            <a:br>
              <a:rPr lang="en-US" b="1" dirty="0">
                <a:solidFill>
                  <a:schemeClr val="tx1"/>
                </a:solidFill>
                <a:latin typeface="IBM Plex Sans"/>
              </a:rPr>
            </a:br>
            <a:r>
              <a:rPr lang="en-US" b="1" dirty="0"/>
              <a:t>Public</a:t>
            </a:r>
          </a:p>
          <a:p>
            <a:endParaRPr lang="en-US" sz="1200" b="1" dirty="0">
              <a:latin typeface="IBM Plex Sans Light"/>
              <a:cs typeface="IBM Plex Sans Light"/>
            </a:endParaRPr>
          </a:p>
          <a:p>
            <a:pPr>
              <a:lnSpc>
                <a:spcPct val="110000"/>
              </a:lnSpc>
            </a:pPr>
            <a:r>
              <a:rPr lang="en-US" sz="1200" dirty="0">
                <a:latin typeface="IBM Plex Sans Light"/>
                <a:cs typeface="IBM Plex Sans Light"/>
              </a:rPr>
              <a:t>Multi-tenant offering with rapid provisioning and scalability</a:t>
            </a:r>
          </a:p>
          <a:p>
            <a:endParaRPr lang="en-US" dirty="0"/>
          </a:p>
          <a:p>
            <a:endParaRPr lang="en-US" dirty="0"/>
          </a:p>
          <a:p>
            <a:endParaRPr lang="en-US" sz="1000" dirty="0"/>
          </a:p>
          <a:p>
            <a:endParaRPr lang="en-US" sz="1200" dirty="0"/>
          </a:p>
        </p:txBody>
      </p:sp>
      <p:sp>
        <p:nvSpPr>
          <p:cNvPr id="4" name="Content Placeholder 3"/>
          <p:cNvSpPr>
            <a:spLocks noGrp="1"/>
          </p:cNvSpPr>
          <p:nvPr>
            <p:ph sz="quarter" idx="21"/>
          </p:nvPr>
        </p:nvSpPr>
        <p:spPr/>
        <p:txBody>
          <a:bodyPr vert="horz" lIns="228600" tIns="192024" rIns="228600" bIns="228600" rtlCol="0" anchor="t">
            <a:noAutofit/>
          </a:bodyPr>
          <a:lstStyle/>
          <a:p>
            <a:br>
              <a:rPr lang="en-US" b="1" dirty="0">
                <a:solidFill>
                  <a:schemeClr val="tx1"/>
                </a:solidFill>
                <a:latin typeface="IBM Plex Sans"/>
              </a:rPr>
            </a:br>
            <a:r>
              <a:rPr lang="en-US" b="1" dirty="0"/>
              <a:t>Dedicated Instance</a:t>
            </a:r>
            <a:endParaRPr lang="en-US" sz="1200" b="1" dirty="0">
              <a:latin typeface="IBM Plex Sans Light"/>
              <a:cs typeface="IBM Plex Sans Light"/>
            </a:endParaRPr>
          </a:p>
          <a:p>
            <a:endParaRPr lang="en-US" sz="1200" b="1" dirty="0">
              <a:latin typeface="IBM Plex Sans Light"/>
              <a:cs typeface="IBM Plex Sans Light"/>
            </a:endParaRPr>
          </a:p>
          <a:p>
            <a:pPr>
              <a:lnSpc>
                <a:spcPct val="110000"/>
              </a:lnSpc>
            </a:pPr>
            <a:r>
              <a:rPr lang="en-US" sz="1200" dirty="0">
                <a:latin typeface="IBM Plex Sans Light"/>
                <a:cs typeface="IBM Plex Sans Light"/>
              </a:rPr>
              <a:t>Single tenant offering with rapid provisioning, allowing further control and flexibility in virtual server deployments</a:t>
            </a:r>
          </a:p>
          <a:p>
            <a:pPr>
              <a:lnSpc>
                <a:spcPct val="110000"/>
              </a:lnSpc>
            </a:pPr>
            <a:endParaRPr lang="en-US" sz="1200" dirty="0">
              <a:latin typeface="IBM Plex Sans Light"/>
              <a:cs typeface="IBM Plex Sans Light"/>
            </a:endParaRPr>
          </a:p>
          <a:p>
            <a:pPr>
              <a:lnSpc>
                <a:spcPct val="110000"/>
              </a:lnSpc>
            </a:pPr>
            <a:endParaRPr lang="en-US" sz="1200" dirty="0">
              <a:latin typeface="IBM Plex Sans Light"/>
              <a:cs typeface="IBM Plex Sans Light"/>
            </a:endParaRPr>
          </a:p>
          <a:p>
            <a:pPr>
              <a:lnSpc>
                <a:spcPct val="110000"/>
              </a:lnSpc>
            </a:pPr>
            <a:endParaRPr lang="en-US" sz="1200" dirty="0">
              <a:latin typeface="IBM Plex Sans Light"/>
              <a:cs typeface="IBM Plex Sans Light"/>
            </a:endParaRPr>
          </a:p>
          <a:p>
            <a:pPr>
              <a:lnSpc>
                <a:spcPct val="110000"/>
              </a:lnSpc>
            </a:pPr>
            <a:endParaRPr lang="en-US" sz="1200" dirty="0">
              <a:latin typeface="IBM Plex Sans Light"/>
              <a:cs typeface="IBM Plex Sans Light"/>
            </a:endParaRPr>
          </a:p>
          <a:p>
            <a:pPr>
              <a:lnSpc>
                <a:spcPct val="110000"/>
              </a:lnSpc>
            </a:pPr>
            <a:endParaRPr lang="en-US" dirty="0"/>
          </a:p>
        </p:txBody>
      </p:sp>
      <p:sp>
        <p:nvSpPr>
          <p:cNvPr id="5" name="Content Placeholder 4"/>
          <p:cNvSpPr>
            <a:spLocks noGrp="1"/>
          </p:cNvSpPr>
          <p:nvPr>
            <p:ph sz="quarter" idx="22"/>
          </p:nvPr>
        </p:nvSpPr>
        <p:spPr/>
        <p:txBody>
          <a:bodyPr vert="horz" lIns="228600" tIns="192024" rIns="228600" bIns="228600" rtlCol="0" anchor="t">
            <a:noAutofit/>
          </a:bodyPr>
          <a:lstStyle/>
          <a:p>
            <a:br>
              <a:rPr lang="en-US" b="1" dirty="0">
                <a:solidFill>
                  <a:schemeClr val="tx1"/>
                </a:solidFill>
                <a:latin typeface="IBM Plex Sans"/>
              </a:rPr>
            </a:br>
            <a:r>
              <a:rPr lang="en-US" b="1" dirty="0"/>
              <a:t>Dedicated Host</a:t>
            </a:r>
            <a:endParaRPr lang="en-US" sz="1200" b="1" dirty="0">
              <a:latin typeface="IBM Plex Sans Light"/>
              <a:cs typeface="IBM Plex Sans Light"/>
            </a:endParaRPr>
          </a:p>
          <a:p>
            <a:endParaRPr lang="en-US" sz="1200" b="1" dirty="0">
              <a:latin typeface="IBM Plex Sans Light"/>
              <a:cs typeface="IBM Plex Sans Light"/>
            </a:endParaRPr>
          </a:p>
          <a:p>
            <a:pPr>
              <a:lnSpc>
                <a:spcPct val="110000"/>
              </a:lnSpc>
            </a:pPr>
            <a:r>
              <a:rPr lang="en-US" sz="1200" dirty="0">
                <a:latin typeface="IBM Plex Sans Light"/>
                <a:cs typeface="IBM Plex Sans Light"/>
              </a:rPr>
              <a:t>Virtual servers dedicated to customers providing the most control by enabling workload placement and flexibility in virtual server deployments</a:t>
            </a:r>
          </a:p>
          <a:p>
            <a:pPr>
              <a:lnSpc>
                <a:spcPct val="110000"/>
              </a:lnSpc>
            </a:pPr>
            <a:br>
              <a:rPr lang="en-US" dirty="0">
                <a:solidFill>
                  <a:schemeClr val="tx1"/>
                </a:solidFill>
              </a:rPr>
            </a:br>
            <a:br>
              <a:rPr lang="en-US" dirty="0">
                <a:solidFill>
                  <a:schemeClr val="tx1"/>
                </a:solidFill>
              </a:rPr>
            </a:br>
            <a:br>
              <a:rPr lang="en-US" dirty="0">
                <a:solidFill>
                  <a:schemeClr val="tx1"/>
                </a:solidFill>
              </a:rPr>
            </a:br>
            <a:endParaRPr lang="en-US" sz="1200" dirty="0">
              <a:latin typeface="IBM Plex Sans Light"/>
              <a:cs typeface="IBM Plex Sans Light"/>
            </a:endParaRPr>
          </a:p>
        </p:txBody>
      </p:sp>
      <p:sp>
        <p:nvSpPr>
          <p:cNvPr id="12" name="Title 1"/>
          <p:cNvSpPr txBox="1">
            <a:spLocks/>
          </p:cNvSpPr>
          <p:nvPr/>
        </p:nvSpPr>
        <p:spPr>
          <a:xfrm>
            <a:off x="141105" y="1059933"/>
            <a:ext cx="4114800" cy="381000"/>
          </a:xfrm>
          <a:prstGeom prst="rect">
            <a:avLst/>
          </a:prstGeom>
        </p:spPr>
        <p:txBody>
          <a:bodyPr/>
          <a:lstStyle>
            <a:lvl1pPr algn="l" defTabSz="457200" rtl="0" eaLnBrk="1" latinLnBrk="0" hangingPunct="1">
              <a:lnSpc>
                <a:spcPct val="90000"/>
              </a:lnSpc>
              <a:spcBef>
                <a:spcPct val="0"/>
              </a:spcBef>
              <a:buNone/>
              <a:defRPr sz="2400" kern="200" spc="-40">
                <a:solidFill>
                  <a:schemeClr val="bg2"/>
                </a:solidFill>
                <a:latin typeface="IBM Plex Sans SemiBold"/>
                <a:ea typeface="IBM Plex Sans"/>
                <a:cs typeface="IBM Plex Sans SemiBold"/>
              </a:defRPr>
            </a:lvl1pPr>
          </a:lstStyle>
          <a:p>
            <a:r>
              <a:rPr lang="en-US" dirty="0"/>
              <a:t>Virtual </a:t>
            </a:r>
            <a:br>
              <a:rPr lang="en-US" dirty="0"/>
            </a:br>
            <a:r>
              <a:rPr lang="en-US" dirty="0"/>
              <a:t>Servers</a:t>
            </a:r>
            <a:br>
              <a:rPr lang="en-US" dirty="0"/>
            </a:br>
            <a:endParaRPr lang="en-US" dirty="0"/>
          </a:p>
        </p:txBody>
      </p:sp>
    </p:spTree>
    <p:extLst>
      <p:ext uri="{BB962C8B-B14F-4D97-AF65-F5344CB8AC3E}">
        <p14:creationId xmlns:p14="http://schemas.microsoft.com/office/powerpoint/2010/main" val="130977128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99ECB9-5170-4BF6-B373-A011818CEEA4}"/>
              </a:ext>
            </a:extLst>
          </p:cNvPr>
          <p:cNvSpPr>
            <a:spLocks noGrp="1"/>
          </p:cNvSpPr>
          <p:nvPr>
            <p:ph sz="quarter" idx="15"/>
          </p:nvPr>
        </p:nvSpPr>
        <p:spPr/>
        <p:txBody>
          <a:bodyPr/>
          <a:lstStyle/>
          <a:p>
            <a:r>
              <a:rPr lang="en-US" dirty="0">
                <a:latin typeface="IBM Plex Sans SemiBold"/>
                <a:cs typeface="IBM Plex Sans SemiBold"/>
              </a:rPr>
              <a:t>Balanced Local</a:t>
            </a:r>
          </a:p>
          <a:p>
            <a:endParaRPr lang="en-US" sz="1200" dirty="0"/>
          </a:p>
          <a:p>
            <a:endParaRPr lang="en-US" sz="1200" dirty="0"/>
          </a:p>
          <a:p>
            <a:endParaRPr lang="en-US" sz="1200" dirty="0"/>
          </a:p>
          <a:p>
            <a:pPr>
              <a:lnSpc>
                <a:spcPct val="110000"/>
              </a:lnSpc>
            </a:pPr>
            <a:r>
              <a:rPr lang="en-US" sz="1200" dirty="0"/>
              <a:t>Common cloud workloads requiring a balance of vCPU and RAM along with local storage (SSD and HDD options) and performance</a:t>
            </a:r>
          </a:p>
        </p:txBody>
      </p:sp>
      <p:sp>
        <p:nvSpPr>
          <p:cNvPr id="6" name="Text Placeholder 5">
            <a:extLst>
              <a:ext uri="{FF2B5EF4-FFF2-40B4-BE49-F238E27FC236}">
                <a16:creationId xmlns:a16="http://schemas.microsoft.com/office/drawing/2014/main" id="{7E5166B7-5902-49E0-AFE3-1218344C1EF8}"/>
              </a:ext>
            </a:extLst>
          </p:cNvPr>
          <p:cNvSpPr>
            <a:spLocks noGrp="1"/>
          </p:cNvSpPr>
          <p:nvPr>
            <p:ph sz="quarter" idx="16"/>
          </p:nvPr>
        </p:nvSpPr>
        <p:spPr/>
        <p:txBody>
          <a:bodyPr/>
          <a:lstStyle/>
          <a:p>
            <a:r>
              <a:rPr lang="en-US" dirty="0">
                <a:latin typeface="IBM Plex Sans SemiBold"/>
                <a:cs typeface="IBM Plex Sans SemiBold"/>
              </a:rPr>
              <a:t>Compute</a:t>
            </a:r>
          </a:p>
          <a:p>
            <a:endParaRPr lang="en-US" sz="1200" dirty="0"/>
          </a:p>
          <a:p>
            <a:endParaRPr lang="en-US" sz="1200" dirty="0"/>
          </a:p>
          <a:p>
            <a:endParaRPr lang="en-US" sz="1200" dirty="0"/>
          </a:p>
          <a:p>
            <a:pPr>
              <a:lnSpc>
                <a:spcPct val="110000"/>
              </a:lnSpc>
            </a:pPr>
            <a:r>
              <a:rPr lang="en-US" sz="1200" dirty="0"/>
              <a:t>Front end, batch-processing workloads, requiring more compute than memory</a:t>
            </a:r>
          </a:p>
          <a:p>
            <a:endParaRPr lang="en-US" sz="1200" dirty="0"/>
          </a:p>
        </p:txBody>
      </p:sp>
      <p:sp>
        <p:nvSpPr>
          <p:cNvPr id="7" name="Text Placeholder 6">
            <a:extLst>
              <a:ext uri="{FF2B5EF4-FFF2-40B4-BE49-F238E27FC236}">
                <a16:creationId xmlns:a16="http://schemas.microsoft.com/office/drawing/2014/main" id="{435A4DD1-24D0-421D-B339-1E191410F720}"/>
              </a:ext>
            </a:extLst>
          </p:cNvPr>
          <p:cNvSpPr>
            <a:spLocks noGrp="1"/>
          </p:cNvSpPr>
          <p:nvPr>
            <p:ph sz="quarter" idx="17"/>
          </p:nvPr>
        </p:nvSpPr>
        <p:spPr>
          <a:solidFill>
            <a:srgbClr val="0064FF"/>
          </a:solidFill>
        </p:spPr>
        <p:txBody>
          <a:bodyPr/>
          <a:lstStyle/>
          <a:p>
            <a:r>
              <a:rPr lang="en-US" dirty="0">
                <a:latin typeface="IBM Plex Sans SemiBold"/>
                <a:cs typeface="IBM Plex Sans SemiBold"/>
              </a:rPr>
              <a:t>Memory</a:t>
            </a:r>
          </a:p>
          <a:p>
            <a:endParaRPr lang="en-US" sz="1200" dirty="0"/>
          </a:p>
          <a:p>
            <a:endParaRPr lang="en-US" sz="1200" dirty="0"/>
          </a:p>
          <a:p>
            <a:endParaRPr lang="en-US" sz="1200" dirty="0"/>
          </a:p>
          <a:p>
            <a:pPr>
              <a:lnSpc>
                <a:spcPct val="110000"/>
              </a:lnSpc>
            </a:pPr>
            <a:r>
              <a:rPr lang="en-US" sz="1200" dirty="0"/>
              <a:t>Caching, in-memory, database solutions, requiring more memory than compute</a:t>
            </a:r>
          </a:p>
          <a:p>
            <a:endParaRPr lang="en-US" sz="1200" dirty="0"/>
          </a:p>
        </p:txBody>
      </p:sp>
      <p:sp>
        <p:nvSpPr>
          <p:cNvPr id="8" name="Text Placeholder 7">
            <a:extLst>
              <a:ext uri="{FF2B5EF4-FFF2-40B4-BE49-F238E27FC236}">
                <a16:creationId xmlns:a16="http://schemas.microsoft.com/office/drawing/2014/main" id="{A2A7F3B3-E4C4-463E-B722-3DC3B266BED7}"/>
              </a:ext>
            </a:extLst>
          </p:cNvPr>
          <p:cNvSpPr>
            <a:spLocks noGrp="1"/>
          </p:cNvSpPr>
          <p:nvPr>
            <p:ph sz="quarter" idx="18"/>
          </p:nvPr>
        </p:nvSpPr>
        <p:spPr>
          <a:solidFill>
            <a:srgbClr val="0064FF"/>
          </a:solidFill>
        </p:spPr>
        <p:txBody>
          <a:bodyPr/>
          <a:lstStyle/>
          <a:p>
            <a:r>
              <a:rPr lang="en-US" dirty="0">
                <a:latin typeface="IBM Plex Sans SemiBold"/>
                <a:cs typeface="IBM Plex Sans SemiBold"/>
              </a:rPr>
              <a:t>Balanced</a:t>
            </a:r>
          </a:p>
          <a:p>
            <a:endParaRPr lang="en-US" sz="1200" dirty="0"/>
          </a:p>
          <a:p>
            <a:endParaRPr lang="en-US" sz="1200" dirty="0"/>
          </a:p>
          <a:p>
            <a:endParaRPr lang="en-US" sz="1200" dirty="0"/>
          </a:p>
          <a:p>
            <a:pPr>
              <a:lnSpc>
                <a:spcPct val="110000"/>
              </a:lnSpc>
            </a:pPr>
            <a:r>
              <a:rPr lang="en-US" sz="1200" dirty="0"/>
              <a:t>Common cloud workloads requiring a balance of vCPU and RAM</a:t>
            </a:r>
          </a:p>
          <a:p>
            <a:endParaRPr lang="en-US" sz="1200" dirty="0"/>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93642" y="4019375"/>
            <a:ext cx="419100" cy="4191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168896" y="4019375"/>
            <a:ext cx="419100" cy="41910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471014" y="4009784"/>
            <a:ext cx="381000" cy="41910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7670068" y="4009784"/>
            <a:ext cx="419100" cy="419100"/>
          </a:xfrm>
          <a:prstGeom prst="rect">
            <a:avLst/>
          </a:prstGeom>
        </p:spPr>
      </p:pic>
      <p:sp>
        <p:nvSpPr>
          <p:cNvPr id="13" name="Title 8"/>
          <p:cNvSpPr txBox="1">
            <a:spLocks/>
          </p:cNvSpPr>
          <p:nvPr/>
        </p:nvSpPr>
        <p:spPr>
          <a:xfrm>
            <a:off x="228425" y="1085651"/>
            <a:ext cx="4114800" cy="357631"/>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200" spc="-40">
                <a:solidFill>
                  <a:schemeClr val="bg2"/>
                </a:solidFill>
                <a:latin typeface="IBM Plex Sans SemiBold"/>
                <a:ea typeface="IBM Plex Sans"/>
                <a:cs typeface="IBM Plex Sans SemiBold"/>
              </a:defRPr>
            </a:lvl1pPr>
          </a:lstStyle>
          <a:p>
            <a:r>
              <a:rPr lang="en-US" dirty="0"/>
              <a:t>Virtual Server Families </a:t>
            </a:r>
            <a:br>
              <a:rPr lang="en-US" dirty="0"/>
            </a:br>
            <a:r>
              <a:rPr lang="en-US" dirty="0"/>
              <a:t>and Applications</a:t>
            </a:r>
          </a:p>
        </p:txBody>
      </p:sp>
    </p:spTree>
    <p:extLst>
      <p:ext uri="{BB962C8B-B14F-4D97-AF65-F5344CB8AC3E}">
        <p14:creationId xmlns:p14="http://schemas.microsoft.com/office/powerpoint/2010/main" val="145786668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28600" y="1093946"/>
            <a:ext cx="3696759" cy="895024"/>
          </a:xfrm>
          <a:prstGeom prst="rect">
            <a:avLst/>
          </a:prstGeom>
          <a:noFill/>
        </p:spPr>
        <p:txBody>
          <a:bodyPr vert="horz" lIns="0" tIns="0" rIns="228600" bIns="228600" rtlCol="0" anchor="t" anchorCtr="0">
            <a:noAutofit/>
          </a:bodyPr>
          <a:lstStyle>
            <a:lvl1pPr algn="l" defTabSz="457200" rtl="0" eaLnBrk="1" latinLnBrk="0" hangingPunct="1">
              <a:lnSpc>
                <a:spcPct val="90000"/>
              </a:lnSpc>
              <a:spcBef>
                <a:spcPct val="0"/>
              </a:spcBef>
              <a:buNone/>
              <a:defRPr sz="2400" kern="200" spc="-40">
                <a:solidFill>
                  <a:schemeClr val="bg2"/>
                </a:solidFill>
                <a:latin typeface="IBM Plex Sans SemiBold"/>
                <a:ea typeface="IBM Plex Sans"/>
                <a:cs typeface="IBM Plex Sans SemiBold"/>
              </a:defRPr>
            </a:lvl1pPr>
          </a:lstStyle>
          <a:p>
            <a:r>
              <a:rPr lang="en-US" dirty="0"/>
              <a:t>GPU Computing </a:t>
            </a:r>
            <a:br>
              <a:rPr lang="en-US" dirty="0"/>
            </a:br>
            <a:endParaRPr lang="en-US" dirty="0"/>
          </a:p>
        </p:txBody>
      </p:sp>
    </p:spTree>
    <p:extLst>
      <p:ext uri="{BB962C8B-B14F-4D97-AF65-F5344CB8AC3E}">
        <p14:creationId xmlns:p14="http://schemas.microsoft.com/office/powerpoint/2010/main" val="145173466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標題 1">
            <a:extLst>
              <a:ext uri="{FF2B5EF4-FFF2-40B4-BE49-F238E27FC236}">
                <a16:creationId xmlns:a16="http://schemas.microsoft.com/office/drawing/2014/main" id="{5BB626A1-0E1D-4B5B-91A8-6420A9D3F97E}"/>
              </a:ext>
            </a:extLst>
          </p:cNvPr>
          <p:cNvSpPr>
            <a:spLocks noGrp="1"/>
          </p:cNvSpPr>
          <p:nvPr>
            <p:ph type="subTitle" idx="1"/>
          </p:nvPr>
        </p:nvSpPr>
        <p:spPr/>
        <p:txBody>
          <a:bodyPr/>
          <a:lstStyle/>
          <a:p>
            <a:r>
              <a:rPr lang="en-US" altLang="zh-TW" sz="4000" b="1" dirty="0"/>
              <a:t>IBM Cloud </a:t>
            </a:r>
            <a:r>
              <a:rPr lang="ja-JP" altLang="en-US" b="1"/>
              <a:t>服務介紹</a:t>
            </a:r>
            <a:endParaRPr lang="zh-TW" altLang="en-US" sz="4000" b="1"/>
          </a:p>
        </p:txBody>
      </p:sp>
      <p:sp>
        <p:nvSpPr>
          <p:cNvPr id="3" name="內容版面配置區 2">
            <a:extLst>
              <a:ext uri="{FF2B5EF4-FFF2-40B4-BE49-F238E27FC236}">
                <a16:creationId xmlns:a16="http://schemas.microsoft.com/office/drawing/2014/main" id="{61152927-8864-4438-8787-EDCB499D5104}"/>
              </a:ext>
            </a:extLst>
          </p:cNvPr>
          <p:cNvSpPr>
            <a:spLocks noGrp="1"/>
          </p:cNvSpPr>
          <p:nvPr>
            <p:ph sz="quarter" idx="10"/>
          </p:nvPr>
        </p:nvSpPr>
        <p:spPr/>
        <p:txBody>
          <a:bodyPr/>
          <a:lstStyle/>
          <a:p>
            <a:r>
              <a:rPr lang="en-US" altLang="zh-TW" dirty="0"/>
              <a:t>IBM Cloud Unit</a:t>
            </a:r>
          </a:p>
          <a:p>
            <a:r>
              <a:rPr lang="zh-TW" altLang="en-US"/>
              <a:t>雲端專家</a:t>
            </a:r>
            <a:endParaRPr lang="en-US" altLang="zh-TW" dirty="0"/>
          </a:p>
          <a:p>
            <a:r>
              <a:rPr lang="zh-TW" altLang="en-US"/>
              <a:t>馮建國</a:t>
            </a:r>
            <a:r>
              <a:rPr lang="en-US" altLang="zh-TW" dirty="0"/>
              <a:t> (Gordon Fung)</a:t>
            </a:r>
            <a:endParaRPr lang="zh-TW" altLang="en-US"/>
          </a:p>
        </p:txBody>
      </p:sp>
    </p:spTree>
    <p:extLst>
      <p:ext uri="{BB962C8B-B14F-4D97-AF65-F5344CB8AC3E}">
        <p14:creationId xmlns:p14="http://schemas.microsoft.com/office/powerpoint/2010/main" val="425621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Computing</a:t>
            </a:r>
          </a:p>
        </p:txBody>
      </p:sp>
      <p:sp>
        <p:nvSpPr>
          <p:cNvPr id="4" name="Text Placeholder 3"/>
          <p:cNvSpPr>
            <a:spLocks noGrp="1"/>
          </p:cNvSpPr>
          <p:nvPr>
            <p:ph type="body" sz="quarter" idx="19"/>
          </p:nvPr>
        </p:nvSpPr>
        <p:spPr/>
        <p:txBody>
          <a:bodyPr/>
          <a:lstStyle/>
          <a:p>
            <a:r>
              <a:rPr lang="en-US" altLang="en-US" dirty="0"/>
              <a:t>AI</a:t>
            </a:r>
          </a:p>
          <a:p>
            <a:endParaRPr lang="en-US" altLang="en-US" dirty="0"/>
          </a:p>
          <a:p>
            <a:br>
              <a:rPr lang="en-US" altLang="en-US" dirty="0"/>
            </a:br>
            <a:endParaRPr lang="en-US" altLang="en-US" dirty="0"/>
          </a:p>
          <a:p>
            <a:pPr lvl="1">
              <a:lnSpc>
                <a:spcPct val="110000"/>
              </a:lnSpc>
            </a:pPr>
            <a:br>
              <a:rPr lang="en-US" dirty="0"/>
            </a:br>
            <a:r>
              <a:rPr lang="en-US" dirty="0"/>
              <a:t>Add GPUs to enable up to 65% more machine learning than traditional servers*</a:t>
            </a:r>
          </a:p>
        </p:txBody>
      </p:sp>
      <p:sp>
        <p:nvSpPr>
          <p:cNvPr id="5" name="Text Placeholder 4"/>
          <p:cNvSpPr>
            <a:spLocks noGrp="1"/>
          </p:cNvSpPr>
          <p:nvPr>
            <p:ph type="body" sz="quarter" idx="20"/>
          </p:nvPr>
        </p:nvSpPr>
        <p:spPr/>
        <p:txBody>
          <a:bodyPr/>
          <a:lstStyle/>
          <a:p>
            <a:r>
              <a:rPr lang="en-US" dirty="0"/>
              <a:t>Big Data</a:t>
            </a:r>
          </a:p>
          <a:p>
            <a:endParaRPr lang="en-US" dirty="0"/>
          </a:p>
          <a:p>
            <a:pPr lvl="1">
              <a:lnSpc>
                <a:spcPct val="110000"/>
              </a:lnSpc>
            </a:pPr>
            <a:br>
              <a:rPr lang="en-US" dirty="0"/>
            </a:br>
            <a:br>
              <a:rPr lang="en-US" dirty="0"/>
            </a:br>
            <a:br>
              <a:rPr lang="en-US" dirty="0"/>
            </a:br>
            <a:r>
              <a:rPr lang="en-US" dirty="0"/>
              <a:t>Take on massive data analytics computations</a:t>
            </a:r>
          </a:p>
        </p:txBody>
      </p:sp>
      <p:sp>
        <p:nvSpPr>
          <p:cNvPr id="6" name="Text Placeholder 5"/>
          <p:cNvSpPr>
            <a:spLocks noGrp="1"/>
          </p:cNvSpPr>
          <p:nvPr>
            <p:ph type="body" sz="quarter" idx="21"/>
          </p:nvPr>
        </p:nvSpPr>
        <p:spPr/>
        <p:txBody>
          <a:bodyPr/>
          <a:lstStyle/>
          <a:p>
            <a:r>
              <a:rPr lang="en-US" altLang="en-US" dirty="0"/>
              <a:t>GFX Applications</a:t>
            </a:r>
          </a:p>
          <a:p>
            <a:endParaRPr lang="en-US" altLang="en-US" dirty="0"/>
          </a:p>
          <a:p>
            <a:br>
              <a:rPr lang="en-US" altLang="en-US" dirty="0"/>
            </a:br>
            <a:endParaRPr lang="en-US" altLang="en-US" dirty="0"/>
          </a:p>
          <a:p>
            <a:pPr lvl="1">
              <a:lnSpc>
                <a:spcPct val="110000"/>
              </a:lnSpc>
            </a:pPr>
            <a:br>
              <a:rPr lang="en-US" dirty="0"/>
            </a:br>
            <a:r>
              <a:rPr lang="en-US" dirty="0"/>
              <a:t>Get blazing speeds for graphic-intensive workloads like 3D CADs and data rendering for gaming</a:t>
            </a:r>
          </a:p>
        </p:txBody>
      </p:sp>
      <p:sp>
        <p:nvSpPr>
          <p:cNvPr id="12" name="Text Placeholder 11"/>
          <p:cNvSpPr>
            <a:spLocks noGrp="1"/>
          </p:cNvSpPr>
          <p:nvPr>
            <p:ph type="body" sz="quarter" idx="22"/>
          </p:nvPr>
        </p:nvSpPr>
        <p:spPr/>
        <p:txBody>
          <a:bodyPr/>
          <a:lstStyle/>
          <a:p>
            <a:endParaRPr lang="en-US" dirty="0"/>
          </a:p>
        </p:txBody>
      </p:sp>
      <p:sp>
        <p:nvSpPr>
          <p:cNvPr id="3" name="Text Placeholder 2"/>
          <p:cNvSpPr>
            <a:spLocks noGrp="1"/>
          </p:cNvSpPr>
          <p:nvPr>
            <p:ph type="body" sz="quarter" idx="23"/>
          </p:nvPr>
        </p:nvSpPr>
        <p:spPr/>
        <p:txBody>
          <a:bodyPr/>
          <a:lstStyle/>
          <a:p>
            <a:r>
              <a:rPr lang="en-US" dirty="0"/>
              <a:t>Real challenges and real solutions</a:t>
            </a:r>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448532" y="4126554"/>
            <a:ext cx="426559" cy="50762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350089" y="741506"/>
            <a:ext cx="525002" cy="525002"/>
          </a:xfrm>
          <a:prstGeom prst="rect">
            <a:avLst/>
          </a:prstGeom>
        </p:spPr>
      </p:pic>
      <p:pic>
        <p:nvPicPr>
          <p:cNvPr id="11" name="Picture 10" descr="Artboard 64.png"/>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7636089" y="623007"/>
            <a:ext cx="674078" cy="762000"/>
          </a:xfrm>
          <a:prstGeom prst="rect">
            <a:avLst/>
          </a:prstGeom>
        </p:spPr>
      </p:pic>
    </p:spTree>
    <p:extLst>
      <p:ext uri="{BB962C8B-B14F-4D97-AF65-F5344CB8AC3E}">
        <p14:creationId xmlns:p14="http://schemas.microsoft.com/office/powerpoint/2010/main" val="364315322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301697" y="1650212"/>
            <a:ext cx="3682099" cy="3488731"/>
          </a:xfrm>
        </p:spPr>
        <p:txBody>
          <a:bodyPr vert="horz" lIns="0" tIns="0" rIns="0" bIns="0" rtlCol="0" anchor="t">
            <a:noAutofit/>
          </a:bodyPr>
          <a:lstStyle/>
          <a:p>
            <a:pPr>
              <a:lnSpc>
                <a:spcPct val="120000"/>
              </a:lnSpc>
            </a:pPr>
            <a:r>
              <a:rPr lang="en-US" sz="1200" dirty="0">
                <a:solidFill>
                  <a:srgbClr val="FFFFFF"/>
                </a:solidFill>
              </a:rPr>
              <a:t>The processing power for high performance </a:t>
            </a:r>
            <a:br>
              <a:rPr lang="en-US" sz="1200" dirty="0">
                <a:solidFill>
                  <a:srgbClr val="FFFFFF"/>
                </a:solidFill>
              </a:rPr>
            </a:br>
            <a:r>
              <a:rPr lang="en-US" sz="1200" dirty="0">
                <a:solidFill>
                  <a:srgbClr val="FFFFFF"/>
                </a:solidFill>
              </a:rPr>
              <a:t>computing, deep learning, machine learning, AI, Virtual Desktops (VDI):</a:t>
            </a:r>
          </a:p>
          <a:p>
            <a:pPr marL="172720" lvl="1" indent="-172720">
              <a:lnSpc>
                <a:spcPct val="120000"/>
              </a:lnSpc>
            </a:pPr>
            <a:r>
              <a:rPr lang="en-US" sz="1200" dirty="0">
                <a:latin typeface="IBM Plex Sans SemiBold"/>
                <a:cs typeface="IBM Plex Sans SemiBold"/>
              </a:rPr>
              <a:t>Powerful: </a:t>
            </a:r>
            <a:br>
              <a:rPr lang="en-US" sz="1200" dirty="0">
                <a:latin typeface="IBM Plex Sans SemiBold"/>
                <a:cs typeface="IBM Plex Sans SemiBold"/>
              </a:rPr>
            </a:br>
            <a:r>
              <a:rPr lang="en-US" sz="1200" dirty="0"/>
              <a:t>Solve complex problems faster and with less power than CPUs</a:t>
            </a:r>
          </a:p>
          <a:p>
            <a:pPr marL="172720" lvl="1" indent="-172720">
              <a:lnSpc>
                <a:spcPct val="120000"/>
              </a:lnSpc>
            </a:pPr>
            <a:r>
              <a:rPr lang="en-US" sz="1200" dirty="0">
                <a:latin typeface="IBM Plex Sans SemiBold"/>
                <a:cs typeface="IBM Plex Sans SemiBold"/>
              </a:rPr>
              <a:t>Fully integrated:</a:t>
            </a:r>
            <a:br>
              <a:rPr lang="en-US" sz="1200" dirty="0">
                <a:latin typeface="IBM Plex Sans SemiBold"/>
                <a:cs typeface="IBM Plex Sans SemiBold"/>
              </a:rPr>
            </a:br>
            <a:r>
              <a:rPr lang="en-US" sz="1200" dirty="0"/>
              <a:t>GPUs seamlessly integrate into our cloud infrastructure, API, and management tools</a:t>
            </a:r>
          </a:p>
          <a:p>
            <a:pPr marL="172720" lvl="1" indent="-172720">
              <a:lnSpc>
                <a:spcPct val="120000"/>
              </a:lnSpc>
            </a:pPr>
            <a:endParaRPr lang="en-US" sz="1200" dirty="0"/>
          </a:p>
        </p:txBody>
      </p:sp>
      <p:pic>
        <p:nvPicPr>
          <p:cNvPr id="4" name="Content Placeholder 3" descr="shutterstock_578217358.jpg"/>
          <p:cNvPicPr>
            <a:picLocks noGrp="1" noChangeAspect="1"/>
          </p:cNvPicPr>
          <p:nvPr>
            <p:ph sz="quarter" idx="16"/>
          </p:nvPr>
        </p:nvPicPr>
        <p:blipFill>
          <a:blip r:embed="rId3" cstate="email">
            <a:extLst>
              <a:ext uri="{28A0092B-C50C-407E-A947-70E740481C1C}">
                <a14:useLocalDpi xmlns:a14="http://schemas.microsoft.com/office/drawing/2010/main"/>
              </a:ext>
            </a:extLst>
          </a:blip>
          <a:srcRect/>
          <a:stretch>
            <a:fillRect/>
          </a:stretch>
        </p:blipFill>
        <p:spPr>
          <a:xfrm>
            <a:off x="4572000" y="857250"/>
            <a:ext cx="4572000" cy="5143500"/>
          </a:xfrm>
        </p:spPr>
      </p:pic>
      <p:sp>
        <p:nvSpPr>
          <p:cNvPr id="17" name="Title 1"/>
          <p:cNvSpPr>
            <a:spLocks noGrp="1"/>
          </p:cNvSpPr>
          <p:nvPr>
            <p:ph type="title"/>
          </p:nvPr>
        </p:nvSpPr>
        <p:spPr>
          <a:xfrm>
            <a:off x="228600" y="1058418"/>
            <a:ext cx="4114800" cy="895024"/>
          </a:xfrm>
        </p:spPr>
        <p:txBody>
          <a:bodyPr/>
          <a:lstStyle/>
          <a:p>
            <a:r>
              <a:rPr lang="en-US" dirty="0"/>
              <a:t>GPU Computing Benefits </a:t>
            </a:r>
            <a:br>
              <a:rPr lang="en-US" dirty="0"/>
            </a:br>
            <a:endParaRPr lang="en-US" dirty="0"/>
          </a:p>
        </p:txBody>
      </p:sp>
    </p:spTree>
    <p:extLst>
      <p:ext uri="{BB962C8B-B14F-4D97-AF65-F5344CB8AC3E}">
        <p14:creationId xmlns:p14="http://schemas.microsoft.com/office/powerpoint/2010/main" val="321488453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9"/>
          </p:nvPr>
        </p:nvSpPr>
        <p:spPr/>
        <p:txBody>
          <a:bodyPr vert="horz" lIns="182880" tIns="228600" rIns="182880" bIns="228600" rtlCol="0" anchor="t">
            <a:noAutofit/>
          </a:bodyPr>
          <a:lstStyle/>
          <a:p>
            <a:r>
              <a:rPr lang="en-US" kern="0" dirty="0">
                <a:solidFill>
                  <a:srgbClr val="FFFFFF"/>
                </a:solidFill>
                <a:sym typeface="Helvetica Light"/>
              </a:rPr>
              <a:t>NVIDIA Tesla P100</a:t>
            </a:r>
            <a:r>
              <a:rPr lang="en-US" dirty="0">
                <a:solidFill>
                  <a:srgbClr val="FFFFFF"/>
                </a:solidFill>
              </a:rPr>
              <a:t>/K80</a:t>
            </a:r>
            <a:endParaRPr lang="en-US" sz="1000" kern="0" dirty="0">
              <a:solidFill>
                <a:srgbClr val="FFFFFF"/>
              </a:solidFill>
              <a:sym typeface="Helvetica Light"/>
            </a:endParaRPr>
          </a:p>
          <a:p>
            <a:endParaRPr lang="en-US" sz="1200" dirty="0">
              <a:latin typeface="IBM Plex Sans Light"/>
              <a:cs typeface="IBM Plex Sans Light"/>
            </a:endParaRPr>
          </a:p>
          <a:p>
            <a:pPr>
              <a:lnSpc>
                <a:spcPct val="110000"/>
              </a:lnSpc>
            </a:pPr>
            <a:r>
              <a:rPr lang="en-US" sz="1200" b="0" dirty="0">
                <a:latin typeface="IBM Plex Sans Light"/>
                <a:cs typeface="IBM Plex Sans Light"/>
              </a:rPr>
              <a:t>Applications: AI, deep learning</a:t>
            </a:r>
          </a:p>
          <a:p>
            <a:pPr>
              <a:lnSpc>
                <a:spcPct val="110000"/>
              </a:lnSpc>
            </a:pPr>
            <a:r>
              <a:rPr lang="en-US" sz="1200" b="0" dirty="0">
                <a:latin typeface="IBM Plex Sans Light"/>
                <a:cs typeface="IBM Plex Sans Light"/>
              </a:rPr>
              <a:t>Get up to 50x performance over the Tesla K80</a:t>
            </a:r>
          </a:p>
          <a:p>
            <a:pPr>
              <a:lnSpc>
                <a:spcPct val="110000"/>
              </a:lnSpc>
            </a:pPr>
            <a:r>
              <a:rPr lang="en-US" sz="1200" b="0" dirty="0">
                <a:latin typeface="IBM Plex Sans Light"/>
                <a:cs typeface="IBM Plex Sans Light"/>
              </a:rPr>
              <a:t>Enable up to 65 percent more machine learning*</a:t>
            </a:r>
          </a:p>
          <a:p>
            <a:endParaRPr lang="en-US" sz="1200" dirty="0">
              <a:latin typeface="IBM Plex Sans Light"/>
              <a:cs typeface="IBM Plex Sans Light"/>
            </a:endParaRPr>
          </a:p>
        </p:txBody>
      </p:sp>
      <p:sp>
        <p:nvSpPr>
          <p:cNvPr id="6" name="Text Placeholder 5"/>
          <p:cNvSpPr>
            <a:spLocks noGrp="1"/>
          </p:cNvSpPr>
          <p:nvPr>
            <p:ph type="body" sz="quarter" idx="20"/>
          </p:nvPr>
        </p:nvSpPr>
        <p:spPr/>
        <p:txBody>
          <a:bodyPr/>
          <a:lstStyle/>
          <a:p>
            <a:r>
              <a:rPr lang="en-US" kern="0" dirty="0">
                <a:solidFill>
                  <a:srgbClr val="FFFFFF"/>
                </a:solidFill>
                <a:sym typeface="Helvetica Light"/>
              </a:rPr>
              <a:t>NVIDIA Grid K2</a:t>
            </a:r>
          </a:p>
          <a:p>
            <a:endParaRPr lang="en-US" sz="1200" dirty="0">
              <a:solidFill>
                <a:srgbClr val="FFFFFF"/>
              </a:solidFill>
              <a:latin typeface="IBM Plex Sans Light"/>
              <a:cs typeface="IBM Plex Sans Light"/>
            </a:endParaRPr>
          </a:p>
          <a:p>
            <a:pPr>
              <a:lnSpc>
                <a:spcPct val="110000"/>
              </a:lnSpc>
            </a:pPr>
            <a:r>
              <a:rPr lang="en-US" sz="1200" dirty="0">
                <a:solidFill>
                  <a:srgbClr val="FFFFFF"/>
                </a:solidFill>
                <a:latin typeface="IBM Plex Sans Light"/>
                <a:cs typeface="IBM Plex Sans Light"/>
              </a:rPr>
              <a:t>Applications: Professional-grade graphics</a:t>
            </a:r>
          </a:p>
          <a:p>
            <a:pPr marL="171450" indent="-171450">
              <a:lnSpc>
                <a:spcPct val="110000"/>
              </a:lnSpc>
              <a:buFont typeface="Arial"/>
              <a:buChar char="•"/>
            </a:pPr>
            <a:r>
              <a:rPr lang="en-US" sz="1200" dirty="0">
                <a:solidFill>
                  <a:srgbClr val="FFFFFF"/>
                </a:solidFill>
                <a:latin typeface="IBM Plex Sans Light"/>
                <a:cs typeface="IBM Plex Sans Light"/>
              </a:rPr>
              <a:t>Ramp up any graphics applications that require blazing speed</a:t>
            </a:r>
          </a:p>
          <a:p>
            <a:pPr marL="171450" indent="-171450">
              <a:lnSpc>
                <a:spcPct val="110000"/>
              </a:lnSpc>
              <a:buFont typeface="Arial"/>
              <a:buChar char="•"/>
            </a:pPr>
            <a:r>
              <a:rPr lang="en-US" sz="1200" i="1" dirty="0">
                <a:solidFill>
                  <a:srgbClr val="FFFFFF"/>
                </a:solidFill>
                <a:latin typeface="IBM Plex Sans Light"/>
                <a:cs typeface="IBM Plex Sans Light"/>
              </a:rPr>
              <a:t>NEW</a:t>
            </a:r>
            <a:r>
              <a:rPr lang="en-US" sz="1200" dirty="0">
                <a:solidFill>
                  <a:srgbClr val="FFFFFF"/>
                </a:solidFill>
                <a:latin typeface="IBM Plex Sans Light"/>
                <a:cs typeface="IBM Plex Sans Light"/>
              </a:rPr>
              <a:t> Now available by</a:t>
            </a:r>
            <a:br>
              <a:rPr lang="en-US" sz="1200" dirty="0">
                <a:solidFill>
                  <a:srgbClr val="FFFFFF"/>
                </a:solidFill>
                <a:latin typeface="IBM Plex Sans Light"/>
                <a:cs typeface="IBM Plex Sans Light"/>
              </a:rPr>
            </a:br>
            <a:r>
              <a:rPr lang="en-US" sz="1200" dirty="0">
                <a:solidFill>
                  <a:srgbClr val="FFFFFF"/>
                </a:solidFill>
                <a:latin typeface="IBM Plex Sans Light"/>
                <a:cs typeface="IBM Plex Sans Light"/>
              </a:rPr>
              <a:t> the hour</a:t>
            </a:r>
          </a:p>
          <a:p>
            <a:endParaRPr lang="en-US" sz="1000" kern="0" dirty="0">
              <a:solidFill>
                <a:srgbClr val="FFFFFF"/>
              </a:solidFill>
              <a:latin typeface="IBM Plex Sans"/>
              <a:cs typeface="IBM Plex Sans"/>
              <a:sym typeface="Helvetica Light"/>
            </a:endParaRPr>
          </a:p>
          <a:p>
            <a:endParaRPr lang="en-US" dirty="0"/>
          </a:p>
        </p:txBody>
      </p:sp>
      <p:sp>
        <p:nvSpPr>
          <p:cNvPr id="7" name="Text Placeholder 6"/>
          <p:cNvSpPr>
            <a:spLocks noGrp="1"/>
          </p:cNvSpPr>
          <p:nvPr>
            <p:ph type="body" sz="quarter" idx="21"/>
          </p:nvPr>
        </p:nvSpPr>
        <p:spPr/>
        <p:txBody>
          <a:bodyPr vert="horz" lIns="182880" tIns="228600" rIns="182880" bIns="228600" rtlCol="0" anchor="t">
            <a:noAutofit/>
          </a:bodyPr>
          <a:lstStyle/>
          <a:p>
            <a:r>
              <a:rPr lang="en-US" kern="0" dirty="0">
                <a:solidFill>
                  <a:srgbClr val="FFFFFF"/>
                </a:solidFill>
                <a:sym typeface="Helvetica Light"/>
              </a:rPr>
              <a:t>NVIDIA Tesla M60 </a:t>
            </a:r>
            <a:endParaRPr lang="en-US" sz="1000" dirty="0">
              <a:solidFill>
                <a:srgbClr val="FFFFFF"/>
              </a:solidFill>
            </a:endParaRPr>
          </a:p>
          <a:p>
            <a:endParaRPr lang="en-US" sz="1200" dirty="0">
              <a:latin typeface="IBM Plex Sans Light"/>
              <a:cs typeface="IBM Plex Sans Light"/>
            </a:endParaRPr>
          </a:p>
          <a:p>
            <a:pPr>
              <a:lnSpc>
                <a:spcPct val="110000"/>
              </a:lnSpc>
            </a:pPr>
            <a:r>
              <a:rPr lang="en-US" sz="1200" b="0" dirty="0">
                <a:latin typeface="IBM Plex Sans Light"/>
                <a:cs typeface="IBM Plex Sans Light"/>
              </a:rPr>
              <a:t>Applications: Data analysis, scientific computation</a:t>
            </a:r>
          </a:p>
          <a:p>
            <a:pPr>
              <a:lnSpc>
                <a:spcPct val="110000"/>
              </a:lnSpc>
            </a:pPr>
            <a:r>
              <a:rPr lang="en-US" sz="1200" b="0" dirty="0">
                <a:latin typeface="IBM Plex Sans Light"/>
                <a:cs typeface="IBM Plex Sans Light"/>
              </a:rPr>
              <a:t>Massive data analytics computations</a:t>
            </a:r>
          </a:p>
          <a:p>
            <a:pPr>
              <a:lnSpc>
                <a:spcPct val="110000"/>
              </a:lnSpc>
            </a:pPr>
            <a:r>
              <a:rPr lang="en-US" sz="1200" b="0" i="1" dirty="0">
                <a:latin typeface="IBM Plex Sans Light"/>
                <a:cs typeface="IBM Plex Sans Light"/>
              </a:rPr>
              <a:t>NEW Now available by the hour</a:t>
            </a:r>
          </a:p>
          <a:p>
            <a:endParaRPr lang="en-US" dirty="0"/>
          </a:p>
        </p:txBody>
      </p:sp>
      <p:sp>
        <p:nvSpPr>
          <p:cNvPr id="3" name="Slide Number Placeholder 2"/>
          <p:cNvSpPr>
            <a:spLocks noGrp="1"/>
          </p:cNvSpPr>
          <p:nvPr>
            <p:ph type="sldNum" sz="quarter" idx="4294967295"/>
          </p:nvPr>
        </p:nvSpPr>
        <p:spPr>
          <a:xfrm>
            <a:off x="6858000" y="6526747"/>
            <a:ext cx="2057400" cy="182880"/>
          </a:xfrm>
          <a:prstGeom prst="rect">
            <a:avLst/>
          </a:prstGeom>
        </p:spPr>
        <p:txBody>
          <a:bodyPr/>
          <a:lstStyle/>
          <a:p>
            <a:fld id="{3FD999D4-B456-9943-89B7-30D56181CE18}" type="slidenum">
              <a:rPr lang="en-US" smtClean="0"/>
              <a:t>31</a:t>
            </a:fld>
            <a:endParaRPr lang="en-US" dirty="0"/>
          </a:p>
        </p:txBody>
      </p:sp>
      <p:sp>
        <p:nvSpPr>
          <p:cNvPr id="14" name="Title 1"/>
          <p:cNvSpPr txBox="1">
            <a:spLocks/>
          </p:cNvSpPr>
          <p:nvPr/>
        </p:nvSpPr>
        <p:spPr>
          <a:xfrm>
            <a:off x="228600" y="1058418"/>
            <a:ext cx="3883258" cy="895024"/>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200" spc="-40">
                <a:solidFill>
                  <a:schemeClr val="bg2"/>
                </a:solidFill>
                <a:latin typeface="IBM Plex Sans SemiBold"/>
                <a:ea typeface="IBM Plex Sans"/>
                <a:cs typeface="IBM Plex Sans SemiBold"/>
              </a:defRPr>
            </a:lvl1pPr>
          </a:lstStyle>
          <a:p>
            <a:r>
              <a:rPr lang="en-US" dirty="0"/>
              <a:t>GPU Computing </a:t>
            </a:r>
            <a:br>
              <a:rPr lang="en-US" dirty="0"/>
            </a:br>
            <a:endParaRPr lang="en-US" dirty="0"/>
          </a:p>
        </p:txBody>
      </p:sp>
      <p:sp>
        <p:nvSpPr>
          <p:cNvPr id="4" name="Text Placeholder 3">
            <a:extLst>
              <a:ext uri="{FF2B5EF4-FFF2-40B4-BE49-F238E27FC236}">
                <a16:creationId xmlns:a16="http://schemas.microsoft.com/office/drawing/2014/main" id="{0ADAFE27-B5F6-4D92-AA08-B1ECE44DDB50}"/>
              </a:ext>
            </a:extLst>
          </p:cNvPr>
          <p:cNvSpPr>
            <a:spLocks noGrp="1"/>
          </p:cNvSpPr>
          <p:nvPr>
            <p:ph type="body" sz="quarter" idx="22"/>
          </p:nvPr>
        </p:nvSpPr>
        <p:spPr/>
        <p:txBody>
          <a:bodyPr/>
          <a:lstStyle/>
          <a:p>
            <a:r>
              <a:rPr lang="en-US" dirty="0"/>
              <a:t> </a:t>
            </a:r>
          </a:p>
        </p:txBody>
      </p:sp>
    </p:spTree>
    <p:extLst>
      <p:ext uri="{BB962C8B-B14F-4D97-AF65-F5344CB8AC3E}">
        <p14:creationId xmlns:p14="http://schemas.microsoft.com/office/powerpoint/2010/main" val="139970857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2"/>
          </p:nvPr>
        </p:nvSpPr>
        <p:spPr>
          <a:xfrm>
            <a:off x="326289" y="1663451"/>
            <a:ext cx="3840251" cy="3635819"/>
          </a:xfrm>
        </p:spPr>
        <p:txBody>
          <a:bodyPr/>
          <a:lstStyle/>
          <a:p>
            <a:pPr>
              <a:lnSpc>
                <a:spcPct val="120000"/>
              </a:lnSpc>
            </a:pPr>
            <a:r>
              <a:rPr lang="en-US" dirty="0">
                <a:latin typeface="IBM Plex Sans SemiBold"/>
                <a:cs typeface="IBM Plex Sans SemiBold"/>
              </a:rPr>
              <a:t>Virtual desktop infrastructure</a:t>
            </a:r>
          </a:p>
          <a:p>
            <a:pPr lvl="1">
              <a:lnSpc>
                <a:spcPct val="120000"/>
              </a:lnSpc>
              <a:spcBef>
                <a:spcPts val="0"/>
              </a:spcBef>
            </a:pPr>
            <a:r>
              <a:rPr lang="en-US" dirty="0"/>
              <a:t>Scale, secure, standardize, and provide enhanced performance with GPU enabled offerings</a:t>
            </a:r>
          </a:p>
          <a:p>
            <a:pPr lvl="1">
              <a:lnSpc>
                <a:spcPct val="120000"/>
              </a:lnSpc>
              <a:spcBef>
                <a:spcPts val="0"/>
              </a:spcBef>
            </a:pPr>
            <a:endParaRPr lang="en-US" dirty="0"/>
          </a:p>
          <a:p>
            <a:pPr>
              <a:lnSpc>
                <a:spcPct val="120000"/>
              </a:lnSpc>
              <a:spcBef>
                <a:spcPts val="1200"/>
              </a:spcBef>
            </a:pPr>
            <a:r>
              <a:rPr lang="en-US" dirty="0">
                <a:latin typeface="IBM Plex Sans SemiBold"/>
                <a:cs typeface="IBM Plex Sans SemiBold"/>
              </a:rPr>
              <a:t>Financial services</a:t>
            </a:r>
          </a:p>
          <a:p>
            <a:pPr lvl="1">
              <a:lnSpc>
                <a:spcPct val="120000"/>
              </a:lnSpc>
              <a:spcBef>
                <a:spcPts val="0"/>
              </a:spcBef>
            </a:pPr>
            <a:r>
              <a:rPr lang="en-US" dirty="0"/>
              <a:t>Performing large and complex ﬁnancial transactions</a:t>
            </a:r>
          </a:p>
          <a:p>
            <a:pPr lvl="1">
              <a:lnSpc>
                <a:spcPct val="120000"/>
              </a:lnSpc>
              <a:spcBef>
                <a:spcPts val="0"/>
              </a:spcBef>
            </a:pPr>
            <a:endParaRPr lang="en-US" dirty="0"/>
          </a:p>
          <a:p>
            <a:pPr>
              <a:lnSpc>
                <a:spcPct val="120000"/>
              </a:lnSpc>
              <a:spcBef>
                <a:spcPts val="1200"/>
              </a:spcBef>
            </a:pPr>
            <a:r>
              <a:rPr lang="en-US" dirty="0">
                <a:latin typeface="IBM Plex Sans SemiBold"/>
                <a:cs typeface="IBM Plex Sans SemiBold"/>
              </a:rPr>
              <a:t>Gaming</a:t>
            </a:r>
          </a:p>
          <a:p>
            <a:pPr lvl="1">
              <a:lnSpc>
                <a:spcPct val="120000"/>
              </a:lnSpc>
              <a:spcBef>
                <a:spcPts val="0"/>
              </a:spcBef>
            </a:pPr>
            <a:r>
              <a:rPr lang="en-US" dirty="0"/>
              <a:t>Process and render data and graphics for high game performance </a:t>
            </a:r>
          </a:p>
        </p:txBody>
      </p:sp>
      <p:sp>
        <p:nvSpPr>
          <p:cNvPr id="4" name="TextBox 3"/>
          <p:cNvSpPr txBox="1"/>
          <p:nvPr/>
        </p:nvSpPr>
        <p:spPr>
          <a:xfrm>
            <a:off x="2764972" y="4503964"/>
            <a:ext cx="184731" cy="369332"/>
          </a:xfrm>
          <a:prstGeom prst="rect">
            <a:avLst/>
          </a:prstGeom>
          <a:noFill/>
        </p:spPr>
        <p:txBody>
          <a:bodyPr wrap="none" rtlCol="0">
            <a:spAutoFit/>
          </a:bodyPr>
          <a:lstStyle/>
          <a:p>
            <a:endParaRPr lang="en-US" dirty="0">
              <a:latin typeface="IBM Plex Sans"/>
            </a:endParaRPr>
          </a:p>
        </p:txBody>
      </p:sp>
      <p:sp>
        <p:nvSpPr>
          <p:cNvPr id="7" name="AutoShape 1" descr="https://www.ibm.com/cloud-computing/bluemix/sites/default/files/assets/page/icon-credit-card.svg"/>
          <p:cNvSpPr>
            <a:spLocks noChangeAspect="1" noChangeArrowheads="1"/>
          </p:cNvSpPr>
          <p:nvPr/>
        </p:nvSpPr>
        <p:spPr bwMode="auto">
          <a:xfrm>
            <a:off x="152400" y="1009650"/>
            <a:ext cx="476250" cy="47625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IBM Plex Sans"/>
            </a:endParaRPr>
          </a:p>
        </p:txBody>
      </p:sp>
      <p:sp>
        <p:nvSpPr>
          <p:cNvPr id="12" name="AutoShape 3" descr="https://www.ibm.com/cloud-computing/bluemix/sites/default/files/assets/page/icon-gaming-01.svg"/>
          <p:cNvSpPr>
            <a:spLocks noChangeAspect="1" noChangeArrowheads="1"/>
          </p:cNvSpPr>
          <p:nvPr/>
        </p:nvSpPr>
        <p:spPr bwMode="auto">
          <a:xfrm>
            <a:off x="152400" y="1009650"/>
            <a:ext cx="476250" cy="47625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IBM Plex Sans"/>
            </a:endParaRPr>
          </a:p>
        </p:txBody>
      </p:sp>
      <p:sp>
        <p:nvSpPr>
          <p:cNvPr id="16" name="AutoShape 4" descr="https://www.ibm.com/cloud-computing/bluemix/sites/default/files/assets/page/icon-document.svg"/>
          <p:cNvSpPr>
            <a:spLocks noChangeAspect="1" noChangeArrowheads="1"/>
          </p:cNvSpPr>
          <p:nvPr/>
        </p:nvSpPr>
        <p:spPr bwMode="auto">
          <a:xfrm>
            <a:off x="152400" y="1009650"/>
            <a:ext cx="476250" cy="47625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IBM Plex Sans"/>
            </a:endParaRPr>
          </a:p>
        </p:txBody>
      </p:sp>
      <p:sp>
        <p:nvSpPr>
          <p:cNvPr id="17" name="AutoShape 5" descr="https://www.ibm.com/cloud-computing/bluemix/sites/default/files/assets/page/icon-hr.svg"/>
          <p:cNvSpPr>
            <a:spLocks noChangeAspect="1" noChangeArrowheads="1"/>
          </p:cNvSpPr>
          <p:nvPr/>
        </p:nvSpPr>
        <p:spPr bwMode="auto">
          <a:xfrm>
            <a:off x="152400" y="1009650"/>
            <a:ext cx="476250" cy="47625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IBM Plex Sans"/>
            </a:endParaRPr>
          </a:p>
        </p:txBody>
      </p:sp>
      <p:sp>
        <p:nvSpPr>
          <p:cNvPr id="18" name="AutoShape 6" descr="https://www.ibm.com/cloud-computing/bluemix/sites/default/files/assets/page/icon-book.svg"/>
          <p:cNvSpPr>
            <a:spLocks noChangeAspect="1" noChangeArrowheads="1"/>
          </p:cNvSpPr>
          <p:nvPr/>
        </p:nvSpPr>
        <p:spPr bwMode="auto">
          <a:xfrm>
            <a:off x="152400" y="1009650"/>
            <a:ext cx="476250" cy="47625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IBM Plex Sans"/>
            </a:endParaRPr>
          </a:p>
        </p:txBody>
      </p:sp>
      <p:sp>
        <p:nvSpPr>
          <p:cNvPr id="19" name="Text Placeholder 14"/>
          <p:cNvSpPr txBox="1">
            <a:spLocks/>
          </p:cNvSpPr>
          <p:nvPr/>
        </p:nvSpPr>
        <p:spPr>
          <a:xfrm>
            <a:off x="4721860" y="1663451"/>
            <a:ext cx="3784824" cy="3635819"/>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0"/>
              </a:spcAft>
              <a:buFont typeface="Arial"/>
              <a:buNone/>
              <a:defRPr sz="1400" b="0" i="0" kern="200" spc="-40">
                <a:solidFill>
                  <a:schemeClr val="bg2"/>
                </a:solidFill>
                <a:latin typeface="IBM Plex Sans"/>
                <a:ea typeface="IBM Plex Sans"/>
                <a:cs typeface="IBM Plex Sans"/>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dirty="0">
                <a:latin typeface="IBM Plex Sans SemiBold"/>
                <a:cs typeface="IBM Plex Sans SemiBold"/>
              </a:rPr>
              <a:t> Scientiﬁc research</a:t>
            </a:r>
          </a:p>
          <a:p>
            <a:pPr lvl="1">
              <a:lnSpc>
                <a:spcPct val="120000"/>
              </a:lnSpc>
              <a:spcBef>
                <a:spcPts val="0"/>
              </a:spcBef>
            </a:pPr>
            <a:r>
              <a:rPr lang="en-US" dirty="0"/>
              <a:t>Solve complex molecular modeling calculations or analyze massive amounts of seismic data</a:t>
            </a:r>
          </a:p>
          <a:p>
            <a:pPr lvl="1">
              <a:lnSpc>
                <a:spcPct val="120000"/>
              </a:lnSpc>
              <a:spcBef>
                <a:spcPts val="0"/>
              </a:spcBef>
            </a:pPr>
            <a:endParaRPr lang="en-US" dirty="0"/>
          </a:p>
          <a:p>
            <a:pPr>
              <a:lnSpc>
                <a:spcPct val="120000"/>
              </a:lnSpc>
              <a:spcBef>
                <a:spcPts val="1200"/>
              </a:spcBef>
            </a:pPr>
            <a:r>
              <a:rPr lang="en-US" dirty="0">
                <a:latin typeface="IBM Plex Sans SemiBold"/>
                <a:cs typeface="IBM Plex Sans SemiBold"/>
              </a:rPr>
              <a:t>Healthcare</a:t>
            </a:r>
          </a:p>
          <a:p>
            <a:pPr lvl="1">
              <a:lnSpc>
                <a:spcPct val="120000"/>
              </a:lnSpc>
              <a:spcBef>
                <a:spcPts val="0"/>
              </a:spcBef>
            </a:pPr>
            <a:r>
              <a:rPr lang="en-US" dirty="0"/>
              <a:t>Log on to your desktop from any workstation within the network facility without slowing down trafﬁc</a:t>
            </a:r>
          </a:p>
          <a:p>
            <a:pPr lvl="1">
              <a:lnSpc>
                <a:spcPct val="120000"/>
              </a:lnSpc>
              <a:spcBef>
                <a:spcPts val="0"/>
              </a:spcBef>
            </a:pPr>
            <a:endParaRPr lang="en-US" dirty="0"/>
          </a:p>
          <a:p>
            <a:pPr>
              <a:lnSpc>
                <a:spcPct val="120000"/>
              </a:lnSpc>
              <a:spcBef>
                <a:spcPts val="1200"/>
              </a:spcBef>
            </a:pPr>
            <a:r>
              <a:rPr lang="en-US" dirty="0">
                <a:latin typeface="IBM Plex Sans SemiBold"/>
                <a:cs typeface="IBM Plex Sans SemiBold"/>
              </a:rPr>
              <a:t>Graphic design</a:t>
            </a:r>
          </a:p>
          <a:p>
            <a:pPr lvl="1">
              <a:lnSpc>
                <a:spcPct val="120000"/>
              </a:lnSpc>
              <a:spcBef>
                <a:spcPts val="0"/>
              </a:spcBef>
            </a:pPr>
            <a:r>
              <a:rPr lang="en-US" dirty="0"/>
              <a:t>Experience smooth, multimedia-rich applications, including 3D-intensive programs</a:t>
            </a:r>
          </a:p>
        </p:txBody>
      </p:sp>
      <p:sp>
        <p:nvSpPr>
          <p:cNvPr id="20" name="Title 1"/>
          <p:cNvSpPr txBox="1">
            <a:spLocks/>
          </p:cNvSpPr>
          <p:nvPr/>
        </p:nvSpPr>
        <p:spPr>
          <a:xfrm>
            <a:off x="228601" y="1058418"/>
            <a:ext cx="3937939" cy="895024"/>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200" spc="-40">
                <a:solidFill>
                  <a:schemeClr val="bg2"/>
                </a:solidFill>
                <a:latin typeface="IBM Plex Sans SemiBold"/>
                <a:ea typeface="IBM Plex Sans"/>
                <a:cs typeface="IBM Plex Sans SemiBold"/>
              </a:defRPr>
            </a:lvl1pPr>
          </a:lstStyle>
          <a:p>
            <a:r>
              <a:rPr lang="en-US" dirty="0"/>
              <a:t>GPU Computing use cases</a:t>
            </a:r>
          </a:p>
        </p:txBody>
      </p:sp>
    </p:spTree>
    <p:extLst>
      <p:ext uri="{BB962C8B-B14F-4D97-AF65-F5344CB8AC3E}">
        <p14:creationId xmlns:p14="http://schemas.microsoft.com/office/powerpoint/2010/main" val="76282645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Direct Link</a:t>
            </a:r>
          </a:p>
        </p:txBody>
      </p:sp>
    </p:spTree>
    <p:extLst>
      <p:ext uri="{BB962C8B-B14F-4D97-AF65-F5344CB8AC3E}">
        <p14:creationId xmlns:p14="http://schemas.microsoft.com/office/powerpoint/2010/main" val="13868592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Link</a:t>
            </a:r>
          </a:p>
        </p:txBody>
      </p:sp>
      <p:sp>
        <p:nvSpPr>
          <p:cNvPr id="4" name="Text Placeholder 3"/>
          <p:cNvSpPr>
            <a:spLocks noGrp="1"/>
          </p:cNvSpPr>
          <p:nvPr>
            <p:ph type="body" sz="quarter" idx="19"/>
          </p:nvPr>
        </p:nvSpPr>
        <p:spPr/>
        <p:txBody>
          <a:bodyPr/>
          <a:lstStyle/>
          <a:p>
            <a:r>
              <a:rPr lang="en-US" altLang="en-US" dirty="0"/>
              <a:t>Native access to key Resources</a:t>
            </a:r>
            <a:br>
              <a:rPr lang="en-US" altLang="en-US" dirty="0"/>
            </a:br>
            <a:br>
              <a:rPr lang="en-US" altLang="en-US" dirty="0"/>
            </a:br>
            <a:endParaRPr lang="en-US" altLang="en-US" dirty="0"/>
          </a:p>
          <a:p>
            <a:pPr lvl="1">
              <a:lnSpc>
                <a:spcPct val="110000"/>
              </a:lnSpc>
            </a:pPr>
            <a:r>
              <a:rPr lang="en-US" altLang="en-US" dirty="0"/>
              <a:t>With a high speed, direct network link between your data centers and ours, you can move data between servers at the speed of light</a:t>
            </a:r>
            <a:r>
              <a:rPr lang="mr-IN" altLang="en-US" dirty="0"/>
              <a:t>–</a:t>
            </a:r>
            <a:r>
              <a:rPr lang="en-US" altLang="en-US" dirty="0"/>
              <a:t> plus access key resources such as AI, blockchain, IoT, and more</a:t>
            </a:r>
          </a:p>
        </p:txBody>
      </p:sp>
      <p:sp>
        <p:nvSpPr>
          <p:cNvPr id="5" name="Text Placeholder 4"/>
          <p:cNvSpPr>
            <a:spLocks noGrp="1"/>
          </p:cNvSpPr>
          <p:nvPr>
            <p:ph type="body" sz="quarter" idx="20"/>
          </p:nvPr>
        </p:nvSpPr>
        <p:spPr/>
        <p:txBody>
          <a:bodyPr/>
          <a:lstStyle/>
          <a:p>
            <a:r>
              <a:rPr lang="en-US" altLang="en-US" dirty="0"/>
              <a:t>Hybrid Workload </a:t>
            </a:r>
          </a:p>
          <a:p>
            <a:r>
              <a:rPr lang="en-US" altLang="en-US" dirty="0"/>
              <a:t>Support</a:t>
            </a:r>
          </a:p>
          <a:p>
            <a:br>
              <a:rPr lang="en-US" altLang="en-US" dirty="0"/>
            </a:br>
            <a:endParaRPr lang="en-US" altLang="en-US" dirty="0"/>
          </a:p>
          <a:p>
            <a:pPr lvl="1">
              <a:lnSpc>
                <a:spcPct val="110000"/>
              </a:lnSpc>
            </a:pPr>
            <a:r>
              <a:rPr lang="en-US" altLang="en-US" dirty="0"/>
              <a:t>On-prem apps run off-premises on a public cloud that analyzes data stored on-premises due to residency requirements.  </a:t>
            </a:r>
          </a:p>
        </p:txBody>
      </p:sp>
      <p:sp>
        <p:nvSpPr>
          <p:cNvPr id="6" name="Text Placeholder 5"/>
          <p:cNvSpPr>
            <a:spLocks noGrp="1"/>
          </p:cNvSpPr>
          <p:nvPr>
            <p:ph type="body" sz="quarter" idx="21"/>
          </p:nvPr>
        </p:nvSpPr>
        <p:spPr/>
        <p:txBody>
          <a:bodyPr/>
          <a:lstStyle/>
          <a:p>
            <a:r>
              <a:rPr lang="en-US" altLang="en-US" dirty="0"/>
              <a:t>Super Secure Data Transfer</a:t>
            </a:r>
          </a:p>
          <a:p>
            <a:br>
              <a:rPr lang="en-US" altLang="en-US" dirty="0"/>
            </a:br>
            <a:endParaRPr lang="en-US" altLang="en-US" dirty="0"/>
          </a:p>
          <a:p>
            <a:pPr lvl="1">
              <a:lnSpc>
                <a:spcPct val="110000"/>
              </a:lnSpc>
            </a:pPr>
            <a:r>
              <a:rPr lang="en-US" dirty="0"/>
              <a:t>Moving sensitive data to and from our cloud platform further ensures its security by completely avoiding exposure to the public internet at all times.</a:t>
            </a:r>
          </a:p>
        </p:txBody>
      </p:sp>
      <p:sp>
        <p:nvSpPr>
          <p:cNvPr id="14" name="Text Placeholder 13"/>
          <p:cNvSpPr>
            <a:spLocks noGrp="1"/>
          </p:cNvSpPr>
          <p:nvPr>
            <p:ph type="body" sz="quarter" idx="22"/>
          </p:nvPr>
        </p:nvSpPr>
        <p:spPr/>
        <p:txBody>
          <a:bodyPr/>
          <a:lstStyle/>
          <a:p>
            <a:r>
              <a:rPr lang="en-US" dirty="0"/>
              <a:t>Leverage existing IT investments</a:t>
            </a:r>
          </a:p>
          <a:p>
            <a:br>
              <a:rPr lang="en-US" dirty="0"/>
            </a:br>
            <a:endParaRPr lang="en-US" dirty="0"/>
          </a:p>
          <a:p>
            <a:pPr lvl="1">
              <a:lnSpc>
                <a:spcPct val="110000"/>
              </a:lnSpc>
            </a:pPr>
            <a:r>
              <a:rPr lang="en-US" dirty="0"/>
              <a:t>IT modernization is the top driver of public cloud adoption, followed by cost savings. Do both by leveraging existing investments while emphasizing cost savings.</a:t>
            </a:r>
          </a:p>
        </p:txBody>
      </p:sp>
      <p:sp>
        <p:nvSpPr>
          <p:cNvPr id="3" name="Text Placeholder 2"/>
          <p:cNvSpPr>
            <a:spLocks noGrp="1"/>
          </p:cNvSpPr>
          <p:nvPr>
            <p:ph type="body" sz="quarter" idx="23"/>
          </p:nvPr>
        </p:nvSpPr>
        <p:spPr/>
        <p:txBody>
          <a:bodyPr/>
          <a:lstStyle/>
          <a:p>
            <a:r>
              <a:rPr lang="en-US" dirty="0"/>
              <a:t>Real challenges and real solutions</a:t>
            </a:r>
          </a:p>
          <a:p>
            <a:endParaRPr lang="en-US" dirty="0"/>
          </a:p>
        </p:txBody>
      </p:sp>
    </p:spTree>
    <p:extLst>
      <p:ext uri="{BB962C8B-B14F-4D97-AF65-F5344CB8AC3E}">
        <p14:creationId xmlns:p14="http://schemas.microsoft.com/office/powerpoint/2010/main" val="230964026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228601" y="1555341"/>
            <a:ext cx="3866599" cy="4070555"/>
          </a:xfrm>
        </p:spPr>
        <p:txBody>
          <a:bodyPr vert="horz" lIns="0" tIns="0" rIns="0" bIns="0" rtlCol="0" anchor="t">
            <a:noAutofit/>
          </a:bodyPr>
          <a:lstStyle/>
          <a:p>
            <a:pPr>
              <a:lnSpc>
                <a:spcPct val="120000"/>
              </a:lnSpc>
            </a:pPr>
            <a:r>
              <a:rPr lang="en-US" sz="1200" dirty="0"/>
              <a:t>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 </a:t>
            </a:r>
          </a:p>
          <a:p>
            <a:pPr marL="171450" indent="-171450">
              <a:lnSpc>
                <a:spcPct val="120000"/>
              </a:lnSpc>
              <a:buFont typeface="Arial" panose="020B0604020202020204" pitchFamily="34" charset="0"/>
              <a:buChar char="•"/>
            </a:pPr>
            <a:r>
              <a:rPr lang="en-US" sz="1200" dirty="0">
                <a:latin typeface="IBM Plex Sans SemiBold"/>
                <a:cs typeface="IBM Plex Sans SemiBold"/>
              </a:rPr>
              <a:t>Faster speed, lower latency: </a:t>
            </a:r>
            <a:br>
              <a:rPr lang="en-US" dirty="0">
                <a:solidFill>
                  <a:schemeClr val="tx1"/>
                </a:solidFill>
                <a:latin typeface="IBM Plex Sans"/>
              </a:rPr>
            </a:br>
            <a:r>
              <a:rPr lang="en-US" sz="1200" dirty="0"/>
              <a:t>Move data to and from your data center across network connections at speeds up to 10Gbps.</a:t>
            </a:r>
            <a:endParaRPr lang="en-US" dirty="0">
              <a:solidFill>
                <a:schemeClr val="tx1"/>
              </a:solidFill>
            </a:endParaRPr>
          </a:p>
          <a:p>
            <a:pPr marL="169545" lvl="1" indent="-169545">
              <a:lnSpc>
                <a:spcPct val="120000"/>
              </a:lnSpc>
            </a:pPr>
            <a:r>
              <a:rPr lang="en-US" sz="1200" dirty="0">
                <a:latin typeface="IBM Plex Sans SemiBold"/>
                <a:cs typeface="IBM Plex Sans SemiBold"/>
              </a:rPr>
              <a:t>Higher security: </a:t>
            </a:r>
            <a:br>
              <a:rPr lang="en-US" sz="1200" dirty="0">
                <a:solidFill>
                  <a:schemeClr val="tx1"/>
                </a:solidFill>
                <a:latin typeface="IBM Plex Sans"/>
                <a:cs typeface="IBM Plex Sans SemiBold"/>
              </a:rPr>
            </a:br>
            <a:r>
              <a:rPr lang="en-US" sz="1200" dirty="0"/>
              <a:t>Protect your sensitive, business-critical data by controlling every network hop.</a:t>
            </a:r>
          </a:p>
          <a:p>
            <a:pPr marL="169545" lvl="1" indent="-169545">
              <a:lnSpc>
                <a:spcPct val="120000"/>
              </a:lnSpc>
            </a:pPr>
            <a:r>
              <a:rPr lang="en-US" sz="1200" dirty="0">
                <a:latin typeface="IBM Plex Sans SemiBold"/>
                <a:cs typeface="IBM Plex Sans SemiBold"/>
              </a:rPr>
              <a:t>More reliability: </a:t>
            </a:r>
            <a:br>
              <a:rPr lang="en-US" dirty="0">
                <a:solidFill>
                  <a:schemeClr val="tx1"/>
                </a:solidFill>
                <a:latin typeface="IBM Plex Sans"/>
              </a:rPr>
            </a:br>
            <a:r>
              <a:rPr lang="en-US" sz="1200" dirty="0"/>
              <a:t>Receive consistent, higher-throughput connectivity between a remote network and your IBM Cloud environments.</a:t>
            </a:r>
          </a:p>
        </p:txBody>
      </p:sp>
      <p:pic>
        <p:nvPicPr>
          <p:cNvPr id="5" name="Content Placeholder 4" descr="shutterstock_190088888.jpg"/>
          <p:cNvPicPr>
            <a:picLocks noGrp="1" noChangeAspect="1"/>
          </p:cNvPicPr>
          <p:nvPr>
            <p:ph sz="quarter" idx="16"/>
          </p:nvPr>
        </p:nvPicPr>
        <p:blipFill>
          <a:blip r:embed="rId3" cstate="email">
            <a:extLst>
              <a:ext uri="{28A0092B-C50C-407E-A947-70E740481C1C}">
                <a14:useLocalDpi xmlns:a14="http://schemas.microsoft.com/office/drawing/2010/main"/>
              </a:ext>
            </a:extLst>
          </a:blip>
          <a:srcRect/>
          <a:stretch>
            <a:fillRect/>
          </a:stretch>
        </p:blipFill>
        <p:spPr>
          <a:xfrm>
            <a:off x="4572000" y="857250"/>
            <a:ext cx="4572000" cy="5143500"/>
          </a:xfrm>
        </p:spPr>
      </p:pic>
      <p:sp>
        <p:nvSpPr>
          <p:cNvPr id="3" name="Title 2"/>
          <p:cNvSpPr>
            <a:spLocks noGrp="1"/>
          </p:cNvSpPr>
          <p:nvPr>
            <p:ph type="title"/>
          </p:nvPr>
        </p:nvSpPr>
        <p:spPr/>
        <p:txBody>
          <a:bodyPr/>
          <a:lstStyle/>
          <a:p>
            <a:r>
              <a:rPr lang="en-US" dirty="0"/>
              <a:t>Direct Link</a:t>
            </a:r>
            <a:br>
              <a:rPr lang="en-US" dirty="0"/>
            </a:br>
            <a:endParaRPr lang="en-US" dirty="0"/>
          </a:p>
        </p:txBody>
      </p:sp>
      <p:pic>
        <p:nvPicPr>
          <p:cNvPr id="8" name="Picture 7">
            <a:hlinkClick r:id="rId4" action="ppaction://hlinksldjump"/>
            <a:extLst>
              <a:ext uri="{FF2B5EF4-FFF2-40B4-BE49-F238E27FC236}">
                <a16:creationId xmlns:a16="http://schemas.microsoft.com/office/drawing/2014/main" id="{0A02AACD-E0AA-FD41-B54D-3AF0200F9D5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025525" y="5882275"/>
            <a:ext cx="70565" cy="70565"/>
          </a:xfrm>
          <a:prstGeom prst="rect">
            <a:avLst/>
          </a:prstGeom>
        </p:spPr>
      </p:pic>
    </p:spTree>
    <p:extLst>
      <p:ext uri="{BB962C8B-B14F-4D97-AF65-F5344CB8AC3E}">
        <p14:creationId xmlns:p14="http://schemas.microsoft.com/office/powerpoint/2010/main" val="162026686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Network Security</a:t>
            </a:r>
          </a:p>
        </p:txBody>
      </p:sp>
    </p:spTree>
    <p:extLst>
      <p:ext uri="{BB962C8B-B14F-4D97-AF65-F5344CB8AC3E}">
        <p14:creationId xmlns:p14="http://schemas.microsoft.com/office/powerpoint/2010/main" val="423849283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Security</a:t>
            </a:r>
          </a:p>
        </p:txBody>
      </p:sp>
      <p:sp>
        <p:nvSpPr>
          <p:cNvPr id="4" name="Text Placeholder 3"/>
          <p:cNvSpPr>
            <a:spLocks noGrp="1"/>
          </p:cNvSpPr>
          <p:nvPr>
            <p:ph type="body" sz="quarter" idx="19"/>
          </p:nvPr>
        </p:nvSpPr>
        <p:spPr/>
        <p:txBody>
          <a:bodyPr/>
          <a:lstStyle/>
          <a:p>
            <a:r>
              <a:rPr lang="en-US" altLang="en-US" dirty="0"/>
              <a:t>E-commerce, Payment card industry</a:t>
            </a:r>
          </a:p>
          <a:p>
            <a:endParaRPr lang="en-US" dirty="0"/>
          </a:p>
          <a:p>
            <a:pPr lvl="1">
              <a:lnSpc>
                <a:spcPct val="110000"/>
              </a:lnSpc>
            </a:pPr>
            <a:r>
              <a:rPr lang="en-US" dirty="0"/>
              <a:t>Businesses with security compliance requirements may require additional firewall layers between each tier of your network</a:t>
            </a:r>
          </a:p>
        </p:txBody>
      </p:sp>
      <p:sp>
        <p:nvSpPr>
          <p:cNvPr id="5" name="Text Placeholder 4"/>
          <p:cNvSpPr>
            <a:spLocks noGrp="1"/>
          </p:cNvSpPr>
          <p:nvPr>
            <p:ph type="body" sz="quarter" idx="20"/>
          </p:nvPr>
        </p:nvSpPr>
        <p:spPr/>
        <p:txBody>
          <a:bodyPr/>
          <a:lstStyle/>
          <a:p>
            <a:r>
              <a:rPr lang="en-US" altLang="en-US" dirty="0"/>
              <a:t>Healthcare, </a:t>
            </a:r>
          </a:p>
          <a:p>
            <a:r>
              <a:rPr lang="en-US" altLang="en-US" dirty="0"/>
              <a:t>Financial Services</a:t>
            </a:r>
          </a:p>
          <a:p>
            <a:endParaRPr lang="en-US" altLang="en-US" dirty="0"/>
          </a:p>
          <a:p>
            <a:pPr lvl="1">
              <a:lnSpc>
                <a:spcPct val="110000"/>
              </a:lnSpc>
            </a:pPr>
            <a:r>
              <a:rPr lang="en-US" dirty="0"/>
              <a:t>Achieve regulatory compliance, improve efficiency, and enhance overall asset management by condensing the number of security groups</a:t>
            </a:r>
          </a:p>
          <a:p>
            <a:endParaRPr lang="en-US" dirty="0"/>
          </a:p>
        </p:txBody>
      </p:sp>
      <p:sp>
        <p:nvSpPr>
          <p:cNvPr id="6" name="Text Placeholder 5"/>
          <p:cNvSpPr>
            <a:spLocks noGrp="1"/>
          </p:cNvSpPr>
          <p:nvPr>
            <p:ph type="body" sz="quarter" idx="21"/>
          </p:nvPr>
        </p:nvSpPr>
        <p:spPr/>
        <p:txBody>
          <a:bodyPr/>
          <a:lstStyle/>
          <a:p>
            <a:r>
              <a:rPr lang="en-US" dirty="0"/>
              <a:t>Small-Medium Business</a:t>
            </a:r>
          </a:p>
          <a:p>
            <a:endParaRPr lang="en-US" dirty="0"/>
          </a:p>
          <a:p>
            <a:pPr lvl="1">
              <a:lnSpc>
                <a:spcPct val="110000"/>
              </a:lnSpc>
            </a:pPr>
            <a:r>
              <a:rPr lang="en-US" dirty="0"/>
              <a:t>81% of all data breaches happen to SMBs*, so protect data with a security plan that lets you control, deploy, and provision network security features quickly</a:t>
            </a:r>
          </a:p>
          <a:p>
            <a:endParaRPr lang="en-US" dirty="0"/>
          </a:p>
        </p:txBody>
      </p:sp>
      <p:sp>
        <p:nvSpPr>
          <p:cNvPr id="3" name="Text Placeholder 2"/>
          <p:cNvSpPr>
            <a:spLocks noGrp="1"/>
          </p:cNvSpPr>
          <p:nvPr>
            <p:ph type="body" sz="quarter" idx="22"/>
          </p:nvPr>
        </p:nvSpPr>
        <p:spPr/>
        <p:txBody>
          <a:bodyPr/>
          <a:lstStyle/>
          <a:p>
            <a:r>
              <a:rPr lang="en-US" dirty="0"/>
              <a:t> Improved Migration Options</a:t>
            </a:r>
          </a:p>
          <a:p>
            <a:endParaRPr lang="en-US" dirty="0"/>
          </a:p>
          <a:p>
            <a:pPr lvl="1"/>
            <a:r>
              <a:rPr lang="en-US" dirty="0"/>
              <a:t>Leverage the WanClouds third-party Configuration Conversion tool to assist in migration from our legacy Vyatta 5400 offering to IBM Cloud Virtual Router Appliance</a:t>
            </a:r>
          </a:p>
          <a:p>
            <a:endParaRPr lang="en-US" sz="1100" dirty="0"/>
          </a:p>
        </p:txBody>
      </p:sp>
      <p:sp>
        <p:nvSpPr>
          <p:cNvPr id="7" name="Text Placeholder 2"/>
          <p:cNvSpPr>
            <a:spLocks noGrp="1"/>
          </p:cNvSpPr>
          <p:nvPr>
            <p:ph type="body" sz="quarter" idx="23"/>
          </p:nvPr>
        </p:nvSpPr>
        <p:spPr>
          <a:xfrm>
            <a:off x="228601" y="1610256"/>
            <a:ext cx="2818187" cy="370077"/>
          </a:xfrm>
        </p:spPr>
        <p:txBody>
          <a:bodyPr/>
          <a:lstStyle/>
          <a:p>
            <a:r>
              <a:rPr lang="en-US" dirty="0"/>
              <a:t>Real challenges and real solutions</a:t>
            </a:r>
          </a:p>
          <a:p>
            <a:endParaRPr lang="en-US" dirty="0"/>
          </a:p>
        </p:txBody>
      </p:sp>
    </p:spTree>
    <p:extLst>
      <p:ext uri="{BB962C8B-B14F-4D97-AF65-F5344CB8AC3E}">
        <p14:creationId xmlns:p14="http://schemas.microsoft.com/office/powerpoint/2010/main" val="164808554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a:lnSpc>
                <a:spcPct val="110000"/>
              </a:lnSpc>
            </a:pPr>
            <a:r>
              <a:rPr lang="en-US" dirty="0">
                <a:latin typeface="IBM Plex Sans SemiBold"/>
                <a:cs typeface="IBM Plex Sans SemiBold"/>
              </a:rPr>
              <a:t>Security Groups</a:t>
            </a:r>
            <a:br>
              <a:rPr lang="en-US" dirty="0">
                <a:latin typeface="IBM Plex Sans SemiBold"/>
                <a:cs typeface="IBM Plex Sans SemiBold"/>
              </a:rPr>
            </a:br>
            <a:br>
              <a:rPr lang="en-US" dirty="0">
                <a:latin typeface="IBM Plex Sans SemiBold"/>
                <a:cs typeface="IBM Plex Sans SemiBold"/>
              </a:rPr>
            </a:br>
            <a:br>
              <a:rPr lang="en-US" dirty="0">
                <a:latin typeface="IBM Plex Sans SemiBold"/>
                <a:cs typeface="IBM Plex Sans SemiBold"/>
              </a:rPr>
            </a:br>
            <a:endParaRPr lang="en-US" dirty="0">
              <a:latin typeface="IBM Plex Sans SemiBold"/>
              <a:cs typeface="IBM Plex Sans SemiBold"/>
            </a:endParaRPr>
          </a:p>
          <a:p>
            <a:pPr lvl="1" defTabSz="457189">
              <a:lnSpc>
                <a:spcPct val="110000"/>
              </a:lnSpc>
              <a:defRPr/>
            </a:pPr>
            <a:r>
              <a:rPr lang="en-US" sz="1100" dirty="0">
                <a:solidFill>
                  <a:srgbClr val="FFFFFF"/>
                </a:solidFill>
              </a:rPr>
              <a:t>Value-added network security solution </a:t>
            </a:r>
          </a:p>
          <a:p>
            <a:pPr lvl="1" defTabSz="457189">
              <a:lnSpc>
                <a:spcPct val="110000"/>
              </a:lnSpc>
              <a:defRPr/>
            </a:pPr>
            <a:r>
              <a:rPr lang="en-US" sz="1100" dirty="0">
                <a:solidFill>
                  <a:srgbClr val="FFFFFF"/>
                </a:solidFill>
              </a:rPr>
              <a:t>Define security policies at the instance level</a:t>
            </a:r>
          </a:p>
          <a:p>
            <a:pPr lvl="1" defTabSz="457189">
              <a:lnSpc>
                <a:spcPct val="110000"/>
              </a:lnSpc>
              <a:defRPr/>
            </a:pPr>
            <a:r>
              <a:rPr lang="en-US" sz="1100" dirty="0">
                <a:solidFill>
                  <a:srgbClr val="FFFFFF"/>
                </a:solidFill>
              </a:rPr>
              <a:t>No support for bare metal</a:t>
            </a:r>
          </a:p>
          <a:p>
            <a:pPr marL="0" lvl="1" defTabSz="457189">
              <a:lnSpc>
                <a:spcPct val="110000"/>
              </a:lnSpc>
              <a:spcBef>
                <a:spcPts val="1100"/>
              </a:spcBef>
              <a:defRPr/>
            </a:pPr>
            <a:endParaRPr lang="en-US" dirty="0">
              <a:solidFill>
                <a:srgbClr val="FFFFFF"/>
              </a:solidFill>
            </a:endParaRPr>
          </a:p>
          <a:p>
            <a:pPr>
              <a:lnSpc>
                <a:spcPct val="110000"/>
              </a:lnSpc>
            </a:pPr>
            <a:endParaRPr lang="en-US" sz="1200" dirty="0"/>
          </a:p>
          <a:p>
            <a:pPr>
              <a:lnSpc>
                <a:spcPct val="110000"/>
              </a:lnSpc>
            </a:pPr>
            <a:endParaRPr lang="en-US" sz="1200" dirty="0"/>
          </a:p>
        </p:txBody>
      </p:sp>
      <p:sp>
        <p:nvSpPr>
          <p:cNvPr id="3" name="Content Placeholder 2"/>
          <p:cNvSpPr>
            <a:spLocks noGrp="1"/>
          </p:cNvSpPr>
          <p:nvPr>
            <p:ph sz="quarter" idx="16"/>
          </p:nvPr>
        </p:nvSpPr>
        <p:spPr/>
        <p:txBody>
          <a:bodyPr/>
          <a:lstStyle/>
          <a:p>
            <a:pPr>
              <a:lnSpc>
                <a:spcPct val="110000"/>
              </a:lnSpc>
            </a:pPr>
            <a:r>
              <a:rPr lang="en-US" dirty="0">
                <a:latin typeface="IBM Plex Sans SemiBold"/>
                <a:cs typeface="IBM Plex Sans SemiBold"/>
              </a:rPr>
              <a:t>Dedicated Hardware Firewall</a:t>
            </a:r>
            <a:br>
              <a:rPr lang="en-US" dirty="0">
                <a:latin typeface="IBM Plex Sans SemiBold"/>
                <a:cs typeface="IBM Plex Sans SemiBold"/>
              </a:rPr>
            </a:br>
            <a:br>
              <a:rPr lang="en-US" dirty="0">
                <a:latin typeface="IBM Plex Sans SemiBold"/>
                <a:cs typeface="IBM Plex Sans SemiBold"/>
              </a:rPr>
            </a:br>
            <a:endParaRPr lang="en-US" dirty="0">
              <a:latin typeface="IBM Plex Sans SemiBold"/>
              <a:cs typeface="IBM Plex Sans SemiBold"/>
            </a:endParaRPr>
          </a:p>
          <a:p>
            <a:pPr lvl="1" defTabSz="457189">
              <a:lnSpc>
                <a:spcPct val="110000"/>
              </a:lnSpc>
              <a:defRPr/>
            </a:pPr>
            <a:r>
              <a:rPr lang="en-US" sz="1100" dirty="0">
                <a:solidFill>
                  <a:srgbClr val="FFFFFF"/>
                </a:solidFill>
              </a:rPr>
              <a:t>1Gbps, single-tenant protection for servers that share the same VLAN </a:t>
            </a:r>
          </a:p>
          <a:p>
            <a:pPr lvl="1" defTabSz="457189">
              <a:lnSpc>
                <a:spcPct val="110000"/>
              </a:lnSpc>
              <a:defRPr/>
            </a:pPr>
            <a:r>
              <a:rPr lang="en-US" sz="1100" dirty="0">
                <a:solidFill>
                  <a:srgbClr val="FFFFFF"/>
                </a:solidFill>
              </a:rPr>
              <a:t>Provisioned on demand without service interruptions</a:t>
            </a:r>
          </a:p>
          <a:p>
            <a:pPr marL="0" lvl="1" defTabSz="457189">
              <a:lnSpc>
                <a:spcPct val="110000"/>
              </a:lnSpc>
              <a:spcBef>
                <a:spcPts val="1100"/>
              </a:spcBef>
              <a:defRPr/>
            </a:pPr>
            <a:endParaRPr lang="en-US" dirty="0">
              <a:solidFill>
                <a:srgbClr val="FFFFFF"/>
              </a:solidFill>
            </a:endParaRPr>
          </a:p>
          <a:p>
            <a:pPr>
              <a:lnSpc>
                <a:spcPct val="110000"/>
              </a:lnSpc>
            </a:pPr>
            <a:endParaRPr lang="en-US" sz="1200" dirty="0"/>
          </a:p>
        </p:txBody>
      </p:sp>
      <p:sp>
        <p:nvSpPr>
          <p:cNvPr id="4" name="Content Placeholder 3"/>
          <p:cNvSpPr>
            <a:spLocks noGrp="1"/>
          </p:cNvSpPr>
          <p:nvPr>
            <p:ph sz="quarter" idx="17"/>
          </p:nvPr>
        </p:nvSpPr>
        <p:spPr/>
        <p:txBody>
          <a:bodyPr/>
          <a:lstStyle/>
          <a:p>
            <a:pPr>
              <a:lnSpc>
                <a:spcPct val="110000"/>
              </a:lnSpc>
            </a:pPr>
            <a:r>
              <a:rPr lang="en-US" dirty="0">
                <a:latin typeface="IBM Plex Sans SemiBold"/>
                <a:cs typeface="IBM Plex Sans SemiBold"/>
              </a:rPr>
              <a:t>FortiGate® Security Appliance 10Gbps</a:t>
            </a:r>
            <a:br>
              <a:rPr lang="en-US" dirty="0">
                <a:latin typeface="IBM Plex Sans SemiBold"/>
                <a:cs typeface="IBM Plex Sans SemiBold"/>
              </a:rPr>
            </a:br>
            <a:br>
              <a:rPr lang="en-US" dirty="0">
                <a:latin typeface="IBM Plex Sans SemiBold"/>
                <a:cs typeface="IBM Plex Sans SemiBold"/>
              </a:rPr>
            </a:br>
            <a:endParaRPr lang="en-US" dirty="0">
              <a:latin typeface="IBM Plex Sans SemiBold"/>
              <a:cs typeface="IBM Plex Sans SemiBold"/>
            </a:endParaRPr>
          </a:p>
          <a:p>
            <a:pPr lvl="1" defTabSz="457189">
              <a:lnSpc>
                <a:spcPct val="110000"/>
              </a:lnSpc>
              <a:defRPr/>
            </a:pPr>
            <a:r>
              <a:rPr lang="en-US" sz="1100" dirty="0">
                <a:solidFill>
                  <a:srgbClr val="FFFFFF"/>
                </a:solidFill>
              </a:rPr>
              <a:t>Single-tenant firewall </a:t>
            </a:r>
            <a:br>
              <a:rPr lang="en-US" sz="1100" dirty="0">
                <a:solidFill>
                  <a:srgbClr val="FFFFFF"/>
                </a:solidFill>
              </a:rPr>
            </a:br>
            <a:r>
              <a:rPr lang="en-US" sz="1100" dirty="0">
                <a:solidFill>
                  <a:srgbClr val="FFFFFF"/>
                </a:solidFill>
              </a:rPr>
              <a:t>for multiple VLANs on public and private networks</a:t>
            </a:r>
          </a:p>
          <a:p>
            <a:pPr lvl="1" defTabSz="457189">
              <a:lnSpc>
                <a:spcPct val="110000"/>
              </a:lnSpc>
              <a:defRPr/>
            </a:pPr>
            <a:r>
              <a:rPr lang="en-US" sz="1100" dirty="0">
                <a:solidFill>
                  <a:srgbClr val="FFFFFF"/>
                </a:solidFill>
              </a:rPr>
              <a:t>Provides access to add-ons such as intrusion prevention, anti-virus protection, and web filtering</a:t>
            </a:r>
          </a:p>
          <a:p>
            <a:pPr>
              <a:lnSpc>
                <a:spcPct val="110000"/>
              </a:lnSpc>
            </a:pPr>
            <a:endParaRPr lang="en-US" sz="1200" dirty="0"/>
          </a:p>
        </p:txBody>
      </p:sp>
      <p:sp>
        <p:nvSpPr>
          <p:cNvPr id="5" name="Content Placeholder 4"/>
          <p:cNvSpPr>
            <a:spLocks noGrp="1"/>
          </p:cNvSpPr>
          <p:nvPr>
            <p:ph sz="quarter" idx="18"/>
          </p:nvPr>
        </p:nvSpPr>
        <p:spPr/>
        <p:txBody>
          <a:bodyPr/>
          <a:lstStyle/>
          <a:p>
            <a:pPr>
              <a:lnSpc>
                <a:spcPct val="110000"/>
              </a:lnSpc>
            </a:pPr>
            <a:r>
              <a:rPr lang="en-US" dirty="0">
                <a:latin typeface="IBM Plex Sans SemiBold"/>
                <a:cs typeface="IBM Plex Sans SemiBold"/>
              </a:rPr>
              <a:t>Shared Hardware Firewall</a:t>
            </a:r>
            <a:br>
              <a:rPr lang="en-US" dirty="0">
                <a:latin typeface="IBM Plex Sans SemiBold"/>
                <a:cs typeface="IBM Plex Sans SemiBold"/>
              </a:rPr>
            </a:br>
            <a:br>
              <a:rPr lang="en-US" dirty="0">
                <a:latin typeface="IBM Plex Sans SemiBold"/>
                <a:cs typeface="IBM Plex Sans SemiBold"/>
              </a:rPr>
            </a:br>
            <a:endParaRPr lang="en-US" dirty="0">
              <a:latin typeface="IBM Plex Sans SemiBold"/>
              <a:cs typeface="IBM Plex Sans SemiBold"/>
            </a:endParaRPr>
          </a:p>
          <a:p>
            <a:pPr lvl="1" defTabSz="457189">
              <a:lnSpc>
                <a:spcPct val="110000"/>
              </a:lnSpc>
              <a:defRPr/>
            </a:pPr>
            <a:r>
              <a:rPr lang="en-US" sz="1100" dirty="0">
                <a:solidFill>
                  <a:srgbClr val="FFFFFF"/>
                </a:solidFill>
              </a:rPr>
              <a:t>Protection for single servers provisioned on demand without service interruptions.</a:t>
            </a:r>
            <a:endParaRPr lang="en-US" sz="1100" dirty="0"/>
          </a:p>
          <a:p>
            <a:pPr marL="0" lvl="1" defTabSz="457189">
              <a:lnSpc>
                <a:spcPct val="110000"/>
              </a:lnSpc>
              <a:spcBef>
                <a:spcPts val="1100"/>
              </a:spcBef>
              <a:defRPr/>
            </a:pPr>
            <a:endParaRPr lang="en-US" dirty="0">
              <a:solidFill>
                <a:srgbClr val="FFFFFF"/>
              </a:solidFill>
            </a:endParaRPr>
          </a:p>
          <a:p>
            <a:pPr lvl="1">
              <a:lnSpc>
                <a:spcPct val="110000"/>
              </a:lnSpc>
            </a:pPr>
            <a:endParaRPr lang="en-US" dirty="0"/>
          </a:p>
          <a:p>
            <a:pPr>
              <a:lnSpc>
                <a:spcPct val="110000"/>
              </a:lnSpc>
            </a:pPr>
            <a:endParaRPr lang="en-US" sz="1200" dirty="0"/>
          </a:p>
        </p:txBody>
      </p:sp>
      <p:sp>
        <p:nvSpPr>
          <p:cNvPr id="8" name="Title 7"/>
          <p:cNvSpPr>
            <a:spLocks noGrp="1"/>
          </p:cNvSpPr>
          <p:nvPr>
            <p:ph type="title"/>
          </p:nvPr>
        </p:nvSpPr>
        <p:spPr/>
        <p:txBody>
          <a:bodyPr/>
          <a:lstStyle/>
          <a:p>
            <a:r>
              <a:rPr lang="en-US" dirty="0"/>
              <a:t>Network Security</a:t>
            </a:r>
            <a:r>
              <a:rPr lang="en-US" dirty="0">
                <a:solidFill>
                  <a:srgbClr val="FFFFFF"/>
                </a:solidFill>
              </a:rPr>
              <a:t> Options</a:t>
            </a:r>
            <a:br>
              <a:rPr lang="en-US" dirty="0">
                <a:solidFill>
                  <a:schemeClr val="tx1"/>
                </a:solidFill>
              </a:rPr>
            </a:b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69293" y="4118778"/>
            <a:ext cx="419100" cy="4191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457948" y="4118778"/>
            <a:ext cx="279400" cy="41910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98897" y="4156878"/>
            <a:ext cx="419100" cy="38100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115589" y="4118778"/>
            <a:ext cx="419100" cy="419100"/>
          </a:xfrm>
          <a:prstGeom prst="rect">
            <a:avLst/>
          </a:prstGeom>
        </p:spPr>
      </p:pic>
    </p:spTree>
    <p:extLst>
      <p:ext uri="{BB962C8B-B14F-4D97-AF65-F5344CB8AC3E}">
        <p14:creationId xmlns:p14="http://schemas.microsoft.com/office/powerpoint/2010/main" val="111684206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 name="Group 141"/>
          <p:cNvGrpSpPr/>
          <p:nvPr/>
        </p:nvGrpSpPr>
        <p:grpSpPr>
          <a:xfrm>
            <a:off x="-10096500" y="3921329"/>
            <a:ext cx="416967" cy="416967"/>
            <a:chOff x="16665415" y="-777683"/>
            <a:chExt cx="1010653" cy="1010653"/>
          </a:xfrm>
        </p:grpSpPr>
        <p:sp>
          <p:nvSpPr>
            <p:cNvPr id="137" name="Oval 136"/>
            <p:cNvSpPr/>
            <p:nvPr/>
          </p:nvSpPr>
          <p:spPr>
            <a:xfrm>
              <a:off x="16665415" y="-777683"/>
              <a:ext cx="1010653" cy="1010653"/>
            </a:xfrm>
            <a:prstGeom prst="ellipse">
              <a:avLst/>
            </a:prstGeom>
            <a:solidFill>
              <a:srgbClr val="56565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defTabSz="685800">
                <a:buClr>
                  <a:srgbClr val="000000"/>
                </a:buClr>
                <a:defRPr/>
              </a:pPr>
              <a:endParaRPr lang="en-US" sz="400" kern="0" dirty="0">
                <a:solidFill>
                  <a:srgbClr val="031973"/>
                </a:solidFill>
                <a:latin typeface="IBM Plex Sans"/>
                <a:sym typeface="Arial"/>
              </a:endParaRPr>
            </a:p>
          </p:txBody>
        </p:sp>
        <p:pic>
          <p:nvPicPr>
            <p:cNvPr id="132" name="Picture 13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841558" y="-619537"/>
              <a:ext cx="658368" cy="658368"/>
            </a:xfrm>
            <a:prstGeom prst="rect">
              <a:avLst/>
            </a:prstGeom>
          </p:spPr>
        </p:pic>
      </p:grpSp>
      <p:grpSp>
        <p:nvGrpSpPr>
          <p:cNvPr id="143" name="Group 142"/>
          <p:cNvGrpSpPr/>
          <p:nvPr/>
        </p:nvGrpSpPr>
        <p:grpSpPr>
          <a:xfrm>
            <a:off x="-10096500" y="4718426"/>
            <a:ext cx="416967" cy="416967"/>
            <a:chOff x="19007562" y="-777683"/>
            <a:chExt cx="1010653" cy="1010653"/>
          </a:xfrm>
        </p:grpSpPr>
        <p:sp>
          <p:nvSpPr>
            <p:cNvPr id="138" name="Oval 137"/>
            <p:cNvSpPr/>
            <p:nvPr/>
          </p:nvSpPr>
          <p:spPr>
            <a:xfrm>
              <a:off x="19007562" y="-777683"/>
              <a:ext cx="1010653" cy="1010653"/>
            </a:xfrm>
            <a:prstGeom prst="ellipse">
              <a:avLst/>
            </a:prstGeom>
            <a:solidFill>
              <a:srgbClr val="054AD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defTabSz="685800">
                <a:buClr>
                  <a:srgbClr val="000000"/>
                </a:buClr>
                <a:defRPr/>
              </a:pPr>
              <a:endParaRPr lang="en-US" sz="400" kern="0" dirty="0">
                <a:solidFill>
                  <a:srgbClr val="031973"/>
                </a:solidFill>
                <a:latin typeface="IBM Plex Sans"/>
                <a:sym typeface="Arial"/>
              </a:endParaRPr>
            </a:p>
          </p:txBody>
        </p:sp>
        <p:pic>
          <p:nvPicPr>
            <p:cNvPr id="136" name="Picture 13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167562" y="-617683"/>
              <a:ext cx="690652" cy="690652"/>
            </a:xfrm>
            <a:prstGeom prst="rect">
              <a:avLst/>
            </a:prstGeom>
          </p:spPr>
        </p:pic>
      </p:grpSp>
      <p:grpSp>
        <p:nvGrpSpPr>
          <p:cNvPr id="144" name="Group 143"/>
          <p:cNvGrpSpPr/>
          <p:nvPr/>
        </p:nvGrpSpPr>
        <p:grpSpPr>
          <a:xfrm>
            <a:off x="-10096500" y="3040804"/>
            <a:ext cx="416967" cy="416967"/>
            <a:chOff x="21646883" y="-777683"/>
            <a:chExt cx="1010653" cy="1010653"/>
          </a:xfrm>
        </p:grpSpPr>
        <p:sp>
          <p:nvSpPr>
            <p:cNvPr id="139" name="Oval 138"/>
            <p:cNvSpPr/>
            <p:nvPr/>
          </p:nvSpPr>
          <p:spPr>
            <a:xfrm>
              <a:off x="21646883" y="-777683"/>
              <a:ext cx="1010653" cy="1010653"/>
            </a:xfrm>
            <a:prstGeom prst="ellipse">
              <a:avLst/>
            </a:prstGeom>
            <a:solidFill>
              <a:srgbClr val="75757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7146" tIns="8573" rIns="17146" bIns="8573" numCol="1" spcCol="0" rtlCol="0" fromWordArt="0" anchor="ctr" anchorCtr="0" forceAA="0" compatLnSpc="1">
              <a:prstTxWarp prst="textNoShape">
                <a:avLst/>
              </a:prstTxWarp>
              <a:noAutofit/>
            </a:bodyPr>
            <a:lstStyle/>
            <a:p>
              <a:pPr algn="ctr" defTabSz="685800">
                <a:buClr>
                  <a:srgbClr val="000000"/>
                </a:buClr>
                <a:defRPr/>
              </a:pPr>
              <a:endParaRPr lang="en-US" sz="400" kern="0" dirty="0">
                <a:solidFill>
                  <a:srgbClr val="031973"/>
                </a:solidFill>
                <a:latin typeface="IBM Plex Sans"/>
                <a:sym typeface="Arial"/>
              </a:endParaRPr>
            </a:p>
          </p:txBody>
        </p:sp>
        <p:pic>
          <p:nvPicPr>
            <p:cNvPr id="141" name="Picture 14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1823025" y="-601541"/>
              <a:ext cx="658368" cy="658368"/>
            </a:xfrm>
            <a:prstGeom prst="rect">
              <a:avLst/>
            </a:prstGeom>
          </p:spPr>
        </p:pic>
      </p:grpSp>
      <p:sp>
        <p:nvSpPr>
          <p:cNvPr id="4" name="Rectangle 3">
            <a:extLst>
              <a:ext uri="{FF2B5EF4-FFF2-40B4-BE49-F238E27FC236}">
                <a16:creationId xmlns:a16="http://schemas.microsoft.com/office/drawing/2014/main" id="{D742F893-D606-CE40-8FC2-F0825336165E}"/>
              </a:ext>
            </a:extLst>
          </p:cNvPr>
          <p:cNvSpPr/>
          <p:nvPr/>
        </p:nvSpPr>
        <p:spPr>
          <a:xfrm>
            <a:off x="8087710" y="5492312"/>
            <a:ext cx="603032" cy="260132"/>
          </a:xfrm>
          <a:prstGeom prst="rect">
            <a:avLst/>
          </a:prstGeom>
          <a:solidFill>
            <a:schemeClr val="tx1"/>
          </a:solidFill>
        </p:spPr>
        <p:txBody>
          <a:bodyPr wrap="square" lIns="0" tIns="0" rIns="0" bIns="0" rtlCol="0" anchor="ctr">
            <a:noAutofit/>
          </a:bodyPr>
          <a:lstStyle/>
          <a:p>
            <a:pPr algn="ctr" defTabSz="685800">
              <a:defRPr/>
            </a:pPr>
            <a:endParaRPr lang="en-US" sz="900" dirty="0">
              <a:solidFill>
                <a:srgbClr val="FFFFFF"/>
              </a:solidFill>
              <a:latin typeface="Arial"/>
              <a:cs typeface="Arial"/>
            </a:endParaRPr>
          </a:p>
        </p:txBody>
      </p:sp>
      <p:pic>
        <p:nvPicPr>
          <p:cNvPr id="5" name="Picture 4"/>
          <p:cNvPicPr>
            <a:picLocks noChangeAspect="1"/>
          </p:cNvPicPr>
          <p:nvPr/>
        </p:nvPicPr>
        <p:blipFill rotWithShape="1">
          <a:blip r:embed="rId6" cstate="email">
            <a:extLst>
              <a:ext uri="{28A0092B-C50C-407E-A947-70E740481C1C}">
                <a14:useLocalDpi xmlns:a14="http://schemas.microsoft.com/office/drawing/2010/main"/>
              </a:ext>
            </a:extLst>
          </a:blip>
          <a:srcRect l="3114" t="14106" r="1476"/>
          <a:stretch/>
        </p:blipFill>
        <p:spPr>
          <a:xfrm>
            <a:off x="0" y="1370230"/>
            <a:ext cx="9144000" cy="4630521"/>
          </a:xfrm>
          <a:prstGeom prst="rect">
            <a:avLst/>
          </a:prstGeom>
        </p:spPr>
      </p:pic>
      <p:sp>
        <p:nvSpPr>
          <p:cNvPr id="17" name="Title 1">
            <a:extLst>
              <a:ext uri="{FF2B5EF4-FFF2-40B4-BE49-F238E27FC236}">
                <a16:creationId xmlns:a16="http://schemas.microsoft.com/office/drawing/2014/main" id="{CFFE0F32-B574-47B5-A19E-545AFC68390D}"/>
              </a:ext>
            </a:extLst>
          </p:cNvPr>
          <p:cNvSpPr>
            <a:spLocks noGrp="1"/>
          </p:cNvSpPr>
          <p:nvPr>
            <p:ph type="title"/>
          </p:nvPr>
        </p:nvSpPr>
        <p:spPr/>
        <p:txBody>
          <a:bodyPr/>
          <a:lstStyle/>
          <a:p>
            <a:r>
              <a:rPr lang="en-US" sz="2400" dirty="0">
                <a:solidFill>
                  <a:schemeClr val="bg2"/>
                </a:solidFill>
              </a:rPr>
              <a:t>IBM Cloud One Architecture</a:t>
            </a:r>
          </a:p>
        </p:txBody>
      </p:sp>
    </p:spTree>
    <p:extLst>
      <p:ext uri="{BB962C8B-B14F-4D97-AF65-F5344CB8AC3E}">
        <p14:creationId xmlns:p14="http://schemas.microsoft.com/office/powerpoint/2010/main" val="37826350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228601" y="1744352"/>
            <a:ext cx="3702445" cy="3488731"/>
          </a:xfrm>
        </p:spPr>
        <p:txBody>
          <a:bodyPr/>
          <a:lstStyle/>
          <a:p>
            <a:pPr>
              <a:lnSpc>
                <a:spcPct val="120000"/>
              </a:lnSpc>
            </a:pPr>
            <a:r>
              <a:rPr lang="en-US" sz="1200" dirty="0"/>
              <a:t>A shared hardware firewall leverages a multi-tenant enterprise platform to protect an individual server. It delivers virtualized network security through its virtual domain (VDOM) technology, providing separately provisions and managed virtualized security domains.</a:t>
            </a:r>
          </a:p>
        </p:txBody>
      </p:sp>
      <p:pic>
        <p:nvPicPr>
          <p:cNvPr id="5" name="Content Placeholder 4" descr="Security Resize.jpg"/>
          <p:cNvPicPr>
            <a:picLocks noGrp="1" noChangeAspect="1"/>
          </p:cNvPicPr>
          <p:nvPr>
            <p:ph sz="quarter" idx="16"/>
          </p:nvPr>
        </p:nvPicPr>
        <p:blipFill rotWithShape="1">
          <a:blip r:embed="rId3" cstate="email">
            <a:extLst>
              <a:ext uri="{28A0092B-C50C-407E-A947-70E740481C1C}">
                <a14:useLocalDpi xmlns:a14="http://schemas.microsoft.com/office/drawing/2010/main"/>
              </a:ext>
            </a:extLst>
          </a:blip>
          <a:srcRect b="-525"/>
          <a:stretch/>
        </p:blipFill>
        <p:spPr>
          <a:xfrm>
            <a:off x="4568288" y="881780"/>
            <a:ext cx="4571764" cy="5124204"/>
          </a:xfrm>
        </p:spPr>
      </p:pic>
      <p:sp>
        <p:nvSpPr>
          <p:cNvPr id="3" name="Title 2"/>
          <p:cNvSpPr>
            <a:spLocks noGrp="1"/>
          </p:cNvSpPr>
          <p:nvPr>
            <p:ph type="title"/>
          </p:nvPr>
        </p:nvSpPr>
        <p:spPr/>
        <p:txBody>
          <a:bodyPr/>
          <a:lstStyle/>
          <a:p>
            <a:r>
              <a:rPr lang="en-US" dirty="0"/>
              <a:t>Shared Firewall</a:t>
            </a:r>
          </a:p>
        </p:txBody>
      </p:sp>
    </p:spTree>
    <p:extLst>
      <p:ext uri="{BB962C8B-B14F-4D97-AF65-F5344CB8AC3E}">
        <p14:creationId xmlns:p14="http://schemas.microsoft.com/office/powerpoint/2010/main" val="229086249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noFill/>
        </p:spPr>
        <p:txBody>
          <a:bodyPr/>
          <a:lstStyle/>
          <a:p>
            <a:r>
              <a:rPr lang="en-US" dirty="0"/>
              <a:t>IBM Cloud – </a:t>
            </a:r>
            <a:br>
              <a:rPr lang="en-US" dirty="0"/>
            </a:br>
            <a:r>
              <a:rPr lang="en-US" dirty="0"/>
              <a:t>Dedicated Firewall</a:t>
            </a:r>
            <a:br>
              <a:rPr lang="en-US" dirty="0"/>
            </a:br>
            <a:br>
              <a:rPr lang="en-US" dirty="0"/>
            </a:br>
            <a:endParaRPr lang="en-US" dirty="0"/>
          </a:p>
        </p:txBody>
      </p:sp>
      <p:sp>
        <p:nvSpPr>
          <p:cNvPr id="9" name="Text Placeholder 4"/>
          <p:cNvSpPr txBox="1">
            <a:spLocks/>
          </p:cNvSpPr>
          <p:nvPr/>
        </p:nvSpPr>
        <p:spPr>
          <a:xfrm>
            <a:off x="228600" y="1040131"/>
            <a:ext cx="4114800" cy="300037"/>
          </a:xfrm>
          <a:prstGeom prst="rect">
            <a:avLst/>
          </a:prstGeom>
        </p:spPr>
        <p:txBody>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10" name="Text Placeholder 5"/>
          <p:cNvSpPr txBox="1">
            <a:spLocks/>
          </p:cNvSpPr>
          <p:nvPr/>
        </p:nvSpPr>
        <p:spPr>
          <a:xfrm>
            <a:off x="228601" y="2012047"/>
            <a:ext cx="3659247" cy="3488731"/>
          </a:xfrm>
          <a:prstGeom prst="rect">
            <a:avLst/>
          </a:prstGeom>
        </p:spPr>
        <p:txBody>
          <a:bodyPr vert="horz" lIns="0" tIns="0" rIns="0" bIns="0" rtlCol="0" anchor="t">
            <a:noAutofit/>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Light"/>
                <a:ea typeface="IBM Plex Sans"/>
                <a:cs typeface="IBM Plex Sans Light"/>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sz="1200" dirty="0"/>
              <a:t>A dedicated firewall leverages a single-tenant appliance to protect any or all servers on a public VLAN. It can be added to a public VLAN at any time. Firewall rules are applied on a per-IP or per-subnet basis. </a:t>
            </a:r>
            <a:endParaRPr lang="en-US" sz="1200" dirty="0">
              <a:solidFill>
                <a:schemeClr val="tx1"/>
              </a:solidFill>
            </a:endParaRPr>
          </a:p>
          <a:p>
            <a:pPr>
              <a:lnSpc>
                <a:spcPct val="120000"/>
              </a:lnSpc>
            </a:pPr>
            <a:endParaRPr lang="en-US" sz="1200" dirty="0"/>
          </a:p>
        </p:txBody>
      </p:sp>
      <p:pic>
        <p:nvPicPr>
          <p:cNvPr id="14" name="Picture 14" descr="rendered.jpg">
            <a:extLst>
              <a:ext uri="{FF2B5EF4-FFF2-40B4-BE49-F238E27FC236}">
                <a16:creationId xmlns:a16="http://schemas.microsoft.com/office/drawing/2014/main" id="{78FD1B10-9281-4E9C-B80B-04B8EFFF0288}"/>
              </a:ext>
            </a:extLst>
          </p:cNvPr>
          <p:cNvPicPr>
            <a:picLocks noGrp="1" noChangeAspect="1"/>
          </p:cNvPicPr>
          <p:nvPr>
            <p:ph sz="quarter" idx="15"/>
          </p:nvPr>
        </p:nvPicPr>
        <p:blipFill rotWithShape="1">
          <a:blip r:embed="rId3" cstate="email">
            <a:extLst>
              <a:ext uri="{28A0092B-C50C-407E-A947-70E740481C1C}">
                <a14:useLocalDpi xmlns:a14="http://schemas.microsoft.com/office/drawing/2010/main"/>
              </a:ext>
            </a:extLst>
          </a:blip>
          <a:srcRect/>
          <a:stretch/>
        </p:blipFill>
        <p:spPr>
          <a:xfrm>
            <a:off x="4568288" y="844724"/>
            <a:ext cx="4575595" cy="5176941"/>
          </a:xfrm>
          <a:prstGeom prst="rect">
            <a:avLst/>
          </a:prstGeom>
        </p:spPr>
      </p:pic>
    </p:spTree>
    <p:extLst>
      <p:ext uri="{BB962C8B-B14F-4D97-AF65-F5344CB8AC3E}">
        <p14:creationId xmlns:p14="http://schemas.microsoft.com/office/powerpoint/2010/main" val="314346712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228601" y="1712522"/>
            <a:ext cx="3296381" cy="3488731"/>
          </a:xfrm>
        </p:spPr>
        <p:txBody>
          <a:bodyPr vert="horz" lIns="0" tIns="0" rIns="0" bIns="0" rtlCol="0" anchor="t">
            <a:noAutofit/>
          </a:bodyPr>
          <a:lstStyle/>
          <a:p>
            <a:pPr>
              <a:lnSpc>
                <a:spcPct val="120000"/>
              </a:lnSpc>
            </a:pPr>
            <a:r>
              <a:rPr lang="en-US" sz="1200" dirty="0"/>
              <a:t>A FortiGate</a:t>
            </a:r>
            <a:r>
              <a:rPr lang="en-US" sz="1200" b="1" dirty="0"/>
              <a:t>®</a:t>
            </a:r>
            <a:r>
              <a:rPr lang="en-US" sz="1200" dirty="0"/>
              <a:t> Security Appliance (FSA) is a dedicated single-tenant network device connected upstream from a server and protects any or all servers on a public VLAN. </a:t>
            </a:r>
          </a:p>
          <a:p>
            <a:pPr>
              <a:lnSpc>
                <a:spcPct val="120000"/>
              </a:lnSpc>
            </a:pPr>
            <a:endParaRPr lang="en-US" sz="1200" dirty="0"/>
          </a:p>
          <a:p>
            <a:pPr>
              <a:lnSpc>
                <a:spcPct val="120000"/>
              </a:lnSpc>
            </a:pPr>
            <a:r>
              <a:rPr lang="en-US" sz="1200" dirty="0"/>
              <a:t>Our </a:t>
            </a:r>
            <a:r>
              <a:rPr lang="en-US" sz="1200" b="1" dirty="0"/>
              <a:t>FortiGate Security Appliance 10Gbps </a:t>
            </a:r>
            <a:r>
              <a:rPr lang="en-US" sz="1200" dirty="0"/>
              <a:t>offering offers up to 10Gbps on both public and private VLANs for robust perimeter security.</a:t>
            </a:r>
          </a:p>
        </p:txBody>
      </p:sp>
      <p:sp>
        <p:nvSpPr>
          <p:cNvPr id="7" name="Content Placeholder 6"/>
          <p:cNvSpPr>
            <a:spLocks noGrp="1"/>
          </p:cNvSpPr>
          <p:nvPr>
            <p:ph sz="quarter" idx="15"/>
          </p:nvPr>
        </p:nvSpPr>
        <p:spPr>
          <a:xfrm>
            <a:off x="4572002" y="857250"/>
            <a:ext cx="4571999" cy="5143500"/>
          </a:xfrm>
          <a:solidFill>
            <a:srgbClr val="0F6DFF"/>
          </a:solidFill>
        </p:spPr>
        <p:txBody>
          <a:bodyPr/>
          <a:lstStyle/>
          <a:p>
            <a:endParaRPr lang="en-US" dirty="0">
              <a:latin typeface="IBM Plex Sans SemiBold"/>
              <a:cs typeface="IBM Plex Sans SemiBold"/>
            </a:endParaRPr>
          </a:p>
          <a:p>
            <a:endParaRPr lang="en-US" i="1" dirty="0">
              <a:latin typeface="IBM Plex Sans SemiBold"/>
              <a:cs typeface="IBM Plex Sans SemiBold"/>
            </a:endParaRPr>
          </a:p>
          <a:p>
            <a:endParaRPr lang="en-US" i="1" dirty="0"/>
          </a:p>
          <a:p>
            <a:endParaRPr lang="en-US" i="1" dirty="0">
              <a:latin typeface="IBM Plex Sans SemiBold"/>
              <a:cs typeface="IBM Plex Sans SemiBold"/>
            </a:endParaRPr>
          </a:p>
          <a:p>
            <a:endParaRPr lang="en-US" i="1" dirty="0"/>
          </a:p>
          <a:p>
            <a:endParaRPr lang="en-US" i="1" dirty="0">
              <a:latin typeface="IBM Plex Sans SemiBold"/>
              <a:cs typeface="IBM Plex Sans SemiBold"/>
            </a:endParaRPr>
          </a:p>
          <a:p>
            <a:endParaRPr lang="en-US" i="1" dirty="0"/>
          </a:p>
          <a:p>
            <a:endParaRPr lang="en-US" i="1" dirty="0">
              <a:latin typeface="IBM Plex Sans SemiBold"/>
              <a:cs typeface="IBM Plex Sans SemiBold"/>
            </a:endParaRPr>
          </a:p>
          <a:p>
            <a:r>
              <a:rPr lang="en-US" i="1" dirty="0">
                <a:latin typeface="IBM Plex Sans SemiBold"/>
                <a:cs typeface="IBM Plex Sans SemiBold"/>
              </a:rPr>
              <a:t>Make network security your first line of defense.</a:t>
            </a:r>
          </a:p>
        </p:txBody>
      </p:sp>
      <p:sp>
        <p:nvSpPr>
          <p:cNvPr id="3" name="Title 2"/>
          <p:cNvSpPr>
            <a:spLocks noGrp="1"/>
          </p:cNvSpPr>
          <p:nvPr>
            <p:ph type="title"/>
          </p:nvPr>
        </p:nvSpPr>
        <p:spPr/>
        <p:txBody>
          <a:bodyPr/>
          <a:lstStyle/>
          <a:p>
            <a:r>
              <a:rPr lang="en-US" dirty="0"/>
              <a:t>FortiGate</a:t>
            </a:r>
            <a:r>
              <a:rPr lang="en-US" b="1" dirty="0"/>
              <a:t>®</a:t>
            </a:r>
            <a:r>
              <a:rPr lang="en-US" dirty="0"/>
              <a:t> Security Appliance</a:t>
            </a:r>
          </a:p>
        </p:txBody>
      </p:sp>
      <p:pic>
        <p:nvPicPr>
          <p:cNvPr id="5" name="Picture 7" descr="Untitled design.jpg">
            <a:extLst>
              <a:ext uri="{FF2B5EF4-FFF2-40B4-BE49-F238E27FC236}">
                <a16:creationId xmlns:a16="http://schemas.microsoft.com/office/drawing/2014/main" id="{4E4E86D9-6233-4CCA-818F-8D178C98618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561"/>
          <a:stretch/>
        </p:blipFill>
        <p:spPr>
          <a:xfrm>
            <a:off x="4571536" y="857250"/>
            <a:ext cx="4673048" cy="5221224"/>
          </a:xfrm>
          <a:prstGeom prst="rect">
            <a:avLst/>
          </a:prstGeom>
        </p:spPr>
      </p:pic>
    </p:spTree>
    <p:extLst>
      <p:ext uri="{BB962C8B-B14F-4D97-AF65-F5344CB8AC3E}">
        <p14:creationId xmlns:p14="http://schemas.microsoft.com/office/powerpoint/2010/main" val="109331686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228600" y="1712522"/>
            <a:ext cx="4114800" cy="3488731"/>
          </a:xfrm>
        </p:spPr>
        <p:txBody>
          <a:bodyPr/>
          <a:lstStyle/>
          <a:p>
            <a:pPr>
              <a:lnSpc>
                <a:spcPct val="120000"/>
              </a:lnSpc>
            </a:pPr>
            <a:r>
              <a:rPr lang="en-US" sz="1200" dirty="0"/>
              <a:t>Security groups are a value-added, zero cost solution that easily add instance-level network security to manage incoming and outgoing traffic on both private and public networks.</a:t>
            </a:r>
            <a:br>
              <a:rPr lang="en-US" sz="1200" dirty="0"/>
            </a:br>
            <a:endParaRPr lang="en-US" sz="1200" dirty="0"/>
          </a:p>
          <a:p>
            <a:pPr lvl="1">
              <a:lnSpc>
                <a:spcPct val="120000"/>
              </a:lnSpc>
            </a:pPr>
            <a:r>
              <a:rPr lang="en-US" sz="1200" dirty="0"/>
              <a:t>Enhanced, instance-level control</a:t>
            </a:r>
          </a:p>
          <a:p>
            <a:pPr lvl="1">
              <a:lnSpc>
                <a:spcPct val="120000"/>
              </a:lnSpc>
            </a:pPr>
            <a:r>
              <a:rPr lang="en-US" sz="1200" dirty="0"/>
              <a:t>Scalable and customized for your needs</a:t>
            </a:r>
          </a:p>
          <a:p>
            <a:pPr lvl="1">
              <a:lnSpc>
                <a:spcPct val="120000"/>
              </a:lnSpc>
            </a:pPr>
            <a:r>
              <a:rPr lang="en-US" sz="1200" dirty="0"/>
              <a:t>You set ingress and egress filtering</a:t>
            </a:r>
          </a:p>
          <a:p>
            <a:pPr>
              <a:lnSpc>
                <a:spcPct val="120000"/>
              </a:lnSpc>
            </a:pPr>
            <a:endParaRPr lang="en-US" sz="1200" dirty="0"/>
          </a:p>
        </p:txBody>
      </p:sp>
      <p:sp>
        <p:nvSpPr>
          <p:cNvPr id="3" name="Title 2"/>
          <p:cNvSpPr>
            <a:spLocks noGrp="1"/>
          </p:cNvSpPr>
          <p:nvPr>
            <p:ph type="title"/>
          </p:nvPr>
        </p:nvSpPr>
        <p:spPr/>
        <p:txBody>
          <a:bodyPr/>
          <a:lstStyle/>
          <a:p>
            <a:r>
              <a:rPr lang="en-US" dirty="0"/>
              <a:t>Security Groups</a:t>
            </a:r>
          </a:p>
        </p:txBody>
      </p:sp>
      <p:pic>
        <p:nvPicPr>
          <p:cNvPr id="12" name="Picture 12" descr="rendered.jpg">
            <a:extLst>
              <a:ext uri="{FF2B5EF4-FFF2-40B4-BE49-F238E27FC236}">
                <a16:creationId xmlns:a16="http://schemas.microsoft.com/office/drawing/2014/main" id="{568E6838-ED27-4D6E-BB05-4CBD3A4487B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t="-373"/>
          <a:stretch/>
        </p:blipFill>
        <p:spPr>
          <a:xfrm>
            <a:off x="4576640" y="857250"/>
            <a:ext cx="4572240" cy="5124044"/>
          </a:xfrm>
          <a:prstGeom prst="rect">
            <a:avLst/>
          </a:prstGeom>
        </p:spPr>
      </p:pic>
      <p:sp>
        <p:nvSpPr>
          <p:cNvPr id="15" name="Content Placeholder 4">
            <a:hlinkClick r:id="rId4" action="ppaction://hlinksldjump" highlightClick="1"/>
            <a:extLst>
              <a:ext uri="{FF2B5EF4-FFF2-40B4-BE49-F238E27FC236}">
                <a16:creationId xmlns:a16="http://schemas.microsoft.com/office/drawing/2014/main" id="{AA9C38FE-AFF3-4DEF-A702-E933680028D9}"/>
              </a:ext>
            </a:extLst>
          </p:cNvPr>
          <p:cNvSpPr txBox="1">
            <a:spLocks/>
          </p:cNvSpPr>
          <p:nvPr/>
        </p:nvSpPr>
        <p:spPr>
          <a:xfrm>
            <a:off x="4598988" y="835026"/>
            <a:ext cx="4552950" cy="5192925"/>
          </a:xfrm>
          <a:prstGeom prst="rect">
            <a:avLst/>
          </a:prstGeom>
          <a:gradFill flip="none" rotWithShape="1">
            <a:gsLst>
              <a:gs pos="0">
                <a:schemeClr val="bg1"/>
              </a:gs>
              <a:gs pos="36000">
                <a:schemeClr val="tx1">
                  <a:alpha val="0"/>
                </a:schemeClr>
              </a:gs>
              <a:gs pos="100000">
                <a:schemeClr val="accent2"/>
              </a:gs>
              <a:gs pos="68000">
                <a:schemeClr val="tx1">
                  <a:alpha val="0"/>
                </a:schemeClr>
              </a:gs>
            </a:gsLst>
            <a:lin ang="5400000" scaled="0"/>
            <a:tileRect/>
          </a:gradFill>
        </p:spPr>
        <p:txBody>
          <a:bodyPr vert="horz" lIns="228600" tIns="192024" rIns="228600" bIns="228600" rtlCol="0">
            <a:noAutofit/>
          </a:bodyPr>
          <a:lstStyle>
            <a:lvl1pPr marL="0" indent="0" algn="l" defTabSz="457200" rtl="0" eaLnBrk="1" latinLnBrk="0" hangingPunct="1">
              <a:lnSpc>
                <a:spcPct val="100000"/>
              </a:lnSpc>
              <a:spcBef>
                <a:spcPts val="1100"/>
              </a:spcBef>
              <a:buFont typeface="Arial"/>
              <a:buNone/>
              <a:defRPr sz="1400" kern="200" spc="-40">
                <a:solidFill>
                  <a:schemeClr val="bg2"/>
                </a:solidFill>
                <a:latin typeface="+mn-lt"/>
                <a:ea typeface="IBM Plex Sans"/>
                <a:cs typeface="IBM Plex Sans"/>
              </a:defRPr>
            </a:lvl1pPr>
            <a:lvl2pPr marL="173038" indent="-173038" algn="l" defTabSz="457200" rtl="0" eaLnBrk="1" latinLnBrk="0" hangingPunct="1">
              <a:lnSpc>
                <a:spcPct val="100000"/>
              </a:lnSpc>
              <a:spcBef>
                <a:spcPts val="1100"/>
              </a:spcBef>
              <a:spcAft>
                <a:spcPts val="0"/>
              </a:spcAft>
              <a:buFont typeface="Arial"/>
              <a:buChar char="–"/>
              <a:defRPr sz="1400" kern="200" spc="-40">
                <a:solidFill>
                  <a:schemeClr val="bg2"/>
                </a:solidFill>
                <a:latin typeface="+mn-lt"/>
                <a:ea typeface="IBM Plex Sans"/>
                <a:cs typeface="IBM Plex Sans"/>
              </a:defRPr>
            </a:lvl2pPr>
            <a:lvl3pPr marL="396875" indent="-173038" algn="l" defTabSz="457200" rtl="0" eaLnBrk="1" latinLnBrk="0" hangingPunct="1">
              <a:lnSpc>
                <a:spcPct val="100000"/>
              </a:lnSpc>
              <a:spcBef>
                <a:spcPts val="1100"/>
              </a:spcBef>
              <a:spcAft>
                <a:spcPts val="0"/>
              </a:spcAft>
              <a:buFont typeface="Arial"/>
              <a:buChar char="•"/>
              <a:defRPr sz="1400" kern="200" spc="-40">
                <a:solidFill>
                  <a:schemeClr val="bg2"/>
                </a:solidFill>
                <a:latin typeface="+mn-lt"/>
                <a:ea typeface="IBM Plex Sans"/>
                <a:cs typeface="IBM Plex Sans"/>
              </a:defRPr>
            </a:lvl3pPr>
            <a:lvl4pPr marL="625475" indent="-168275" algn="l" defTabSz="457200" rtl="0" eaLnBrk="1" latinLnBrk="0" hangingPunct="1">
              <a:lnSpc>
                <a:spcPct val="100000"/>
              </a:lnSpc>
              <a:spcBef>
                <a:spcPts val="1100"/>
              </a:spcBef>
              <a:spcAft>
                <a:spcPts val="0"/>
              </a:spcAft>
              <a:buFont typeface="Arial"/>
              <a:buChar char="–"/>
              <a:defRPr sz="1400" kern="200" spc="-40">
                <a:solidFill>
                  <a:schemeClr val="bg2"/>
                </a:solidFill>
                <a:latin typeface="+mn-lt"/>
                <a:ea typeface="IBM Plex Sans"/>
                <a:cs typeface="IBM Plex Sans"/>
              </a:defRPr>
            </a:lvl4pPr>
            <a:lvl5pPr marL="803275" indent="-173038" algn="l" defTabSz="457200" rtl="0" eaLnBrk="1" latinLnBrk="0" hangingPunct="1">
              <a:lnSpc>
                <a:spcPct val="100000"/>
              </a:lnSpc>
              <a:spcBef>
                <a:spcPts val="1100"/>
              </a:spcBef>
              <a:spcAft>
                <a:spcPts val="0"/>
              </a:spcAft>
              <a:buFont typeface="Arial"/>
              <a:buChar char="»"/>
              <a:defRPr sz="1400" kern="200" spc="-40">
                <a:solidFill>
                  <a:schemeClr val="bg2"/>
                </a:solidFill>
                <a:latin typeface="+mn-lt"/>
                <a:ea typeface="IBM Plex Sans"/>
                <a:cs typeface="IBM Plex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latin typeface="IBM Plex Sans"/>
              </a:rPr>
              <a:t> </a:t>
            </a:r>
            <a:endParaRPr lang="en-US" sz="1050" dirty="0">
              <a:latin typeface="IBM Plex Sans"/>
            </a:endParaRPr>
          </a:p>
        </p:txBody>
      </p:sp>
    </p:spTree>
    <p:extLst>
      <p:ext uri="{BB962C8B-B14F-4D97-AF65-F5344CB8AC3E}">
        <p14:creationId xmlns:p14="http://schemas.microsoft.com/office/powerpoint/2010/main" val="259125073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6ECC1-344F-4116-A343-41BAA45EFF91}"/>
              </a:ext>
            </a:extLst>
          </p:cNvPr>
          <p:cNvSpPr>
            <a:spLocks noGrp="1"/>
          </p:cNvSpPr>
          <p:nvPr>
            <p:ph type="title"/>
          </p:nvPr>
        </p:nvSpPr>
        <p:spPr/>
        <p:txBody>
          <a:bodyPr/>
          <a:lstStyle/>
          <a:p>
            <a:r>
              <a:rPr lang="en-US" dirty="0"/>
              <a:t>Which Firewall is for me?</a:t>
            </a:r>
          </a:p>
        </p:txBody>
      </p:sp>
      <p:graphicFrame>
        <p:nvGraphicFramePr>
          <p:cNvPr id="5" name="Table 4">
            <a:extLst>
              <a:ext uri="{FF2B5EF4-FFF2-40B4-BE49-F238E27FC236}">
                <a16:creationId xmlns:a16="http://schemas.microsoft.com/office/drawing/2014/main" id="{BFAC75EE-C016-429A-8A69-F0F6374DE42A}"/>
              </a:ext>
            </a:extLst>
          </p:cNvPr>
          <p:cNvGraphicFramePr>
            <a:graphicFrameLocks noGrp="1"/>
          </p:cNvGraphicFramePr>
          <p:nvPr>
            <p:extLst>
              <p:ext uri="{D42A27DB-BD31-4B8C-83A1-F6EECF244321}">
                <p14:modId xmlns:p14="http://schemas.microsoft.com/office/powerpoint/2010/main" val="1647069333"/>
              </p:ext>
            </p:extLst>
          </p:nvPr>
        </p:nvGraphicFramePr>
        <p:xfrm>
          <a:off x="861820" y="1433622"/>
          <a:ext cx="7996088" cy="4368934"/>
        </p:xfrm>
        <a:graphic>
          <a:graphicData uri="http://schemas.openxmlformats.org/drawingml/2006/table">
            <a:tbl>
              <a:tblPr firstRow="1" bandRow="1">
                <a:tableStyleId>{3B4B98B0-60AC-42C2-AFA5-B58CD77FA1E5}</a:tableStyleId>
              </a:tblPr>
              <a:tblGrid>
                <a:gridCol w="2168434">
                  <a:extLst>
                    <a:ext uri="{9D8B030D-6E8A-4147-A177-3AD203B41FA5}">
                      <a16:colId xmlns:a16="http://schemas.microsoft.com/office/drawing/2014/main" val="20000"/>
                    </a:ext>
                  </a:extLst>
                </a:gridCol>
                <a:gridCol w="1151978">
                  <a:extLst>
                    <a:ext uri="{9D8B030D-6E8A-4147-A177-3AD203B41FA5}">
                      <a16:colId xmlns:a16="http://schemas.microsoft.com/office/drawing/2014/main" val="20004"/>
                    </a:ext>
                  </a:extLst>
                </a:gridCol>
                <a:gridCol w="1151978">
                  <a:extLst>
                    <a:ext uri="{9D8B030D-6E8A-4147-A177-3AD203B41FA5}">
                      <a16:colId xmlns:a16="http://schemas.microsoft.com/office/drawing/2014/main" val="20001"/>
                    </a:ext>
                  </a:extLst>
                </a:gridCol>
                <a:gridCol w="1151978">
                  <a:extLst>
                    <a:ext uri="{9D8B030D-6E8A-4147-A177-3AD203B41FA5}">
                      <a16:colId xmlns:a16="http://schemas.microsoft.com/office/drawing/2014/main" val="20002"/>
                    </a:ext>
                  </a:extLst>
                </a:gridCol>
                <a:gridCol w="1219742">
                  <a:extLst>
                    <a:ext uri="{9D8B030D-6E8A-4147-A177-3AD203B41FA5}">
                      <a16:colId xmlns:a16="http://schemas.microsoft.com/office/drawing/2014/main" val="20003"/>
                    </a:ext>
                  </a:extLst>
                </a:gridCol>
                <a:gridCol w="1151978">
                  <a:extLst>
                    <a:ext uri="{9D8B030D-6E8A-4147-A177-3AD203B41FA5}">
                      <a16:colId xmlns:a16="http://schemas.microsoft.com/office/drawing/2014/main" val="20005"/>
                    </a:ext>
                  </a:extLst>
                </a:gridCol>
              </a:tblGrid>
              <a:tr h="657757">
                <a:tc>
                  <a:txBody>
                    <a:bodyPr/>
                    <a:lstStyle/>
                    <a:p>
                      <a:pPr algn="ctr"/>
                      <a:endParaRPr lang="en-US" sz="1100" dirty="0">
                        <a:solidFill>
                          <a:schemeClr val="bg2"/>
                        </a:solidFill>
                        <a:latin typeface="IBM Plex Sans"/>
                      </a:endParaRPr>
                    </a:p>
                  </a:txBody>
                  <a:tcPr marL="24360" marR="24360" marT="16238" marB="16238" anchor="ctr">
                    <a:solidFill>
                      <a:srgbClr val="062E9F"/>
                    </a:solidFill>
                  </a:tcPr>
                </a:tc>
                <a:tc>
                  <a:txBody>
                    <a:bodyPr/>
                    <a:lstStyle/>
                    <a:p>
                      <a:pPr algn="ctr"/>
                      <a:r>
                        <a:rPr lang="en-US" sz="1100" dirty="0">
                          <a:solidFill>
                            <a:srgbClr val="FFFFFF"/>
                          </a:solidFill>
                          <a:latin typeface="IBM Plex Sans"/>
                        </a:rPr>
                        <a:t>Security Groups</a:t>
                      </a:r>
                      <a:endParaRPr lang="en-US" sz="1100" b="1" dirty="0">
                        <a:solidFill>
                          <a:srgbClr val="FFFFFF"/>
                        </a:solidFill>
                        <a:latin typeface="IBM Plex Sans"/>
                      </a:endParaRPr>
                    </a:p>
                  </a:txBody>
                  <a:tcPr marL="24360" marR="24360" marT="16238" marB="16238" anchor="ctr">
                    <a:solidFill>
                      <a:srgbClr val="062E9F"/>
                    </a:solidFill>
                  </a:tcPr>
                </a:tc>
                <a:tc>
                  <a:txBody>
                    <a:bodyPr/>
                    <a:lstStyle/>
                    <a:p>
                      <a:pPr algn="ctr"/>
                      <a:r>
                        <a:rPr lang="en-US" sz="1100" dirty="0">
                          <a:solidFill>
                            <a:srgbClr val="FFFFFF"/>
                          </a:solidFill>
                          <a:latin typeface="IBM Plex Sans"/>
                        </a:rPr>
                        <a:t>Shared Hardware Firewall</a:t>
                      </a:r>
                      <a:endParaRPr lang="en-US" sz="1100" b="1" dirty="0">
                        <a:solidFill>
                          <a:srgbClr val="FFFFFF"/>
                        </a:solidFill>
                        <a:latin typeface="IBM Plex Sans"/>
                      </a:endParaRPr>
                    </a:p>
                  </a:txBody>
                  <a:tcPr marL="24360" marR="24360" marT="16238" marB="16238" anchor="ctr">
                    <a:solidFill>
                      <a:srgbClr val="062E9F"/>
                    </a:solidFill>
                  </a:tcPr>
                </a:tc>
                <a:tc>
                  <a:txBody>
                    <a:bodyPr/>
                    <a:lstStyle/>
                    <a:p>
                      <a:pPr algn="ctr"/>
                      <a:r>
                        <a:rPr lang="en-US" sz="1100" dirty="0">
                          <a:solidFill>
                            <a:srgbClr val="FFFFFF"/>
                          </a:solidFill>
                          <a:latin typeface="IBM Plex Sans"/>
                        </a:rPr>
                        <a:t>Dedicated Hardware Firewall</a:t>
                      </a:r>
                      <a:endParaRPr lang="en-US" sz="1100" b="1" dirty="0">
                        <a:solidFill>
                          <a:srgbClr val="FFFFFF"/>
                        </a:solidFill>
                        <a:latin typeface="IBM Plex Sans"/>
                      </a:endParaRPr>
                    </a:p>
                  </a:txBody>
                  <a:tcPr marL="24360" marR="24360" marT="16238" marB="16238" anchor="ctr">
                    <a:solidFill>
                      <a:srgbClr val="062E9F"/>
                    </a:solidFill>
                  </a:tcPr>
                </a:tc>
                <a:tc>
                  <a:txBody>
                    <a:bodyPr/>
                    <a:lstStyle/>
                    <a:p>
                      <a:pPr algn="ctr"/>
                      <a:r>
                        <a:rPr lang="en-US" sz="1100" dirty="0">
                          <a:solidFill>
                            <a:srgbClr val="FFFFFF"/>
                          </a:solidFill>
                          <a:latin typeface="IBM Plex Sans"/>
                        </a:rPr>
                        <a:t>FortiGate Security Appliance</a:t>
                      </a:r>
                      <a:endParaRPr lang="en-US" sz="1100" b="1" dirty="0">
                        <a:solidFill>
                          <a:srgbClr val="FFFFFF"/>
                        </a:solidFill>
                        <a:latin typeface="IBM Plex Sans"/>
                      </a:endParaRPr>
                    </a:p>
                  </a:txBody>
                  <a:tcPr marL="24360" marR="24360" marT="16238" marB="16238" anchor="ctr">
                    <a:solidFill>
                      <a:srgbClr val="062E9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rgbClr val="FFFFFF"/>
                          </a:solidFill>
                          <a:latin typeface="IBM Plex Sans"/>
                        </a:rPr>
                        <a:t>FortiGate</a:t>
                      </a:r>
                      <a:r>
                        <a:rPr lang="en-US" sz="1100" baseline="0" dirty="0">
                          <a:solidFill>
                            <a:srgbClr val="FFFFFF"/>
                          </a:solidFill>
                          <a:latin typeface="IBM Plex Sans"/>
                        </a:rPr>
                        <a:t> S</a:t>
                      </a:r>
                      <a:r>
                        <a:rPr lang="en-US" sz="1100" dirty="0">
                          <a:solidFill>
                            <a:srgbClr val="FFFFFF"/>
                          </a:solidFill>
                          <a:latin typeface="IBM Plex Sans"/>
                        </a:rPr>
                        <a:t>ecurity Appliance 10 Gbps</a:t>
                      </a:r>
                      <a:endParaRPr lang="en-US" sz="1100" b="1" dirty="0">
                        <a:solidFill>
                          <a:srgbClr val="FFFFFF"/>
                        </a:solidFill>
                        <a:latin typeface="IBM Plex Sans"/>
                      </a:endParaRPr>
                    </a:p>
                  </a:txBody>
                  <a:tcPr marL="24360" marR="24360" marT="16238" marB="16238" anchor="ctr">
                    <a:solidFill>
                      <a:srgbClr val="062E9F"/>
                    </a:solidFill>
                  </a:tcPr>
                </a:tc>
                <a:extLst>
                  <a:ext uri="{0D108BD9-81ED-4DB2-BD59-A6C34878D82A}">
                    <a16:rowId xmlns:a16="http://schemas.microsoft.com/office/drawing/2014/main" val="10000"/>
                  </a:ext>
                </a:extLst>
              </a:tr>
              <a:tr h="191845">
                <a:tc>
                  <a:txBody>
                    <a:bodyPr/>
                    <a:lstStyle/>
                    <a:p>
                      <a:pPr algn="ctr"/>
                      <a:r>
                        <a:rPr lang="en-US" sz="1100" dirty="0">
                          <a:solidFill>
                            <a:schemeClr val="tx1"/>
                          </a:solidFill>
                          <a:latin typeface="IBM Plex Sans"/>
                        </a:rPr>
                        <a:t>Stateful Packet Inspection</a:t>
                      </a:r>
                      <a:endParaRPr lang="en-US" sz="1100" b="1" dirty="0">
                        <a:solidFill>
                          <a:schemeClr val="tx1"/>
                        </a:solidFill>
                        <a:latin typeface="IBM Plex Sans"/>
                      </a:endParaRPr>
                    </a:p>
                  </a:txBody>
                  <a:tcPr marL="24360" marR="24360" marT="16238" marB="16238" anchor="ctr">
                    <a:solidFill>
                      <a:srgbClr val="C5DEFF"/>
                    </a:solidFill>
                  </a:tcPr>
                </a:tc>
                <a:tc>
                  <a:txBody>
                    <a:bodyPr/>
                    <a:lstStyle/>
                    <a:p>
                      <a:pPr algn="ctr"/>
                      <a:r>
                        <a:rPr lang="en-US" sz="1100" dirty="0">
                          <a:solidFill>
                            <a:schemeClr val="tx1"/>
                          </a:solidFill>
                          <a:latin typeface="IBM Plex Sans"/>
                        </a:rPr>
                        <a:t>Yes</a:t>
                      </a:r>
                    </a:p>
                  </a:txBody>
                  <a:tcPr marL="24360" marR="24360" marT="16238" marB="16238" anchor="ctr">
                    <a:solidFill>
                      <a:srgbClr val="C5DEFF"/>
                    </a:solidFill>
                  </a:tcPr>
                </a:tc>
                <a:tc>
                  <a:txBody>
                    <a:bodyPr/>
                    <a:lstStyle/>
                    <a:p>
                      <a:pPr algn="ctr"/>
                      <a:r>
                        <a:rPr lang="en-US" sz="1100" dirty="0">
                          <a:solidFill>
                            <a:schemeClr val="tx1"/>
                          </a:solidFill>
                          <a:latin typeface="IBM Plex Sans"/>
                        </a:rPr>
                        <a:t>Yes</a:t>
                      </a:r>
                    </a:p>
                  </a:txBody>
                  <a:tcPr marL="24360" marR="24360" marT="16238" marB="16238" anchor="ctr">
                    <a:solidFill>
                      <a:srgbClr val="C5DEFF"/>
                    </a:solidFill>
                  </a:tcPr>
                </a:tc>
                <a:tc>
                  <a:txBody>
                    <a:bodyPr/>
                    <a:lstStyle/>
                    <a:p>
                      <a:pPr algn="ctr"/>
                      <a:r>
                        <a:rPr lang="en-US" sz="1100" dirty="0">
                          <a:solidFill>
                            <a:schemeClr val="tx1"/>
                          </a:solidFill>
                          <a:latin typeface="IBM Plex Sans"/>
                        </a:rPr>
                        <a:t>Yes</a:t>
                      </a:r>
                    </a:p>
                  </a:txBody>
                  <a:tcPr marL="24360" marR="24360" marT="16238" marB="16238" anchor="ctr">
                    <a:solidFill>
                      <a:srgbClr val="C5DEFF"/>
                    </a:solidFill>
                  </a:tcPr>
                </a:tc>
                <a:tc>
                  <a:txBody>
                    <a:bodyPr/>
                    <a:lstStyle/>
                    <a:p>
                      <a:pPr algn="ctr"/>
                      <a:r>
                        <a:rPr lang="en-US" sz="1100" dirty="0">
                          <a:solidFill>
                            <a:schemeClr val="tx1"/>
                          </a:solidFill>
                          <a:latin typeface="IBM Plex Sans"/>
                        </a:rPr>
                        <a:t>Yes</a:t>
                      </a:r>
                    </a:p>
                  </a:txBody>
                  <a:tcPr marL="24360" marR="24360" marT="16238" marB="16238" anchor="ctr">
                    <a:solidFill>
                      <a:srgbClr val="C5DEFF"/>
                    </a:solidFill>
                  </a:tcPr>
                </a:tc>
                <a:tc>
                  <a:txBody>
                    <a:bodyPr/>
                    <a:lstStyle/>
                    <a:p>
                      <a:pPr algn="ctr"/>
                      <a:r>
                        <a:rPr lang="en-US" sz="1100" dirty="0">
                          <a:solidFill>
                            <a:schemeClr val="tx1"/>
                          </a:solidFill>
                          <a:latin typeface="IBM Plex Sans"/>
                        </a:rPr>
                        <a:t>Yes</a:t>
                      </a:r>
                    </a:p>
                  </a:txBody>
                  <a:tcPr marL="24360" marR="24360" marT="16238" marB="16238" anchor="ctr">
                    <a:solidFill>
                      <a:srgbClr val="C5DEFF"/>
                    </a:solidFill>
                  </a:tcPr>
                </a:tc>
                <a:extLst>
                  <a:ext uri="{0D108BD9-81ED-4DB2-BD59-A6C34878D82A}">
                    <a16:rowId xmlns:a16="http://schemas.microsoft.com/office/drawing/2014/main" val="10001"/>
                  </a:ext>
                </a:extLst>
              </a:tr>
              <a:tr h="191845">
                <a:tc>
                  <a:txBody>
                    <a:bodyPr/>
                    <a:lstStyle/>
                    <a:p>
                      <a:pPr algn="ctr"/>
                      <a:r>
                        <a:rPr lang="en-US" sz="1100" dirty="0">
                          <a:solidFill>
                            <a:schemeClr val="tx1"/>
                          </a:solidFill>
                          <a:latin typeface="IBM Plex Sans"/>
                        </a:rPr>
                        <a:t>Customer managed appliance</a:t>
                      </a:r>
                      <a:endParaRPr lang="en-US" sz="1100" b="1" dirty="0">
                        <a:solidFill>
                          <a:schemeClr val="tx1"/>
                        </a:solidFill>
                        <a:latin typeface="IBM Plex Sans"/>
                      </a:endParaRPr>
                    </a:p>
                  </a:txBody>
                  <a:tcPr marL="24360" marR="24360" marT="16238" marB="16238" anchor="ctr">
                    <a:solidFill>
                      <a:srgbClr val="EDF5FF"/>
                    </a:solidFill>
                  </a:tcPr>
                </a:tc>
                <a:tc>
                  <a:txBody>
                    <a:bodyPr/>
                    <a:lstStyle/>
                    <a:p>
                      <a:pPr algn="ctr"/>
                      <a:r>
                        <a:rPr lang="en-US" sz="1100" dirty="0">
                          <a:solidFill>
                            <a:schemeClr val="tx1"/>
                          </a:solidFill>
                          <a:latin typeface="IBM Plex Sans"/>
                        </a:rPr>
                        <a:t>No</a:t>
                      </a:r>
                    </a:p>
                  </a:txBody>
                  <a:tcPr marL="24360" marR="24360" marT="16238" marB="16238" anchor="ctr">
                    <a:solidFill>
                      <a:srgbClr val="EDF5FF"/>
                    </a:solidFill>
                  </a:tcPr>
                </a:tc>
                <a:tc>
                  <a:txBody>
                    <a:bodyPr/>
                    <a:lstStyle/>
                    <a:p>
                      <a:pPr algn="ctr"/>
                      <a:r>
                        <a:rPr lang="en-US" sz="1100" dirty="0">
                          <a:solidFill>
                            <a:schemeClr val="tx1"/>
                          </a:solidFill>
                          <a:latin typeface="IBM Plex Sans"/>
                        </a:rPr>
                        <a:t>No</a:t>
                      </a:r>
                    </a:p>
                  </a:txBody>
                  <a:tcPr marL="24360" marR="24360" marT="16238" marB="16238" anchor="ctr">
                    <a:solidFill>
                      <a:srgbClr val="EDF5FF"/>
                    </a:solidFill>
                  </a:tcPr>
                </a:tc>
                <a:tc>
                  <a:txBody>
                    <a:bodyPr/>
                    <a:lstStyle/>
                    <a:p>
                      <a:pPr algn="ctr"/>
                      <a:r>
                        <a:rPr lang="en-US" sz="1100" dirty="0">
                          <a:solidFill>
                            <a:schemeClr val="tx1"/>
                          </a:solidFill>
                          <a:latin typeface="IBM Plex Sans"/>
                        </a:rPr>
                        <a:t>Yes</a:t>
                      </a:r>
                    </a:p>
                  </a:txBody>
                  <a:tcPr marL="24360" marR="24360" marT="16238" marB="16238" anchor="ctr">
                    <a:solidFill>
                      <a:srgbClr val="EDF5FF"/>
                    </a:solidFill>
                  </a:tcPr>
                </a:tc>
                <a:tc>
                  <a:txBody>
                    <a:bodyPr/>
                    <a:lstStyle/>
                    <a:p>
                      <a:pPr algn="ctr"/>
                      <a:r>
                        <a:rPr lang="en-US" sz="1100" dirty="0">
                          <a:solidFill>
                            <a:schemeClr val="tx1"/>
                          </a:solidFill>
                          <a:latin typeface="IBM Plex Sans"/>
                        </a:rPr>
                        <a:t>Yes</a:t>
                      </a:r>
                    </a:p>
                  </a:txBody>
                  <a:tcPr marL="24360" marR="24360" marT="16238" marB="16238" anchor="ctr">
                    <a:solidFill>
                      <a:srgbClr val="EDF5FF"/>
                    </a:solidFill>
                  </a:tcPr>
                </a:tc>
                <a:tc>
                  <a:txBody>
                    <a:bodyPr/>
                    <a:lstStyle/>
                    <a:p>
                      <a:pPr algn="ctr"/>
                      <a:r>
                        <a:rPr lang="en-US" sz="1100" dirty="0">
                          <a:solidFill>
                            <a:schemeClr val="tx1"/>
                          </a:solidFill>
                          <a:latin typeface="IBM Plex Sans"/>
                        </a:rPr>
                        <a:t>Yes</a:t>
                      </a:r>
                    </a:p>
                  </a:txBody>
                  <a:tcPr marL="24360" marR="24360" marT="16238" marB="16238" anchor="ctr">
                    <a:solidFill>
                      <a:srgbClr val="EDF5FF"/>
                    </a:solidFill>
                  </a:tcPr>
                </a:tc>
                <a:extLst>
                  <a:ext uri="{0D108BD9-81ED-4DB2-BD59-A6C34878D82A}">
                    <a16:rowId xmlns:a16="http://schemas.microsoft.com/office/drawing/2014/main" val="10002"/>
                  </a:ext>
                </a:extLst>
              </a:tr>
              <a:tr h="191845">
                <a:tc>
                  <a:txBody>
                    <a:bodyPr/>
                    <a:lstStyle/>
                    <a:p>
                      <a:pPr algn="ctr"/>
                      <a:r>
                        <a:rPr lang="en-US" sz="1100" dirty="0">
                          <a:solidFill>
                            <a:schemeClr val="tx1"/>
                          </a:solidFill>
                          <a:latin typeface="IBM Plex Sans"/>
                        </a:rPr>
                        <a:t>VLAN Protection</a:t>
                      </a:r>
                      <a:endParaRPr lang="en-US" sz="1100" b="1" dirty="0">
                        <a:solidFill>
                          <a:schemeClr val="tx1"/>
                        </a:solidFill>
                        <a:latin typeface="IBM Plex Sans"/>
                      </a:endParaRPr>
                    </a:p>
                  </a:txBody>
                  <a:tcPr marL="24360" marR="24360" marT="16238" marB="16238" anchor="ctr">
                    <a:solidFill>
                      <a:srgbClr val="C5DEFF"/>
                    </a:solidFill>
                  </a:tcPr>
                </a:tc>
                <a:tc>
                  <a:txBody>
                    <a:bodyPr/>
                    <a:lstStyle/>
                    <a:p>
                      <a:pPr algn="ctr"/>
                      <a:r>
                        <a:rPr lang="en-US" sz="1100" dirty="0">
                          <a:solidFill>
                            <a:schemeClr val="tx1"/>
                          </a:solidFill>
                          <a:latin typeface="IBM Plex Sans"/>
                        </a:rPr>
                        <a:t>No</a:t>
                      </a:r>
                    </a:p>
                  </a:txBody>
                  <a:tcPr marL="24360" marR="24360" marT="16238" marB="16238" anchor="ctr">
                    <a:solidFill>
                      <a:srgbClr val="C5DEFF"/>
                    </a:solidFill>
                  </a:tcPr>
                </a:tc>
                <a:tc>
                  <a:txBody>
                    <a:bodyPr/>
                    <a:lstStyle/>
                    <a:p>
                      <a:pPr algn="ctr"/>
                      <a:r>
                        <a:rPr lang="en-US" sz="1100" dirty="0">
                          <a:solidFill>
                            <a:schemeClr val="tx1"/>
                          </a:solidFill>
                          <a:latin typeface="IBM Plex Sans"/>
                        </a:rPr>
                        <a:t>No</a:t>
                      </a:r>
                    </a:p>
                  </a:txBody>
                  <a:tcPr marL="24360" marR="24360" marT="16238" marB="16238" anchor="ctr">
                    <a:solidFill>
                      <a:srgbClr val="C5DEFF"/>
                    </a:solidFill>
                  </a:tcPr>
                </a:tc>
                <a:tc>
                  <a:txBody>
                    <a:bodyPr/>
                    <a:lstStyle/>
                    <a:p>
                      <a:pPr algn="ctr"/>
                      <a:r>
                        <a:rPr lang="en-US" sz="1100" dirty="0">
                          <a:solidFill>
                            <a:schemeClr val="tx1"/>
                          </a:solidFill>
                          <a:latin typeface="IBM Plex Sans"/>
                        </a:rPr>
                        <a:t>Yes</a:t>
                      </a:r>
                    </a:p>
                  </a:txBody>
                  <a:tcPr marL="24360" marR="24360" marT="16238" marB="16238" anchor="ctr">
                    <a:solidFill>
                      <a:srgbClr val="C5DEFF"/>
                    </a:solidFill>
                  </a:tcPr>
                </a:tc>
                <a:tc>
                  <a:txBody>
                    <a:bodyPr/>
                    <a:lstStyle/>
                    <a:p>
                      <a:pPr algn="ctr"/>
                      <a:r>
                        <a:rPr lang="en-US" sz="1100" dirty="0">
                          <a:solidFill>
                            <a:schemeClr val="tx1"/>
                          </a:solidFill>
                          <a:latin typeface="IBM Plex Sans"/>
                        </a:rPr>
                        <a:t>Yes</a:t>
                      </a:r>
                    </a:p>
                  </a:txBody>
                  <a:tcPr marL="24360" marR="24360" marT="16238" marB="16238" anchor="ctr">
                    <a:solidFill>
                      <a:srgbClr val="C5DEFF"/>
                    </a:solidFill>
                  </a:tcPr>
                </a:tc>
                <a:tc>
                  <a:txBody>
                    <a:bodyPr/>
                    <a:lstStyle/>
                    <a:p>
                      <a:pPr algn="ctr"/>
                      <a:r>
                        <a:rPr lang="en-US" sz="1100" dirty="0">
                          <a:solidFill>
                            <a:schemeClr val="tx1"/>
                          </a:solidFill>
                          <a:latin typeface="IBM Plex Sans"/>
                        </a:rPr>
                        <a:t>Yes</a:t>
                      </a:r>
                    </a:p>
                  </a:txBody>
                  <a:tcPr marL="24360" marR="24360" marT="16238" marB="16238" anchor="ctr">
                    <a:solidFill>
                      <a:srgbClr val="C5DEFF"/>
                    </a:solidFill>
                  </a:tcPr>
                </a:tc>
                <a:extLst>
                  <a:ext uri="{0D108BD9-81ED-4DB2-BD59-A6C34878D82A}">
                    <a16:rowId xmlns:a16="http://schemas.microsoft.com/office/drawing/2014/main" val="10003"/>
                  </a:ext>
                </a:extLst>
              </a:tr>
              <a:tr h="191845">
                <a:tc>
                  <a:txBody>
                    <a:bodyPr/>
                    <a:lstStyle/>
                    <a:p>
                      <a:pPr algn="ctr"/>
                      <a:r>
                        <a:rPr lang="en-US" sz="1100" dirty="0">
                          <a:solidFill>
                            <a:schemeClr val="tx1"/>
                          </a:solidFill>
                          <a:latin typeface="IBM Plex Sans"/>
                        </a:rPr>
                        <a:t>Ingress Rules</a:t>
                      </a:r>
                      <a:endParaRPr lang="en-US" sz="1100" b="1" dirty="0">
                        <a:solidFill>
                          <a:schemeClr val="tx1"/>
                        </a:solidFill>
                        <a:latin typeface="IBM Plex Sans"/>
                      </a:endParaRPr>
                    </a:p>
                  </a:txBody>
                  <a:tcPr marL="24360" marR="24360" marT="16238" marB="16238" anchor="ctr">
                    <a:solidFill>
                      <a:srgbClr val="EDF5FF"/>
                    </a:solidFill>
                  </a:tcPr>
                </a:tc>
                <a:tc>
                  <a:txBody>
                    <a:bodyPr/>
                    <a:lstStyle/>
                    <a:p>
                      <a:pPr algn="ctr"/>
                      <a:r>
                        <a:rPr lang="en-US" sz="1100" dirty="0">
                          <a:solidFill>
                            <a:schemeClr val="tx1"/>
                          </a:solidFill>
                          <a:latin typeface="IBM Plex Sans"/>
                        </a:rPr>
                        <a:t>Yes</a:t>
                      </a:r>
                    </a:p>
                  </a:txBody>
                  <a:tcPr marL="24360" marR="24360" marT="16238" marB="16238" anchor="ctr">
                    <a:solidFill>
                      <a:srgbClr val="EDF5FF"/>
                    </a:solidFill>
                  </a:tcPr>
                </a:tc>
                <a:tc>
                  <a:txBody>
                    <a:bodyPr/>
                    <a:lstStyle/>
                    <a:p>
                      <a:pPr algn="ctr"/>
                      <a:r>
                        <a:rPr lang="en-US" sz="1100" dirty="0">
                          <a:solidFill>
                            <a:schemeClr val="tx1"/>
                          </a:solidFill>
                          <a:latin typeface="IBM Plex Sans"/>
                        </a:rPr>
                        <a:t>Yes</a:t>
                      </a:r>
                    </a:p>
                  </a:txBody>
                  <a:tcPr marL="24360" marR="24360" marT="16238" marB="16238" anchor="ctr">
                    <a:solidFill>
                      <a:srgbClr val="EDF5FF"/>
                    </a:solidFill>
                  </a:tcPr>
                </a:tc>
                <a:tc>
                  <a:txBody>
                    <a:bodyPr/>
                    <a:lstStyle/>
                    <a:p>
                      <a:pPr algn="ctr"/>
                      <a:r>
                        <a:rPr lang="en-US" sz="1100" dirty="0">
                          <a:solidFill>
                            <a:schemeClr val="tx1"/>
                          </a:solidFill>
                          <a:latin typeface="IBM Plex Sans"/>
                        </a:rPr>
                        <a:t>Yes</a:t>
                      </a:r>
                    </a:p>
                  </a:txBody>
                  <a:tcPr marL="24360" marR="24360" marT="16238" marB="16238" anchor="ctr">
                    <a:solidFill>
                      <a:srgbClr val="EDF5FF"/>
                    </a:solidFill>
                  </a:tcPr>
                </a:tc>
                <a:tc>
                  <a:txBody>
                    <a:bodyPr/>
                    <a:lstStyle/>
                    <a:p>
                      <a:pPr algn="ctr"/>
                      <a:r>
                        <a:rPr lang="en-US" sz="1100" dirty="0">
                          <a:solidFill>
                            <a:schemeClr val="tx1"/>
                          </a:solidFill>
                          <a:latin typeface="IBM Plex Sans"/>
                        </a:rPr>
                        <a:t>Yes</a:t>
                      </a:r>
                    </a:p>
                  </a:txBody>
                  <a:tcPr marL="24360" marR="24360" marT="16238" marB="16238" anchor="ctr">
                    <a:solidFill>
                      <a:srgbClr val="EDF5FF"/>
                    </a:solidFill>
                  </a:tcPr>
                </a:tc>
                <a:tc>
                  <a:txBody>
                    <a:bodyPr/>
                    <a:lstStyle/>
                    <a:p>
                      <a:pPr algn="ctr"/>
                      <a:r>
                        <a:rPr lang="en-US" sz="1100" dirty="0">
                          <a:solidFill>
                            <a:schemeClr val="tx1"/>
                          </a:solidFill>
                          <a:latin typeface="IBM Plex Sans"/>
                        </a:rPr>
                        <a:t>Yes</a:t>
                      </a:r>
                    </a:p>
                  </a:txBody>
                  <a:tcPr marL="24360" marR="24360" marT="16238" marB="16238" anchor="ctr">
                    <a:solidFill>
                      <a:srgbClr val="EDF5FF"/>
                    </a:solidFill>
                  </a:tcPr>
                </a:tc>
                <a:extLst>
                  <a:ext uri="{0D108BD9-81ED-4DB2-BD59-A6C34878D82A}">
                    <a16:rowId xmlns:a16="http://schemas.microsoft.com/office/drawing/2014/main" val="10004"/>
                  </a:ext>
                </a:extLst>
              </a:tr>
              <a:tr h="191845">
                <a:tc>
                  <a:txBody>
                    <a:bodyPr/>
                    <a:lstStyle/>
                    <a:p>
                      <a:pPr algn="ctr"/>
                      <a:r>
                        <a:rPr lang="en-US" sz="1100" dirty="0">
                          <a:solidFill>
                            <a:schemeClr val="tx1"/>
                          </a:solidFill>
                          <a:latin typeface="IBM Plex Sans"/>
                        </a:rPr>
                        <a:t>Egress Rules</a:t>
                      </a:r>
                      <a:endParaRPr lang="en-US" sz="1100" b="1" dirty="0">
                        <a:solidFill>
                          <a:schemeClr val="tx1"/>
                        </a:solidFill>
                        <a:latin typeface="IBM Plex Sans"/>
                      </a:endParaRPr>
                    </a:p>
                  </a:txBody>
                  <a:tcPr marL="24360" marR="24360" marT="16238" marB="16238" anchor="ctr">
                    <a:solidFill>
                      <a:srgbClr val="C5DEFF"/>
                    </a:solidFill>
                  </a:tcPr>
                </a:tc>
                <a:tc>
                  <a:txBody>
                    <a:bodyPr/>
                    <a:lstStyle/>
                    <a:p>
                      <a:pPr algn="ctr"/>
                      <a:r>
                        <a:rPr lang="en-US" sz="1100" dirty="0">
                          <a:solidFill>
                            <a:schemeClr val="tx1"/>
                          </a:solidFill>
                          <a:latin typeface="IBM Plex Sans"/>
                        </a:rPr>
                        <a:t>Yes</a:t>
                      </a:r>
                    </a:p>
                  </a:txBody>
                  <a:tcPr marL="24360" marR="24360" marT="16238" marB="16238" anchor="ctr">
                    <a:solidFill>
                      <a:srgbClr val="C5DEFF"/>
                    </a:solidFill>
                  </a:tcPr>
                </a:tc>
                <a:tc>
                  <a:txBody>
                    <a:bodyPr/>
                    <a:lstStyle/>
                    <a:p>
                      <a:pPr algn="ctr"/>
                      <a:r>
                        <a:rPr lang="en-US" sz="1100" dirty="0">
                          <a:solidFill>
                            <a:schemeClr val="tx1"/>
                          </a:solidFill>
                          <a:latin typeface="IBM Plex Sans"/>
                        </a:rPr>
                        <a:t>No</a:t>
                      </a:r>
                    </a:p>
                  </a:txBody>
                  <a:tcPr marL="24360" marR="24360" marT="16238" marB="16238" anchor="ctr">
                    <a:solidFill>
                      <a:srgbClr val="C5DEFF"/>
                    </a:solidFill>
                  </a:tcPr>
                </a:tc>
                <a:tc>
                  <a:txBody>
                    <a:bodyPr/>
                    <a:lstStyle/>
                    <a:p>
                      <a:pPr algn="ctr"/>
                      <a:r>
                        <a:rPr lang="en-US" sz="1100" dirty="0">
                          <a:solidFill>
                            <a:schemeClr val="tx1"/>
                          </a:solidFill>
                          <a:latin typeface="IBM Plex Sans"/>
                        </a:rPr>
                        <a:t>No</a:t>
                      </a:r>
                    </a:p>
                  </a:txBody>
                  <a:tcPr marL="24360" marR="24360" marT="16238" marB="16238" anchor="ctr">
                    <a:solidFill>
                      <a:srgbClr val="C5DEFF"/>
                    </a:solidFill>
                  </a:tcPr>
                </a:tc>
                <a:tc>
                  <a:txBody>
                    <a:bodyPr/>
                    <a:lstStyle/>
                    <a:p>
                      <a:pPr algn="ctr"/>
                      <a:r>
                        <a:rPr lang="en-US" sz="1100" dirty="0">
                          <a:solidFill>
                            <a:schemeClr val="tx1"/>
                          </a:solidFill>
                          <a:latin typeface="IBM Plex Sans"/>
                        </a:rPr>
                        <a:t>Yes</a:t>
                      </a:r>
                    </a:p>
                  </a:txBody>
                  <a:tcPr marL="24360" marR="24360" marT="16238" marB="16238" anchor="ctr">
                    <a:solidFill>
                      <a:srgbClr val="C5DEFF"/>
                    </a:solidFill>
                  </a:tcPr>
                </a:tc>
                <a:tc>
                  <a:txBody>
                    <a:bodyPr/>
                    <a:lstStyle/>
                    <a:p>
                      <a:pPr algn="ctr"/>
                      <a:r>
                        <a:rPr lang="en-US" sz="1100" dirty="0">
                          <a:solidFill>
                            <a:schemeClr val="tx1"/>
                          </a:solidFill>
                          <a:latin typeface="IBM Plex Sans"/>
                        </a:rPr>
                        <a:t>Yes</a:t>
                      </a:r>
                    </a:p>
                  </a:txBody>
                  <a:tcPr marL="24360" marR="24360" marT="16238" marB="16238" anchor="ctr">
                    <a:solidFill>
                      <a:srgbClr val="C5DEFF"/>
                    </a:solidFill>
                  </a:tcPr>
                </a:tc>
                <a:extLst>
                  <a:ext uri="{0D108BD9-81ED-4DB2-BD59-A6C34878D82A}">
                    <a16:rowId xmlns:a16="http://schemas.microsoft.com/office/drawing/2014/main" val="10005"/>
                  </a:ext>
                </a:extLst>
              </a:tr>
              <a:tr h="191845">
                <a:tc>
                  <a:txBody>
                    <a:bodyPr/>
                    <a:lstStyle/>
                    <a:p>
                      <a:pPr algn="ctr"/>
                      <a:r>
                        <a:rPr lang="en-US" sz="1100" dirty="0">
                          <a:solidFill>
                            <a:schemeClr val="tx1"/>
                          </a:solidFill>
                          <a:latin typeface="IBM Plex Sans"/>
                        </a:rPr>
                        <a:t>NAT Support</a:t>
                      </a:r>
                      <a:endParaRPr lang="en-US" sz="1100" b="1" dirty="0">
                        <a:solidFill>
                          <a:schemeClr val="tx1"/>
                        </a:solidFill>
                        <a:latin typeface="IBM Plex Sans"/>
                      </a:endParaRPr>
                    </a:p>
                  </a:txBody>
                  <a:tcPr marL="24360" marR="24360" marT="16238" marB="16238" anchor="ctr">
                    <a:solidFill>
                      <a:srgbClr val="EDF5FF"/>
                    </a:solidFill>
                  </a:tcPr>
                </a:tc>
                <a:tc>
                  <a:txBody>
                    <a:bodyPr/>
                    <a:lstStyle/>
                    <a:p>
                      <a:pPr algn="ctr"/>
                      <a:r>
                        <a:rPr lang="en-US" sz="1100" dirty="0">
                          <a:solidFill>
                            <a:schemeClr val="tx1"/>
                          </a:solidFill>
                          <a:latin typeface="IBM Plex Sans"/>
                        </a:rPr>
                        <a:t>No</a:t>
                      </a:r>
                    </a:p>
                  </a:txBody>
                  <a:tcPr marL="24360" marR="24360" marT="16238" marB="16238" anchor="ctr">
                    <a:solidFill>
                      <a:srgbClr val="EDF5FF"/>
                    </a:solidFill>
                  </a:tcPr>
                </a:tc>
                <a:tc>
                  <a:txBody>
                    <a:bodyPr/>
                    <a:lstStyle/>
                    <a:p>
                      <a:pPr algn="ctr"/>
                      <a:r>
                        <a:rPr lang="en-US" sz="1100" dirty="0">
                          <a:solidFill>
                            <a:schemeClr val="tx1"/>
                          </a:solidFill>
                          <a:latin typeface="IBM Plex Sans"/>
                        </a:rPr>
                        <a:t>No</a:t>
                      </a:r>
                    </a:p>
                  </a:txBody>
                  <a:tcPr marL="24360" marR="24360" marT="16238" marB="16238" anchor="ctr">
                    <a:solidFill>
                      <a:srgbClr val="EDF5FF"/>
                    </a:solidFill>
                  </a:tcPr>
                </a:tc>
                <a:tc>
                  <a:txBody>
                    <a:bodyPr/>
                    <a:lstStyle/>
                    <a:p>
                      <a:pPr algn="ctr"/>
                      <a:r>
                        <a:rPr lang="en-US" sz="1100" dirty="0">
                          <a:solidFill>
                            <a:schemeClr val="tx1"/>
                          </a:solidFill>
                          <a:latin typeface="IBM Plex Sans"/>
                        </a:rPr>
                        <a:t>No</a:t>
                      </a:r>
                    </a:p>
                  </a:txBody>
                  <a:tcPr marL="24360" marR="24360" marT="16238" marB="16238" anchor="ctr">
                    <a:solidFill>
                      <a:srgbClr val="EDF5FF"/>
                    </a:solidFill>
                  </a:tcPr>
                </a:tc>
                <a:tc>
                  <a:txBody>
                    <a:bodyPr/>
                    <a:lstStyle/>
                    <a:p>
                      <a:pPr algn="ctr"/>
                      <a:r>
                        <a:rPr lang="en-US" sz="1100" dirty="0">
                          <a:solidFill>
                            <a:schemeClr val="tx1"/>
                          </a:solidFill>
                          <a:latin typeface="IBM Plex Sans"/>
                        </a:rPr>
                        <a:t>Yes</a:t>
                      </a:r>
                    </a:p>
                  </a:txBody>
                  <a:tcPr marL="24360" marR="24360" marT="16238" marB="16238" anchor="ctr">
                    <a:solidFill>
                      <a:srgbClr val="EDF5FF"/>
                    </a:solidFill>
                  </a:tcPr>
                </a:tc>
                <a:tc>
                  <a:txBody>
                    <a:bodyPr/>
                    <a:lstStyle/>
                    <a:p>
                      <a:pPr algn="ctr"/>
                      <a:r>
                        <a:rPr lang="en-US" sz="1100" dirty="0">
                          <a:solidFill>
                            <a:schemeClr val="tx1"/>
                          </a:solidFill>
                          <a:latin typeface="IBM Plex Sans"/>
                        </a:rPr>
                        <a:t>Yes</a:t>
                      </a:r>
                    </a:p>
                  </a:txBody>
                  <a:tcPr marL="24360" marR="24360" marT="16238" marB="16238" anchor="ctr">
                    <a:solidFill>
                      <a:srgbClr val="EDF5FF"/>
                    </a:solidFill>
                  </a:tcPr>
                </a:tc>
                <a:extLst>
                  <a:ext uri="{0D108BD9-81ED-4DB2-BD59-A6C34878D82A}">
                    <a16:rowId xmlns:a16="http://schemas.microsoft.com/office/drawing/2014/main" val="10006"/>
                  </a:ext>
                </a:extLst>
              </a:tr>
              <a:tr h="191845">
                <a:tc>
                  <a:txBody>
                    <a:bodyPr/>
                    <a:lstStyle/>
                    <a:p>
                      <a:pPr algn="ctr"/>
                      <a:r>
                        <a:rPr lang="en-US" sz="1100" dirty="0">
                          <a:solidFill>
                            <a:schemeClr val="tx1"/>
                          </a:solidFill>
                          <a:latin typeface="IBM Plex Sans"/>
                        </a:rPr>
                        <a:t>Multi-VLAN Support</a:t>
                      </a:r>
                      <a:endParaRPr lang="en-US" sz="1100" b="1" dirty="0">
                        <a:solidFill>
                          <a:schemeClr val="tx1"/>
                        </a:solidFill>
                        <a:latin typeface="IBM Plex Sans"/>
                      </a:endParaRPr>
                    </a:p>
                  </a:txBody>
                  <a:tcPr marL="24360" marR="24360" marT="16238" marB="16238" anchor="ctr">
                    <a:solidFill>
                      <a:srgbClr val="C5DEFF"/>
                    </a:solidFill>
                  </a:tcPr>
                </a:tc>
                <a:tc>
                  <a:txBody>
                    <a:bodyPr/>
                    <a:lstStyle/>
                    <a:p>
                      <a:pPr algn="ctr"/>
                      <a:r>
                        <a:rPr lang="en-US" sz="1100" dirty="0">
                          <a:solidFill>
                            <a:schemeClr val="tx1"/>
                          </a:solidFill>
                          <a:latin typeface="IBM Plex Sans"/>
                        </a:rPr>
                        <a:t>No</a:t>
                      </a:r>
                    </a:p>
                  </a:txBody>
                  <a:tcPr marL="24360" marR="24360" marT="16238" marB="16238" anchor="ctr">
                    <a:solidFill>
                      <a:srgbClr val="C5DEFF"/>
                    </a:solidFill>
                  </a:tcPr>
                </a:tc>
                <a:tc>
                  <a:txBody>
                    <a:bodyPr/>
                    <a:lstStyle/>
                    <a:p>
                      <a:pPr algn="ctr"/>
                      <a:r>
                        <a:rPr lang="en-US" sz="1100" dirty="0">
                          <a:solidFill>
                            <a:schemeClr val="tx1"/>
                          </a:solidFill>
                          <a:latin typeface="IBM Plex Sans"/>
                        </a:rPr>
                        <a:t>No</a:t>
                      </a:r>
                    </a:p>
                  </a:txBody>
                  <a:tcPr marL="24360" marR="24360" marT="16238" marB="16238" anchor="ctr">
                    <a:solidFill>
                      <a:srgbClr val="C5DEFF"/>
                    </a:solidFill>
                  </a:tcPr>
                </a:tc>
                <a:tc>
                  <a:txBody>
                    <a:bodyPr/>
                    <a:lstStyle/>
                    <a:p>
                      <a:pPr algn="ctr"/>
                      <a:r>
                        <a:rPr lang="en-US" sz="1100" dirty="0">
                          <a:solidFill>
                            <a:schemeClr val="tx1"/>
                          </a:solidFill>
                          <a:latin typeface="IBM Plex Sans"/>
                        </a:rPr>
                        <a:t>No</a:t>
                      </a:r>
                    </a:p>
                  </a:txBody>
                  <a:tcPr marL="24360" marR="24360" marT="16238" marB="16238" anchor="ctr">
                    <a:solidFill>
                      <a:srgbClr val="C5DEFF"/>
                    </a:solidFill>
                  </a:tcPr>
                </a:tc>
                <a:tc>
                  <a:txBody>
                    <a:bodyPr/>
                    <a:lstStyle/>
                    <a:p>
                      <a:pPr algn="ctr"/>
                      <a:r>
                        <a:rPr lang="en-US" sz="1100" dirty="0">
                          <a:solidFill>
                            <a:schemeClr val="tx1"/>
                          </a:solidFill>
                          <a:latin typeface="IBM Plex Sans"/>
                        </a:rPr>
                        <a:t>No</a:t>
                      </a:r>
                    </a:p>
                  </a:txBody>
                  <a:tcPr marL="24360" marR="24360" marT="16238" marB="16238" anchor="ctr">
                    <a:solidFill>
                      <a:srgbClr val="C5DEFF"/>
                    </a:solidFill>
                  </a:tcPr>
                </a:tc>
                <a:tc>
                  <a:txBody>
                    <a:bodyPr/>
                    <a:lstStyle/>
                    <a:p>
                      <a:pPr algn="ctr"/>
                      <a:r>
                        <a:rPr lang="en-US" sz="1100" dirty="0">
                          <a:solidFill>
                            <a:schemeClr val="tx1"/>
                          </a:solidFill>
                          <a:latin typeface="IBM Plex Sans"/>
                        </a:rPr>
                        <a:t>Yes</a:t>
                      </a:r>
                    </a:p>
                  </a:txBody>
                  <a:tcPr marL="24360" marR="24360" marT="16238" marB="16238" anchor="ctr">
                    <a:solidFill>
                      <a:srgbClr val="C5DEFF"/>
                    </a:solidFill>
                  </a:tcPr>
                </a:tc>
                <a:extLst>
                  <a:ext uri="{0D108BD9-81ED-4DB2-BD59-A6C34878D82A}">
                    <a16:rowId xmlns:a16="http://schemas.microsoft.com/office/drawing/2014/main" val="10007"/>
                  </a:ext>
                </a:extLst>
              </a:tr>
              <a:tr h="347149">
                <a:tc>
                  <a:txBody>
                    <a:bodyPr/>
                    <a:lstStyle/>
                    <a:p>
                      <a:pPr algn="ctr"/>
                      <a:r>
                        <a:rPr lang="en-US" sz="1100" dirty="0">
                          <a:solidFill>
                            <a:schemeClr val="tx1"/>
                          </a:solidFill>
                          <a:latin typeface="IBM Plex Sans"/>
                        </a:rPr>
                        <a:t>DMZ and</a:t>
                      </a:r>
                      <a:r>
                        <a:rPr lang="en-US" sz="1100" baseline="0" dirty="0">
                          <a:solidFill>
                            <a:schemeClr val="tx1"/>
                          </a:solidFill>
                          <a:latin typeface="IBM Plex Sans"/>
                        </a:rPr>
                        <a:t> Multi-Tiered Network Support</a:t>
                      </a:r>
                      <a:endParaRPr lang="en-US" sz="1100" b="1" dirty="0">
                        <a:solidFill>
                          <a:schemeClr val="tx1"/>
                        </a:solidFill>
                        <a:latin typeface="IBM Plex Sans"/>
                      </a:endParaRPr>
                    </a:p>
                  </a:txBody>
                  <a:tcPr marL="24360" marR="24360" marT="16238" marB="16238" anchor="ctr">
                    <a:solidFill>
                      <a:srgbClr val="EDF5FF"/>
                    </a:solidFill>
                  </a:tcPr>
                </a:tc>
                <a:tc>
                  <a:txBody>
                    <a:bodyPr/>
                    <a:lstStyle/>
                    <a:p>
                      <a:pPr algn="ctr"/>
                      <a:r>
                        <a:rPr lang="en-US" sz="1100" dirty="0">
                          <a:solidFill>
                            <a:schemeClr val="tx1"/>
                          </a:solidFill>
                          <a:latin typeface="IBM Plex Sans"/>
                        </a:rPr>
                        <a:t>No</a:t>
                      </a:r>
                    </a:p>
                  </a:txBody>
                  <a:tcPr marL="24360" marR="24360" marT="16238" marB="16238" anchor="ctr">
                    <a:solidFill>
                      <a:srgbClr val="EDF5FF"/>
                    </a:solidFill>
                  </a:tcPr>
                </a:tc>
                <a:tc>
                  <a:txBody>
                    <a:bodyPr/>
                    <a:lstStyle/>
                    <a:p>
                      <a:pPr algn="ctr"/>
                      <a:r>
                        <a:rPr lang="en-US" sz="1100" dirty="0">
                          <a:solidFill>
                            <a:schemeClr val="tx1"/>
                          </a:solidFill>
                          <a:latin typeface="IBM Plex Sans"/>
                        </a:rPr>
                        <a:t>No</a:t>
                      </a:r>
                    </a:p>
                  </a:txBody>
                  <a:tcPr marL="24360" marR="24360" marT="16238" marB="16238" anchor="ctr">
                    <a:solidFill>
                      <a:srgbClr val="EDF5FF"/>
                    </a:solidFill>
                  </a:tcPr>
                </a:tc>
                <a:tc>
                  <a:txBody>
                    <a:bodyPr/>
                    <a:lstStyle/>
                    <a:p>
                      <a:pPr algn="ctr"/>
                      <a:r>
                        <a:rPr lang="en-US" sz="1100" dirty="0">
                          <a:solidFill>
                            <a:schemeClr val="tx1"/>
                          </a:solidFill>
                          <a:latin typeface="IBM Plex Sans"/>
                        </a:rPr>
                        <a:t>No</a:t>
                      </a:r>
                    </a:p>
                  </a:txBody>
                  <a:tcPr marL="24360" marR="24360" marT="16238" marB="16238" anchor="ctr">
                    <a:solidFill>
                      <a:srgbClr val="EDF5FF"/>
                    </a:solidFill>
                  </a:tcPr>
                </a:tc>
                <a:tc>
                  <a:txBody>
                    <a:bodyPr/>
                    <a:lstStyle/>
                    <a:p>
                      <a:pPr algn="ctr"/>
                      <a:r>
                        <a:rPr lang="en-US" sz="1100" dirty="0">
                          <a:solidFill>
                            <a:schemeClr val="tx1"/>
                          </a:solidFill>
                          <a:latin typeface="IBM Plex Sans"/>
                        </a:rPr>
                        <a:t>No</a:t>
                      </a:r>
                    </a:p>
                  </a:txBody>
                  <a:tcPr marL="24360" marR="24360" marT="16238" marB="16238" anchor="ctr">
                    <a:solidFill>
                      <a:srgbClr val="EDF5FF"/>
                    </a:solidFill>
                  </a:tcPr>
                </a:tc>
                <a:tc>
                  <a:txBody>
                    <a:bodyPr/>
                    <a:lstStyle/>
                    <a:p>
                      <a:pPr algn="ctr"/>
                      <a:r>
                        <a:rPr lang="en-US" sz="1100" dirty="0">
                          <a:solidFill>
                            <a:schemeClr val="tx1"/>
                          </a:solidFill>
                          <a:latin typeface="IBM Plex Sans"/>
                        </a:rPr>
                        <a:t>Yes</a:t>
                      </a:r>
                    </a:p>
                  </a:txBody>
                  <a:tcPr marL="24360" marR="24360" marT="16238" marB="16238" anchor="ctr">
                    <a:solidFill>
                      <a:srgbClr val="EDF5FF"/>
                    </a:solidFill>
                  </a:tcPr>
                </a:tc>
                <a:extLst>
                  <a:ext uri="{0D108BD9-81ED-4DB2-BD59-A6C34878D82A}">
                    <a16:rowId xmlns:a16="http://schemas.microsoft.com/office/drawing/2014/main" val="10008"/>
                  </a:ext>
                </a:extLst>
              </a:tr>
              <a:tr h="347149">
                <a:tc>
                  <a:txBody>
                    <a:bodyPr/>
                    <a:lstStyle/>
                    <a:p>
                      <a:pPr algn="ctr"/>
                      <a:r>
                        <a:rPr lang="en-US" sz="1100" dirty="0">
                          <a:solidFill>
                            <a:schemeClr val="tx1"/>
                          </a:solidFill>
                          <a:latin typeface="IBM Plex Sans"/>
                        </a:rPr>
                        <a:t>Public and Private Network Support</a:t>
                      </a:r>
                      <a:endParaRPr lang="en-US" sz="1100" b="1" dirty="0">
                        <a:solidFill>
                          <a:schemeClr val="tx1"/>
                        </a:solidFill>
                        <a:latin typeface="IBM Plex Sans"/>
                      </a:endParaRPr>
                    </a:p>
                  </a:txBody>
                  <a:tcPr marL="24360" marR="24360" marT="16238" marB="16238" anchor="ctr">
                    <a:solidFill>
                      <a:srgbClr val="C5DEFF"/>
                    </a:solidFill>
                  </a:tcPr>
                </a:tc>
                <a:tc>
                  <a:txBody>
                    <a:bodyPr/>
                    <a:lstStyle/>
                    <a:p>
                      <a:pPr algn="ctr"/>
                      <a:r>
                        <a:rPr lang="en-US" sz="1100" dirty="0">
                          <a:solidFill>
                            <a:schemeClr val="tx1"/>
                          </a:solidFill>
                          <a:latin typeface="IBM Plex Sans"/>
                        </a:rPr>
                        <a:t>Yes</a:t>
                      </a:r>
                    </a:p>
                  </a:txBody>
                  <a:tcPr marL="24360" marR="24360" marT="16238" marB="16238" anchor="ctr">
                    <a:solidFill>
                      <a:srgbClr val="C5DEFF"/>
                    </a:solidFill>
                  </a:tcPr>
                </a:tc>
                <a:tc>
                  <a:txBody>
                    <a:bodyPr/>
                    <a:lstStyle/>
                    <a:p>
                      <a:pPr algn="ctr"/>
                      <a:r>
                        <a:rPr lang="en-US" sz="1100" dirty="0">
                          <a:solidFill>
                            <a:schemeClr val="tx1"/>
                          </a:solidFill>
                          <a:latin typeface="IBM Plex Sans"/>
                        </a:rPr>
                        <a:t>No</a:t>
                      </a:r>
                    </a:p>
                  </a:txBody>
                  <a:tcPr marL="24360" marR="24360" marT="16238" marB="16238" anchor="ctr">
                    <a:solidFill>
                      <a:srgbClr val="C5DEFF"/>
                    </a:solidFill>
                  </a:tcPr>
                </a:tc>
                <a:tc>
                  <a:txBody>
                    <a:bodyPr/>
                    <a:lstStyle/>
                    <a:p>
                      <a:pPr algn="ctr"/>
                      <a:r>
                        <a:rPr lang="en-US" sz="1100" dirty="0">
                          <a:solidFill>
                            <a:schemeClr val="tx1"/>
                          </a:solidFill>
                          <a:latin typeface="IBM Plex Sans"/>
                        </a:rPr>
                        <a:t>No</a:t>
                      </a:r>
                    </a:p>
                  </a:txBody>
                  <a:tcPr marL="24360" marR="24360" marT="16238" marB="16238" anchor="ctr">
                    <a:solidFill>
                      <a:srgbClr val="C5DEFF"/>
                    </a:solidFill>
                  </a:tcPr>
                </a:tc>
                <a:tc>
                  <a:txBody>
                    <a:bodyPr/>
                    <a:lstStyle/>
                    <a:p>
                      <a:pPr algn="ctr"/>
                      <a:r>
                        <a:rPr lang="en-US" sz="1100" dirty="0">
                          <a:solidFill>
                            <a:schemeClr val="tx1"/>
                          </a:solidFill>
                          <a:latin typeface="IBM Plex Sans"/>
                        </a:rPr>
                        <a:t>No</a:t>
                      </a:r>
                    </a:p>
                  </a:txBody>
                  <a:tcPr marL="24360" marR="24360" marT="16238" marB="16238" anchor="ctr">
                    <a:solidFill>
                      <a:srgbClr val="C5DEFF"/>
                    </a:solidFill>
                  </a:tcPr>
                </a:tc>
                <a:tc>
                  <a:txBody>
                    <a:bodyPr/>
                    <a:lstStyle/>
                    <a:p>
                      <a:pPr algn="ctr"/>
                      <a:r>
                        <a:rPr lang="en-US" sz="1100" dirty="0">
                          <a:solidFill>
                            <a:schemeClr val="tx1"/>
                          </a:solidFill>
                          <a:latin typeface="IBM Plex Sans"/>
                        </a:rPr>
                        <a:t>Yes</a:t>
                      </a:r>
                    </a:p>
                  </a:txBody>
                  <a:tcPr marL="24360" marR="24360" marT="16238" marB="16238" anchor="ctr">
                    <a:solidFill>
                      <a:srgbClr val="C5DEFF"/>
                    </a:solidFill>
                  </a:tcPr>
                </a:tc>
                <a:extLst>
                  <a:ext uri="{0D108BD9-81ED-4DB2-BD59-A6C34878D82A}">
                    <a16:rowId xmlns:a16="http://schemas.microsoft.com/office/drawing/2014/main" val="10009"/>
                  </a:ext>
                </a:extLst>
              </a:tr>
              <a:tr h="191845">
                <a:tc>
                  <a:txBody>
                    <a:bodyPr/>
                    <a:lstStyle/>
                    <a:p>
                      <a:pPr algn="ctr"/>
                      <a:r>
                        <a:rPr lang="en-US" sz="1100" dirty="0">
                          <a:solidFill>
                            <a:schemeClr val="tx1"/>
                          </a:solidFill>
                          <a:latin typeface="IBM Plex Sans"/>
                        </a:rPr>
                        <a:t>SSL VPN Termination</a:t>
                      </a:r>
                      <a:endParaRPr lang="en-US" sz="1100" b="1" dirty="0">
                        <a:solidFill>
                          <a:schemeClr val="tx1"/>
                        </a:solidFill>
                        <a:latin typeface="IBM Plex Sans"/>
                      </a:endParaRPr>
                    </a:p>
                  </a:txBody>
                  <a:tcPr marL="24360" marR="24360" marT="16238" marB="16238" anchor="ctr">
                    <a:solidFill>
                      <a:srgbClr val="EDF5FF"/>
                    </a:solidFill>
                  </a:tcPr>
                </a:tc>
                <a:tc>
                  <a:txBody>
                    <a:bodyPr/>
                    <a:lstStyle/>
                    <a:p>
                      <a:pPr algn="ctr"/>
                      <a:r>
                        <a:rPr lang="en-US" sz="1100" dirty="0">
                          <a:solidFill>
                            <a:schemeClr val="tx1"/>
                          </a:solidFill>
                          <a:latin typeface="IBM Plex Sans"/>
                        </a:rPr>
                        <a:t>No</a:t>
                      </a:r>
                    </a:p>
                  </a:txBody>
                  <a:tcPr marL="24360" marR="24360" marT="16238" marB="16238" anchor="ctr">
                    <a:solidFill>
                      <a:srgbClr val="EDF5FF"/>
                    </a:solidFill>
                  </a:tcPr>
                </a:tc>
                <a:tc>
                  <a:txBody>
                    <a:bodyPr/>
                    <a:lstStyle/>
                    <a:p>
                      <a:pPr algn="ctr"/>
                      <a:r>
                        <a:rPr lang="en-US" sz="1100" dirty="0">
                          <a:solidFill>
                            <a:schemeClr val="tx1"/>
                          </a:solidFill>
                          <a:latin typeface="IBM Plex Sans"/>
                        </a:rPr>
                        <a:t>No</a:t>
                      </a:r>
                    </a:p>
                  </a:txBody>
                  <a:tcPr marL="24360" marR="24360" marT="16238" marB="16238" anchor="ctr">
                    <a:solidFill>
                      <a:srgbClr val="EDF5FF"/>
                    </a:solidFill>
                  </a:tcPr>
                </a:tc>
                <a:tc>
                  <a:txBody>
                    <a:bodyPr/>
                    <a:lstStyle/>
                    <a:p>
                      <a:pPr algn="ctr"/>
                      <a:r>
                        <a:rPr lang="en-US" sz="1100" dirty="0">
                          <a:solidFill>
                            <a:schemeClr val="tx1"/>
                          </a:solidFill>
                          <a:latin typeface="IBM Plex Sans"/>
                        </a:rPr>
                        <a:t>No</a:t>
                      </a:r>
                    </a:p>
                  </a:txBody>
                  <a:tcPr marL="24360" marR="24360" marT="16238" marB="16238" anchor="ctr">
                    <a:solidFill>
                      <a:srgbClr val="EDF5FF"/>
                    </a:solidFill>
                  </a:tcPr>
                </a:tc>
                <a:tc>
                  <a:txBody>
                    <a:bodyPr/>
                    <a:lstStyle/>
                    <a:p>
                      <a:pPr algn="ctr"/>
                      <a:r>
                        <a:rPr lang="en-US" sz="1100" dirty="0">
                          <a:solidFill>
                            <a:schemeClr val="tx1"/>
                          </a:solidFill>
                          <a:latin typeface="IBM Plex Sans"/>
                        </a:rPr>
                        <a:t>Yes</a:t>
                      </a:r>
                    </a:p>
                  </a:txBody>
                  <a:tcPr marL="24360" marR="24360" marT="16238" marB="16238" anchor="ctr">
                    <a:solidFill>
                      <a:srgbClr val="EDF5FF"/>
                    </a:solidFill>
                  </a:tcPr>
                </a:tc>
                <a:tc>
                  <a:txBody>
                    <a:bodyPr/>
                    <a:lstStyle/>
                    <a:p>
                      <a:pPr algn="ctr"/>
                      <a:r>
                        <a:rPr lang="en-US" sz="1100" dirty="0">
                          <a:solidFill>
                            <a:schemeClr val="tx1"/>
                          </a:solidFill>
                          <a:latin typeface="IBM Plex Sans"/>
                        </a:rPr>
                        <a:t>Yes</a:t>
                      </a:r>
                    </a:p>
                  </a:txBody>
                  <a:tcPr marL="24360" marR="24360" marT="16238" marB="16238" anchor="ctr">
                    <a:solidFill>
                      <a:srgbClr val="EDF5FF"/>
                    </a:solidFill>
                  </a:tcPr>
                </a:tc>
                <a:extLst>
                  <a:ext uri="{0D108BD9-81ED-4DB2-BD59-A6C34878D82A}">
                    <a16:rowId xmlns:a16="http://schemas.microsoft.com/office/drawing/2014/main" val="10010"/>
                  </a:ext>
                </a:extLst>
              </a:tr>
              <a:tr h="191845">
                <a:tc>
                  <a:txBody>
                    <a:bodyPr/>
                    <a:lstStyle/>
                    <a:p>
                      <a:pPr algn="ctr"/>
                      <a:r>
                        <a:rPr lang="en-US" sz="1100" dirty="0">
                          <a:solidFill>
                            <a:schemeClr val="tx1"/>
                          </a:solidFill>
                          <a:latin typeface="IBM Plex Sans"/>
                        </a:rPr>
                        <a:t>IPsec</a:t>
                      </a:r>
                      <a:r>
                        <a:rPr lang="en-US" sz="1100" baseline="0" dirty="0">
                          <a:solidFill>
                            <a:schemeClr val="tx1"/>
                          </a:solidFill>
                          <a:latin typeface="IBM Plex Sans"/>
                        </a:rPr>
                        <a:t> VPN Termination</a:t>
                      </a:r>
                      <a:endParaRPr lang="en-US" sz="1100" b="1" dirty="0">
                        <a:solidFill>
                          <a:schemeClr val="tx1"/>
                        </a:solidFill>
                        <a:latin typeface="IBM Plex Sans"/>
                      </a:endParaRPr>
                    </a:p>
                  </a:txBody>
                  <a:tcPr marL="24360" marR="24360" marT="16238" marB="16238" anchor="ctr">
                    <a:solidFill>
                      <a:srgbClr val="C5DEFF"/>
                    </a:solidFill>
                  </a:tcPr>
                </a:tc>
                <a:tc>
                  <a:txBody>
                    <a:bodyPr/>
                    <a:lstStyle/>
                    <a:p>
                      <a:pPr algn="ctr"/>
                      <a:r>
                        <a:rPr lang="en-US" sz="1100" dirty="0">
                          <a:solidFill>
                            <a:schemeClr val="tx1"/>
                          </a:solidFill>
                          <a:latin typeface="IBM Plex Sans"/>
                        </a:rPr>
                        <a:t>No</a:t>
                      </a:r>
                    </a:p>
                  </a:txBody>
                  <a:tcPr marL="24360" marR="24360" marT="16238" marB="16238" anchor="ctr">
                    <a:solidFill>
                      <a:srgbClr val="C5DEFF"/>
                    </a:solidFill>
                  </a:tcPr>
                </a:tc>
                <a:tc>
                  <a:txBody>
                    <a:bodyPr/>
                    <a:lstStyle/>
                    <a:p>
                      <a:pPr algn="ctr"/>
                      <a:r>
                        <a:rPr lang="en-US" sz="1100" dirty="0">
                          <a:solidFill>
                            <a:schemeClr val="tx1"/>
                          </a:solidFill>
                          <a:latin typeface="IBM Plex Sans"/>
                        </a:rPr>
                        <a:t>No</a:t>
                      </a:r>
                    </a:p>
                  </a:txBody>
                  <a:tcPr marL="24360" marR="24360" marT="16238" marB="16238" anchor="ctr">
                    <a:solidFill>
                      <a:srgbClr val="C5DEFF"/>
                    </a:solidFill>
                  </a:tcPr>
                </a:tc>
                <a:tc>
                  <a:txBody>
                    <a:bodyPr/>
                    <a:lstStyle/>
                    <a:p>
                      <a:pPr algn="ctr"/>
                      <a:r>
                        <a:rPr lang="en-US" sz="1100" dirty="0">
                          <a:solidFill>
                            <a:schemeClr val="tx1"/>
                          </a:solidFill>
                          <a:latin typeface="IBM Plex Sans"/>
                        </a:rPr>
                        <a:t>No</a:t>
                      </a:r>
                    </a:p>
                  </a:txBody>
                  <a:tcPr marL="24360" marR="24360" marT="16238" marB="16238" anchor="ctr">
                    <a:solidFill>
                      <a:srgbClr val="C5DEFF"/>
                    </a:solidFill>
                  </a:tcPr>
                </a:tc>
                <a:tc>
                  <a:txBody>
                    <a:bodyPr/>
                    <a:lstStyle/>
                    <a:p>
                      <a:pPr algn="ctr"/>
                      <a:r>
                        <a:rPr lang="en-US" sz="1100" dirty="0">
                          <a:solidFill>
                            <a:schemeClr val="tx1"/>
                          </a:solidFill>
                          <a:latin typeface="IBM Plex Sans"/>
                        </a:rPr>
                        <a:t>Yes</a:t>
                      </a:r>
                    </a:p>
                  </a:txBody>
                  <a:tcPr marL="24360" marR="24360" marT="16238" marB="16238" anchor="ctr">
                    <a:solidFill>
                      <a:srgbClr val="C5DEFF"/>
                    </a:solidFill>
                  </a:tcPr>
                </a:tc>
                <a:tc>
                  <a:txBody>
                    <a:bodyPr/>
                    <a:lstStyle/>
                    <a:p>
                      <a:pPr algn="ctr"/>
                      <a:r>
                        <a:rPr lang="en-US" sz="1100" dirty="0">
                          <a:solidFill>
                            <a:schemeClr val="tx1"/>
                          </a:solidFill>
                          <a:latin typeface="IBM Plex Sans"/>
                        </a:rPr>
                        <a:t>Yes</a:t>
                      </a:r>
                    </a:p>
                  </a:txBody>
                  <a:tcPr marL="24360" marR="24360" marT="16238" marB="16238" anchor="ctr">
                    <a:solidFill>
                      <a:srgbClr val="C5DEFF"/>
                    </a:solidFill>
                  </a:tcPr>
                </a:tc>
                <a:extLst>
                  <a:ext uri="{0D108BD9-81ED-4DB2-BD59-A6C34878D82A}">
                    <a16:rowId xmlns:a16="http://schemas.microsoft.com/office/drawing/2014/main" val="10011"/>
                  </a:ext>
                </a:extLst>
              </a:tr>
              <a:tr h="191845">
                <a:tc>
                  <a:txBody>
                    <a:bodyPr/>
                    <a:lstStyle/>
                    <a:p>
                      <a:pPr algn="ctr"/>
                      <a:r>
                        <a:rPr lang="en-US" sz="1100" dirty="0">
                          <a:solidFill>
                            <a:schemeClr val="tx1"/>
                          </a:solidFill>
                          <a:latin typeface="IBM Plex Sans"/>
                        </a:rPr>
                        <a:t>Open VPN Termination</a:t>
                      </a:r>
                      <a:endParaRPr lang="en-US" sz="1100" b="1" dirty="0">
                        <a:solidFill>
                          <a:schemeClr val="tx1"/>
                        </a:solidFill>
                        <a:latin typeface="IBM Plex Sans"/>
                      </a:endParaRPr>
                    </a:p>
                  </a:txBody>
                  <a:tcPr marL="24360" marR="24360" marT="16238" marB="16238" anchor="ctr">
                    <a:solidFill>
                      <a:srgbClr val="EDF5FF"/>
                    </a:solidFill>
                  </a:tcPr>
                </a:tc>
                <a:tc>
                  <a:txBody>
                    <a:bodyPr/>
                    <a:lstStyle/>
                    <a:p>
                      <a:pPr algn="ctr"/>
                      <a:r>
                        <a:rPr lang="en-US" sz="1100" dirty="0">
                          <a:solidFill>
                            <a:schemeClr val="tx1"/>
                          </a:solidFill>
                          <a:latin typeface="IBM Plex Sans"/>
                        </a:rPr>
                        <a:t>No</a:t>
                      </a:r>
                    </a:p>
                  </a:txBody>
                  <a:tcPr marL="24360" marR="24360" marT="16238" marB="16238" anchor="ctr">
                    <a:solidFill>
                      <a:srgbClr val="EDF5FF"/>
                    </a:solidFill>
                  </a:tcPr>
                </a:tc>
                <a:tc>
                  <a:txBody>
                    <a:bodyPr/>
                    <a:lstStyle/>
                    <a:p>
                      <a:pPr algn="ctr"/>
                      <a:r>
                        <a:rPr lang="en-US" sz="1100" dirty="0">
                          <a:solidFill>
                            <a:schemeClr val="tx1"/>
                          </a:solidFill>
                          <a:latin typeface="IBM Plex Sans"/>
                        </a:rPr>
                        <a:t>No</a:t>
                      </a:r>
                    </a:p>
                  </a:txBody>
                  <a:tcPr marL="24360" marR="24360" marT="16238" marB="16238" anchor="ctr">
                    <a:solidFill>
                      <a:srgbClr val="EDF5FF"/>
                    </a:solidFill>
                  </a:tcPr>
                </a:tc>
                <a:tc>
                  <a:txBody>
                    <a:bodyPr/>
                    <a:lstStyle/>
                    <a:p>
                      <a:pPr algn="ctr"/>
                      <a:r>
                        <a:rPr lang="en-US" sz="1100" dirty="0">
                          <a:solidFill>
                            <a:schemeClr val="tx1"/>
                          </a:solidFill>
                          <a:latin typeface="IBM Plex Sans"/>
                        </a:rPr>
                        <a:t>No</a:t>
                      </a:r>
                    </a:p>
                  </a:txBody>
                  <a:tcPr marL="24360" marR="24360" marT="16238" marB="16238" anchor="ctr">
                    <a:solidFill>
                      <a:srgbClr val="EDF5FF"/>
                    </a:solidFill>
                  </a:tcPr>
                </a:tc>
                <a:tc>
                  <a:txBody>
                    <a:bodyPr/>
                    <a:lstStyle/>
                    <a:p>
                      <a:pPr algn="ctr"/>
                      <a:r>
                        <a:rPr lang="en-US" sz="1100" dirty="0">
                          <a:solidFill>
                            <a:schemeClr val="tx1"/>
                          </a:solidFill>
                          <a:latin typeface="IBM Plex Sans"/>
                        </a:rPr>
                        <a:t>No</a:t>
                      </a:r>
                    </a:p>
                  </a:txBody>
                  <a:tcPr marL="24360" marR="24360" marT="16238" marB="16238" anchor="ctr">
                    <a:solidFill>
                      <a:srgbClr val="EDF5FF"/>
                    </a:solidFill>
                  </a:tcPr>
                </a:tc>
                <a:tc>
                  <a:txBody>
                    <a:bodyPr/>
                    <a:lstStyle/>
                    <a:p>
                      <a:pPr algn="ctr"/>
                      <a:r>
                        <a:rPr lang="en-US" sz="1100" dirty="0">
                          <a:solidFill>
                            <a:schemeClr val="tx1"/>
                          </a:solidFill>
                          <a:latin typeface="IBM Plex Sans"/>
                        </a:rPr>
                        <a:t>No</a:t>
                      </a:r>
                    </a:p>
                  </a:txBody>
                  <a:tcPr marL="24360" marR="24360" marT="16238" marB="16238" anchor="ctr">
                    <a:solidFill>
                      <a:srgbClr val="EDF5FF"/>
                    </a:solidFill>
                  </a:tcPr>
                </a:tc>
                <a:extLst>
                  <a:ext uri="{0D108BD9-81ED-4DB2-BD59-A6C34878D82A}">
                    <a16:rowId xmlns:a16="http://schemas.microsoft.com/office/drawing/2014/main" val="10012"/>
                  </a:ext>
                </a:extLst>
              </a:tr>
              <a:tr h="191845">
                <a:tc>
                  <a:txBody>
                    <a:bodyPr/>
                    <a:lstStyle/>
                    <a:p>
                      <a:pPr algn="ctr"/>
                      <a:r>
                        <a:rPr lang="en-US" sz="1100" dirty="0">
                          <a:solidFill>
                            <a:schemeClr val="tx1"/>
                          </a:solidFill>
                          <a:latin typeface="IBM Plex Sans"/>
                        </a:rPr>
                        <a:t>HA Option</a:t>
                      </a:r>
                      <a:endParaRPr lang="en-US" sz="1100" b="1" dirty="0">
                        <a:solidFill>
                          <a:schemeClr val="tx1"/>
                        </a:solidFill>
                        <a:latin typeface="IBM Plex Sans"/>
                      </a:endParaRPr>
                    </a:p>
                  </a:txBody>
                  <a:tcPr marL="24360" marR="24360" marT="16238" marB="16238" anchor="ctr">
                    <a:solidFill>
                      <a:srgbClr val="C5DEFF"/>
                    </a:solidFill>
                  </a:tcPr>
                </a:tc>
                <a:tc>
                  <a:txBody>
                    <a:bodyPr/>
                    <a:lstStyle/>
                    <a:p>
                      <a:pPr algn="ctr"/>
                      <a:r>
                        <a:rPr lang="en-US" sz="1100" dirty="0">
                          <a:solidFill>
                            <a:schemeClr val="tx1"/>
                          </a:solidFill>
                          <a:latin typeface="IBM Plex Sans"/>
                        </a:rPr>
                        <a:t>N/A</a:t>
                      </a:r>
                    </a:p>
                  </a:txBody>
                  <a:tcPr marL="24360" marR="24360" marT="16238" marB="16238" anchor="ctr">
                    <a:solidFill>
                      <a:srgbClr val="C5DEFF"/>
                    </a:solidFill>
                  </a:tcPr>
                </a:tc>
                <a:tc>
                  <a:txBody>
                    <a:bodyPr/>
                    <a:lstStyle/>
                    <a:p>
                      <a:pPr algn="ctr"/>
                      <a:r>
                        <a:rPr lang="en-US" sz="1100" dirty="0">
                          <a:solidFill>
                            <a:schemeClr val="tx1"/>
                          </a:solidFill>
                          <a:latin typeface="IBM Plex Sans"/>
                        </a:rPr>
                        <a:t>No</a:t>
                      </a:r>
                    </a:p>
                  </a:txBody>
                  <a:tcPr marL="24360" marR="24360" marT="16238" marB="16238" anchor="ctr">
                    <a:solidFill>
                      <a:srgbClr val="C5DEFF"/>
                    </a:solidFill>
                  </a:tcPr>
                </a:tc>
                <a:tc>
                  <a:txBody>
                    <a:bodyPr/>
                    <a:lstStyle/>
                    <a:p>
                      <a:pPr algn="ctr"/>
                      <a:r>
                        <a:rPr lang="en-US" sz="1100" dirty="0">
                          <a:solidFill>
                            <a:schemeClr val="tx1"/>
                          </a:solidFill>
                          <a:latin typeface="IBM Plex Sans"/>
                        </a:rPr>
                        <a:t>Yes</a:t>
                      </a:r>
                    </a:p>
                  </a:txBody>
                  <a:tcPr marL="24360" marR="24360" marT="16238" marB="16238" anchor="ctr">
                    <a:solidFill>
                      <a:srgbClr val="C5DEFF"/>
                    </a:solidFill>
                  </a:tcPr>
                </a:tc>
                <a:tc>
                  <a:txBody>
                    <a:bodyPr/>
                    <a:lstStyle/>
                    <a:p>
                      <a:pPr algn="ctr"/>
                      <a:r>
                        <a:rPr lang="en-US" sz="1100" dirty="0">
                          <a:solidFill>
                            <a:schemeClr val="tx1"/>
                          </a:solidFill>
                          <a:latin typeface="IBM Plex Sans"/>
                        </a:rPr>
                        <a:t>Yes</a:t>
                      </a:r>
                    </a:p>
                  </a:txBody>
                  <a:tcPr marL="24360" marR="24360" marT="16238" marB="16238" anchor="ctr">
                    <a:solidFill>
                      <a:srgbClr val="C5DEFF"/>
                    </a:solidFill>
                  </a:tcPr>
                </a:tc>
                <a:tc>
                  <a:txBody>
                    <a:bodyPr/>
                    <a:lstStyle/>
                    <a:p>
                      <a:pPr algn="ctr"/>
                      <a:r>
                        <a:rPr lang="en-US" sz="1100" dirty="0">
                          <a:solidFill>
                            <a:schemeClr val="tx1"/>
                          </a:solidFill>
                          <a:latin typeface="IBM Plex Sans"/>
                        </a:rPr>
                        <a:t>Yes</a:t>
                      </a:r>
                    </a:p>
                  </a:txBody>
                  <a:tcPr marL="24360" marR="24360" marT="16238" marB="16238" anchor="ctr">
                    <a:solidFill>
                      <a:srgbClr val="C5DEFF"/>
                    </a:solidFill>
                  </a:tcPr>
                </a:tc>
                <a:extLst>
                  <a:ext uri="{0D108BD9-81ED-4DB2-BD59-A6C34878D82A}">
                    <a16:rowId xmlns:a16="http://schemas.microsoft.com/office/drawing/2014/main" val="10013"/>
                  </a:ext>
                </a:extLst>
              </a:tr>
              <a:tr h="191845">
                <a:tc>
                  <a:txBody>
                    <a:bodyPr/>
                    <a:lstStyle/>
                    <a:p>
                      <a:pPr algn="ctr"/>
                      <a:r>
                        <a:rPr lang="en-US" sz="1100" dirty="0">
                          <a:solidFill>
                            <a:schemeClr val="tx1"/>
                          </a:solidFill>
                          <a:latin typeface="IBM Plex Sans"/>
                        </a:rPr>
                        <a:t>Manage from API &amp; Portal</a:t>
                      </a:r>
                      <a:endParaRPr lang="en-US" sz="1100" b="1" dirty="0">
                        <a:solidFill>
                          <a:schemeClr val="tx1"/>
                        </a:solidFill>
                        <a:latin typeface="IBM Plex Sans"/>
                      </a:endParaRPr>
                    </a:p>
                  </a:txBody>
                  <a:tcPr marL="24360" marR="24360" marT="16238" marB="16238" anchor="ctr">
                    <a:solidFill>
                      <a:srgbClr val="EDF5FF"/>
                    </a:solidFill>
                  </a:tcPr>
                </a:tc>
                <a:tc>
                  <a:txBody>
                    <a:bodyPr/>
                    <a:lstStyle/>
                    <a:p>
                      <a:pPr algn="ctr"/>
                      <a:r>
                        <a:rPr lang="en-US" sz="1100" dirty="0">
                          <a:solidFill>
                            <a:schemeClr val="tx1"/>
                          </a:solidFill>
                          <a:latin typeface="IBM Plex Sans"/>
                        </a:rPr>
                        <a:t>Yes</a:t>
                      </a:r>
                    </a:p>
                  </a:txBody>
                  <a:tcPr marL="24360" marR="24360" marT="16238" marB="16238" anchor="ctr">
                    <a:solidFill>
                      <a:srgbClr val="EDF5FF"/>
                    </a:solidFill>
                  </a:tcPr>
                </a:tc>
                <a:tc>
                  <a:txBody>
                    <a:bodyPr/>
                    <a:lstStyle/>
                    <a:p>
                      <a:pPr algn="ctr"/>
                      <a:r>
                        <a:rPr lang="en-US" sz="1100" dirty="0">
                          <a:solidFill>
                            <a:schemeClr val="tx1"/>
                          </a:solidFill>
                          <a:latin typeface="IBM Plex Sans"/>
                        </a:rPr>
                        <a:t>Yes</a:t>
                      </a:r>
                    </a:p>
                  </a:txBody>
                  <a:tcPr marL="24360" marR="24360" marT="16238" marB="16238" anchor="ctr">
                    <a:solidFill>
                      <a:srgbClr val="EDF5FF"/>
                    </a:solidFill>
                  </a:tcPr>
                </a:tc>
                <a:tc>
                  <a:txBody>
                    <a:bodyPr/>
                    <a:lstStyle/>
                    <a:p>
                      <a:pPr algn="ctr"/>
                      <a:r>
                        <a:rPr lang="en-US" sz="1100" dirty="0">
                          <a:solidFill>
                            <a:schemeClr val="tx1"/>
                          </a:solidFill>
                          <a:latin typeface="IBM Plex Sans"/>
                        </a:rPr>
                        <a:t>Yes</a:t>
                      </a:r>
                    </a:p>
                  </a:txBody>
                  <a:tcPr marL="24360" marR="24360" marT="16238" marB="16238" anchor="ctr">
                    <a:solidFill>
                      <a:srgbClr val="EDF5FF"/>
                    </a:solidFill>
                  </a:tcPr>
                </a:tc>
                <a:tc>
                  <a:txBody>
                    <a:bodyPr/>
                    <a:lstStyle/>
                    <a:p>
                      <a:pPr algn="ctr"/>
                      <a:r>
                        <a:rPr lang="en-US" sz="1100" dirty="0">
                          <a:solidFill>
                            <a:schemeClr val="tx1"/>
                          </a:solidFill>
                          <a:latin typeface="IBM Plex Sans"/>
                        </a:rPr>
                        <a:t>Appliance GUI</a:t>
                      </a:r>
                    </a:p>
                  </a:txBody>
                  <a:tcPr marL="24360" marR="24360" marT="16238" marB="16238" anchor="ctr">
                    <a:solidFill>
                      <a:srgbClr val="EDF5FF"/>
                    </a:solidFill>
                  </a:tcPr>
                </a:tc>
                <a:tc>
                  <a:txBody>
                    <a:bodyPr/>
                    <a:lstStyle/>
                    <a:p>
                      <a:pPr algn="ctr"/>
                      <a:r>
                        <a:rPr lang="en-US" sz="1100" dirty="0">
                          <a:solidFill>
                            <a:schemeClr val="tx1"/>
                          </a:solidFill>
                          <a:latin typeface="IBM Plex Sans"/>
                        </a:rPr>
                        <a:t>Appliance GUI</a:t>
                      </a:r>
                    </a:p>
                  </a:txBody>
                  <a:tcPr marL="24360" marR="24360" marT="16238" marB="16238" anchor="ctr">
                    <a:solidFill>
                      <a:srgbClr val="EDF5FF"/>
                    </a:solidFill>
                  </a:tcPr>
                </a:tc>
                <a:extLst>
                  <a:ext uri="{0D108BD9-81ED-4DB2-BD59-A6C34878D82A}">
                    <a16:rowId xmlns:a16="http://schemas.microsoft.com/office/drawing/2014/main" val="10014"/>
                  </a:ext>
                </a:extLst>
              </a:tr>
              <a:tr h="191845">
                <a:tc>
                  <a:txBody>
                    <a:bodyPr/>
                    <a:lstStyle/>
                    <a:p>
                      <a:pPr algn="ctr"/>
                      <a:r>
                        <a:rPr lang="en-US" sz="1100" dirty="0">
                          <a:solidFill>
                            <a:schemeClr val="tx1"/>
                          </a:solidFill>
                          <a:latin typeface="IBM Plex Sans"/>
                        </a:rPr>
                        <a:t>10Gbps Support</a:t>
                      </a:r>
                      <a:endParaRPr lang="en-US" sz="1100" b="1" dirty="0">
                        <a:solidFill>
                          <a:schemeClr val="tx1"/>
                        </a:solidFill>
                        <a:latin typeface="IBM Plex Sans"/>
                      </a:endParaRPr>
                    </a:p>
                  </a:txBody>
                  <a:tcPr marL="24360" marR="24360" marT="16238" marB="16238" anchor="ctr">
                    <a:solidFill>
                      <a:srgbClr val="C5DEFF"/>
                    </a:solidFill>
                  </a:tcPr>
                </a:tc>
                <a:tc>
                  <a:txBody>
                    <a:bodyPr/>
                    <a:lstStyle/>
                    <a:p>
                      <a:pPr algn="ctr"/>
                      <a:r>
                        <a:rPr lang="en-US" sz="1100" dirty="0">
                          <a:solidFill>
                            <a:schemeClr val="tx1"/>
                          </a:solidFill>
                          <a:latin typeface="IBM Plex Sans"/>
                        </a:rPr>
                        <a:t>N/A</a:t>
                      </a:r>
                    </a:p>
                  </a:txBody>
                  <a:tcPr marL="24360" marR="24360" marT="16238" marB="16238" anchor="ctr">
                    <a:solidFill>
                      <a:srgbClr val="C5DEFF"/>
                    </a:solidFill>
                  </a:tcPr>
                </a:tc>
                <a:tc>
                  <a:txBody>
                    <a:bodyPr/>
                    <a:lstStyle/>
                    <a:p>
                      <a:pPr algn="ctr"/>
                      <a:r>
                        <a:rPr lang="en-US" sz="1100" dirty="0">
                          <a:solidFill>
                            <a:schemeClr val="tx1"/>
                          </a:solidFill>
                          <a:latin typeface="IBM Plex Sans"/>
                        </a:rPr>
                        <a:t>No</a:t>
                      </a:r>
                    </a:p>
                  </a:txBody>
                  <a:tcPr marL="24360" marR="24360" marT="16238" marB="16238" anchor="ctr">
                    <a:solidFill>
                      <a:srgbClr val="C5DEFF"/>
                    </a:solidFill>
                  </a:tcPr>
                </a:tc>
                <a:tc>
                  <a:txBody>
                    <a:bodyPr/>
                    <a:lstStyle/>
                    <a:p>
                      <a:pPr algn="ctr"/>
                      <a:r>
                        <a:rPr lang="en-US" sz="1100" dirty="0">
                          <a:solidFill>
                            <a:schemeClr val="tx1"/>
                          </a:solidFill>
                          <a:latin typeface="IBM Plex Sans"/>
                        </a:rPr>
                        <a:t>No</a:t>
                      </a:r>
                    </a:p>
                  </a:txBody>
                  <a:tcPr marL="24360" marR="24360" marT="16238" marB="16238" anchor="ctr">
                    <a:solidFill>
                      <a:srgbClr val="C5DEFF"/>
                    </a:solidFill>
                  </a:tcPr>
                </a:tc>
                <a:tc>
                  <a:txBody>
                    <a:bodyPr/>
                    <a:lstStyle/>
                    <a:p>
                      <a:pPr algn="ctr"/>
                      <a:r>
                        <a:rPr lang="en-US" sz="1100" dirty="0">
                          <a:solidFill>
                            <a:schemeClr val="tx1"/>
                          </a:solidFill>
                          <a:latin typeface="IBM Plex Sans"/>
                        </a:rPr>
                        <a:t>No</a:t>
                      </a:r>
                    </a:p>
                  </a:txBody>
                  <a:tcPr marL="24360" marR="24360" marT="16238" marB="16238" anchor="ctr">
                    <a:solidFill>
                      <a:srgbClr val="C5DE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IBM Plex Sans"/>
                        </a:rPr>
                        <a:t>Yes</a:t>
                      </a:r>
                    </a:p>
                  </a:txBody>
                  <a:tcPr marL="24360" marR="24360" marT="16238" marB="16238" anchor="ctr">
                    <a:solidFill>
                      <a:srgbClr val="C5DEFF"/>
                    </a:solidFill>
                  </a:tcPr>
                </a:tc>
                <a:extLst>
                  <a:ext uri="{0D108BD9-81ED-4DB2-BD59-A6C34878D82A}">
                    <a16:rowId xmlns:a16="http://schemas.microsoft.com/office/drawing/2014/main" val="10015"/>
                  </a:ext>
                </a:extLst>
              </a:tr>
              <a:tr h="328878">
                <a:tc>
                  <a:txBody>
                    <a:bodyPr/>
                    <a:lstStyle/>
                    <a:p>
                      <a:pPr algn="ctr"/>
                      <a:r>
                        <a:rPr lang="en-US" sz="1100" dirty="0">
                          <a:solidFill>
                            <a:schemeClr val="tx1"/>
                          </a:solidFill>
                          <a:latin typeface="IBM Plex Sans"/>
                        </a:rPr>
                        <a:t>NGFW Add-ons (IPS, AV, WAF)</a:t>
                      </a:r>
                      <a:endParaRPr lang="en-US" sz="1100" b="1" dirty="0">
                        <a:solidFill>
                          <a:schemeClr val="tx1"/>
                        </a:solidFill>
                        <a:latin typeface="IBM Plex Sans"/>
                      </a:endParaRPr>
                    </a:p>
                  </a:txBody>
                  <a:tcPr marL="24360" marR="24360" marT="16238" marB="16238" anchor="ctr">
                    <a:solidFill>
                      <a:srgbClr val="EDF5FF"/>
                    </a:solidFill>
                  </a:tcPr>
                </a:tc>
                <a:tc>
                  <a:txBody>
                    <a:bodyPr/>
                    <a:lstStyle/>
                    <a:p>
                      <a:pPr algn="ctr"/>
                      <a:r>
                        <a:rPr lang="en-US" sz="1100" dirty="0">
                          <a:solidFill>
                            <a:schemeClr val="tx1"/>
                          </a:solidFill>
                          <a:latin typeface="IBM Plex Sans"/>
                        </a:rPr>
                        <a:t>No</a:t>
                      </a:r>
                    </a:p>
                  </a:txBody>
                  <a:tcPr marL="24360" marR="24360" marT="16238" marB="16238" anchor="ctr">
                    <a:solidFill>
                      <a:srgbClr val="EDF5FF"/>
                    </a:solidFill>
                  </a:tcPr>
                </a:tc>
                <a:tc>
                  <a:txBody>
                    <a:bodyPr/>
                    <a:lstStyle/>
                    <a:p>
                      <a:pPr algn="ctr"/>
                      <a:r>
                        <a:rPr lang="en-US" sz="1100" dirty="0">
                          <a:solidFill>
                            <a:schemeClr val="tx1"/>
                          </a:solidFill>
                          <a:latin typeface="IBM Plex Sans"/>
                        </a:rPr>
                        <a:t>No</a:t>
                      </a:r>
                    </a:p>
                  </a:txBody>
                  <a:tcPr marL="24360" marR="24360" marT="16238" marB="16238" anchor="ctr">
                    <a:solidFill>
                      <a:srgbClr val="EDF5FF"/>
                    </a:solidFill>
                  </a:tcPr>
                </a:tc>
                <a:tc>
                  <a:txBody>
                    <a:bodyPr/>
                    <a:lstStyle/>
                    <a:p>
                      <a:pPr algn="ctr"/>
                      <a:r>
                        <a:rPr lang="en-US" sz="1100" dirty="0">
                          <a:solidFill>
                            <a:schemeClr val="tx1"/>
                          </a:solidFill>
                          <a:latin typeface="IBM Plex Sans"/>
                        </a:rPr>
                        <a:t>No</a:t>
                      </a:r>
                    </a:p>
                  </a:txBody>
                  <a:tcPr marL="24360" marR="24360" marT="16238" marB="16238" anchor="ctr">
                    <a:solidFill>
                      <a:srgbClr val="EDF5FF"/>
                    </a:solidFill>
                  </a:tcPr>
                </a:tc>
                <a:tc>
                  <a:txBody>
                    <a:bodyPr/>
                    <a:lstStyle/>
                    <a:p>
                      <a:pPr algn="ctr"/>
                      <a:r>
                        <a:rPr lang="en-US" sz="1100" dirty="0">
                          <a:solidFill>
                            <a:schemeClr val="tx1"/>
                          </a:solidFill>
                          <a:latin typeface="IBM Plex Sans"/>
                        </a:rPr>
                        <a:t>Yes</a:t>
                      </a:r>
                    </a:p>
                  </a:txBody>
                  <a:tcPr marL="24360" marR="24360" marT="16238" marB="16238" anchor="ctr">
                    <a:solidFill>
                      <a:srgbClr val="EDF5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IBM Plex Sans"/>
                        </a:rPr>
                        <a:t>Yes</a:t>
                      </a:r>
                    </a:p>
                  </a:txBody>
                  <a:tcPr marL="24360" marR="24360" marT="16238" marB="16238" anchor="ctr">
                    <a:solidFill>
                      <a:srgbClr val="EDF5FF"/>
                    </a:solidFill>
                  </a:tcPr>
                </a:tc>
                <a:extLst>
                  <a:ext uri="{0D108BD9-81ED-4DB2-BD59-A6C34878D82A}">
                    <a16:rowId xmlns:a16="http://schemas.microsoft.com/office/drawing/2014/main" val="10016"/>
                  </a:ext>
                </a:extLst>
              </a:tr>
            </a:tbl>
          </a:graphicData>
        </a:graphic>
      </p:graphicFrame>
      <p:sp>
        <p:nvSpPr>
          <p:cNvPr id="6" name="TextBox 5">
            <a:extLst>
              <a:ext uri="{FF2B5EF4-FFF2-40B4-BE49-F238E27FC236}">
                <a16:creationId xmlns:a16="http://schemas.microsoft.com/office/drawing/2014/main" id="{16BA9E10-DF1F-4303-B842-F6B01F9931BB}"/>
              </a:ext>
            </a:extLst>
          </p:cNvPr>
          <p:cNvSpPr txBox="1"/>
          <p:nvPr/>
        </p:nvSpPr>
        <p:spPr>
          <a:xfrm>
            <a:off x="4572000" y="815434"/>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FFFFFF"/>
                </a:solidFill>
                <a:latin typeface="IBM Plex Sans"/>
              </a:rPr>
              <a:t>Offerings</a:t>
            </a:r>
            <a:endParaRPr lang="en-US" sz="1400" dirty="0">
              <a:latin typeface="IBM Plex Sans"/>
            </a:endParaRPr>
          </a:p>
        </p:txBody>
      </p:sp>
      <p:sp>
        <p:nvSpPr>
          <p:cNvPr id="8" name="TextBox 7">
            <a:extLst>
              <a:ext uri="{FF2B5EF4-FFF2-40B4-BE49-F238E27FC236}">
                <a16:creationId xmlns:a16="http://schemas.microsoft.com/office/drawing/2014/main" id="{7334B1D5-AD03-4776-ACFC-8B3BD97F8F76}"/>
              </a:ext>
            </a:extLst>
          </p:cNvPr>
          <p:cNvSpPr txBox="1"/>
          <p:nvPr/>
        </p:nvSpPr>
        <p:spPr>
          <a:xfrm rot="16200000">
            <a:off x="-818895" y="3610720"/>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FFFFFF"/>
                </a:solidFill>
                <a:latin typeface="IBM Plex Sans"/>
              </a:rPr>
              <a:t>Features</a:t>
            </a:r>
          </a:p>
        </p:txBody>
      </p:sp>
    </p:spTree>
    <p:extLst>
      <p:ext uri="{BB962C8B-B14F-4D97-AF65-F5344CB8AC3E}">
        <p14:creationId xmlns:p14="http://schemas.microsoft.com/office/powerpoint/2010/main" val="322215647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Storage</a:t>
            </a:r>
          </a:p>
        </p:txBody>
      </p:sp>
    </p:spTree>
    <p:extLst>
      <p:ext uri="{BB962C8B-B14F-4D97-AF65-F5344CB8AC3E}">
        <p14:creationId xmlns:p14="http://schemas.microsoft.com/office/powerpoint/2010/main" val="280187710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228600" y="1703882"/>
            <a:ext cx="4114800" cy="3488731"/>
          </a:xfrm>
        </p:spPr>
        <p:txBody>
          <a:bodyPr vert="horz" lIns="0" tIns="0" rIns="0" bIns="0" rtlCol="0" anchor="t">
            <a:noAutofit/>
          </a:bodyPr>
          <a:lstStyle/>
          <a:p>
            <a:pPr marL="0" lvl="1" indent="0">
              <a:lnSpc>
                <a:spcPct val="120000"/>
              </a:lnSpc>
              <a:buNone/>
            </a:pPr>
            <a:r>
              <a:rPr lang="en-US" sz="1200" dirty="0"/>
              <a:t>Deploy full-featured, Flash-backed</a:t>
            </a:r>
            <a:r>
              <a:rPr lang="en-US" sz="1200" baseline="30000" dirty="0"/>
              <a:t>1</a:t>
            </a:r>
            <a:r>
              <a:rPr lang="en-US" sz="1200" dirty="0"/>
              <a:t> block storage in granular increments — from 1,000GB to 12,000GB — with customizable deployments, IOPS, and billing. </a:t>
            </a:r>
          </a:p>
          <a:p>
            <a:pPr marL="172720" lvl="1" indent="-172720">
              <a:lnSpc>
                <a:spcPct val="120000"/>
              </a:lnSpc>
            </a:pPr>
            <a:r>
              <a:rPr lang="en-US" dirty="0">
                <a:latin typeface="IBM Plex Sans SemiBold"/>
                <a:cs typeface="IBM Plex Sans SemiBold"/>
              </a:rPr>
              <a:t>Go global: </a:t>
            </a:r>
            <a:br>
              <a:rPr lang="en-US" sz="1200" dirty="0"/>
            </a:br>
            <a:r>
              <a:rPr lang="en-US" sz="1200" dirty="0"/>
              <a:t>Provision block storage alongside your cloud servers in IBM Cloud data centers worldwide.</a:t>
            </a:r>
          </a:p>
          <a:p>
            <a:pPr marL="172720" lvl="1" indent="-172720">
              <a:lnSpc>
                <a:spcPct val="120000"/>
              </a:lnSpc>
            </a:pPr>
            <a:r>
              <a:rPr lang="en-US" dirty="0">
                <a:latin typeface="IBM Plex Sans SemiBold"/>
                <a:cs typeface="IBM Plex Sans SemiBold"/>
              </a:rPr>
              <a:t>Easy to work with: </a:t>
            </a:r>
            <a:br>
              <a:rPr lang="en-US" dirty="0"/>
            </a:br>
            <a:r>
              <a:rPr lang="en-US" sz="1200" dirty="0"/>
              <a:t>Stay confident with a higher class of block storage designed to protect, simplify, and cater to your changing needs.</a:t>
            </a:r>
          </a:p>
          <a:p>
            <a:pPr marL="172720" lvl="1" indent="-172720">
              <a:lnSpc>
                <a:spcPct val="120000"/>
              </a:lnSpc>
            </a:pPr>
            <a:r>
              <a:rPr lang="en-US" dirty="0">
                <a:latin typeface="IBM Plex Sans SemiBold"/>
                <a:cs typeface="IBM Plex Sans SemiBold"/>
              </a:rPr>
              <a:t>Get predictable billing: </a:t>
            </a:r>
            <a:br>
              <a:rPr lang="en-US" sz="1200" dirty="0"/>
            </a:br>
            <a:r>
              <a:rPr lang="en-US" sz="1200" dirty="0"/>
              <a:t>Lock in your costs by the month or by the hour, without the surprise of hidden fees or additional charges.</a:t>
            </a:r>
          </a:p>
        </p:txBody>
      </p:sp>
      <p:sp>
        <p:nvSpPr>
          <p:cNvPr id="9" name="Content Placeholder 8"/>
          <p:cNvSpPr>
            <a:spLocks noGrp="1"/>
          </p:cNvSpPr>
          <p:nvPr>
            <p:ph sz="quarter" idx="16"/>
          </p:nvPr>
        </p:nvSpPr>
        <p:spPr>
          <a:xfrm>
            <a:off x="4572000" y="857250"/>
            <a:ext cx="4572001" cy="2571750"/>
          </a:xfrm>
        </p:spPr>
        <p:txBody>
          <a:bodyPr/>
          <a:lstStyle/>
          <a:p>
            <a:endParaRPr lang="en-US" i="1" dirty="0"/>
          </a:p>
          <a:p>
            <a:endParaRPr lang="en-US" i="1" dirty="0"/>
          </a:p>
          <a:p>
            <a:endParaRPr lang="en-US" i="1" dirty="0"/>
          </a:p>
          <a:p>
            <a:endParaRPr lang="en-US" i="1" dirty="0"/>
          </a:p>
          <a:p>
            <a:r>
              <a:rPr lang="en-US" i="1" dirty="0"/>
              <a:t>Now with monthly and hourly billing. </a:t>
            </a:r>
          </a:p>
          <a:p>
            <a:endParaRPr lang="en-US" i="1" dirty="0"/>
          </a:p>
        </p:txBody>
      </p:sp>
      <p:sp>
        <p:nvSpPr>
          <p:cNvPr id="16" name="Title 1"/>
          <p:cNvSpPr>
            <a:spLocks noGrp="1"/>
          </p:cNvSpPr>
          <p:nvPr>
            <p:ph type="title"/>
          </p:nvPr>
        </p:nvSpPr>
        <p:spPr>
          <a:xfrm>
            <a:off x="228600" y="1085850"/>
            <a:ext cx="4114800" cy="381000"/>
          </a:xfrm>
        </p:spPr>
        <p:txBody>
          <a:bodyPr/>
          <a:lstStyle/>
          <a:p>
            <a:r>
              <a:rPr lang="en-US" dirty="0"/>
              <a:t>Block and File Storage</a:t>
            </a:r>
          </a:p>
        </p:txBody>
      </p:sp>
      <p:pic>
        <p:nvPicPr>
          <p:cNvPr id="10" name="Picture 9" descr="shutterstock_125192411.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571999" y="3429000"/>
            <a:ext cx="4572001" cy="2571750"/>
          </a:xfrm>
          <a:prstGeom prst="rect">
            <a:avLst/>
          </a:prstGeom>
        </p:spPr>
      </p:pic>
      <p:sp>
        <p:nvSpPr>
          <p:cNvPr id="20" name="Content Placeholder 8"/>
          <p:cNvSpPr>
            <a:spLocks noGrp="1"/>
          </p:cNvSpPr>
          <p:nvPr>
            <p:ph sz="quarter" idx="16"/>
          </p:nvPr>
        </p:nvSpPr>
        <p:spPr>
          <a:xfrm>
            <a:off x="4571999" y="3429000"/>
            <a:ext cx="4572001" cy="2571750"/>
          </a:xfrm>
          <a:solidFill>
            <a:srgbClr val="001689">
              <a:alpha val="41000"/>
            </a:srgbClr>
          </a:solidFill>
        </p:spPr>
        <p:txBody>
          <a:bodyPr/>
          <a:lstStyle/>
          <a:p>
            <a:endParaRPr lang="en-US" i="1" dirty="0"/>
          </a:p>
          <a:p>
            <a:endParaRPr lang="en-US" i="1" dirty="0"/>
          </a:p>
          <a:p>
            <a:endParaRPr lang="en-US" i="1" dirty="0"/>
          </a:p>
          <a:p>
            <a:endParaRPr lang="en-US" i="1" dirty="0"/>
          </a:p>
        </p:txBody>
      </p:sp>
    </p:spTree>
    <p:extLst>
      <p:ext uri="{BB962C8B-B14F-4D97-AF65-F5344CB8AC3E}">
        <p14:creationId xmlns:p14="http://schemas.microsoft.com/office/powerpoint/2010/main" val="371008875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920017" y="1538705"/>
            <a:ext cx="1841513" cy="553998"/>
          </a:xfrm>
          <a:prstGeom prst="rect">
            <a:avLst/>
          </a:prstGeom>
        </p:spPr>
        <p:txBody>
          <a:bodyPr wrap="square">
            <a:spAutoFit/>
          </a:bodyPr>
          <a:lstStyle/>
          <a:p>
            <a:pPr defTabSz="685783"/>
            <a:r>
              <a:rPr lang="en-US" sz="1400" dirty="0">
                <a:solidFill>
                  <a:srgbClr val="000000"/>
                </a:solidFill>
                <a:latin typeface="IBM Plex Sans"/>
              </a:rPr>
              <a:t>Block</a:t>
            </a:r>
          </a:p>
          <a:p>
            <a:pPr defTabSz="685783"/>
            <a:r>
              <a:rPr lang="en-US" sz="800" dirty="0">
                <a:solidFill>
                  <a:srgbClr val="000000"/>
                </a:solidFill>
                <a:latin typeface="IBM Plex Sans"/>
              </a:rPr>
              <a:t>Local disk performance with SAN persistence and durability.</a:t>
            </a:r>
          </a:p>
        </p:txBody>
      </p:sp>
      <p:sp>
        <p:nvSpPr>
          <p:cNvPr id="20" name="TextBox 19"/>
          <p:cNvSpPr txBox="1"/>
          <p:nvPr/>
        </p:nvSpPr>
        <p:spPr>
          <a:xfrm>
            <a:off x="114300" y="1813673"/>
            <a:ext cx="3721916" cy="3268587"/>
          </a:xfrm>
          <a:prstGeom prst="rect">
            <a:avLst/>
          </a:prstGeom>
          <a:noFill/>
        </p:spPr>
        <p:txBody>
          <a:bodyPr wrap="square" rtlCol="0" anchor="t">
            <a:spAutoFit/>
          </a:bodyPr>
          <a:lstStyle/>
          <a:p>
            <a:pPr defTabSz="914063">
              <a:lnSpc>
                <a:spcPct val="120000"/>
              </a:lnSpc>
              <a:defRPr/>
            </a:pPr>
            <a:r>
              <a:rPr lang="en-US" sz="1400" kern="0" dirty="0">
                <a:solidFill>
                  <a:srgbClr val="FFFFFF"/>
                </a:solidFill>
                <a:latin typeface="IBM Plex Sans SemiBold"/>
                <a:ea typeface="IBM Plex Sans"/>
                <a:cs typeface="IBM Plex Sans SemiBold"/>
                <a:sym typeface="Helvetica Light"/>
              </a:rPr>
              <a:t>Choose your deployment:</a:t>
            </a:r>
          </a:p>
          <a:p>
            <a:pPr algn="ctr" defTabSz="914063">
              <a:lnSpc>
                <a:spcPct val="120000"/>
              </a:lnSpc>
              <a:defRPr/>
            </a:pPr>
            <a:endParaRPr lang="en-US" sz="1200" kern="0" dirty="0">
              <a:solidFill>
                <a:srgbClr val="FFFFFF"/>
              </a:solidFill>
              <a:latin typeface="IBM Plex Sans Light"/>
              <a:ea typeface="IBM Plex Sans"/>
              <a:cs typeface="IBM Plex Sans Light"/>
              <a:sym typeface="Helvetica Light"/>
            </a:endParaRPr>
          </a:p>
          <a:p>
            <a:pPr marL="227965" indent="-227965" defTabSz="914063">
              <a:lnSpc>
                <a:spcPct val="120000"/>
              </a:lnSpc>
              <a:buFontTx/>
              <a:buAutoNum type="arabicParenR"/>
              <a:defRPr/>
            </a:pPr>
            <a:r>
              <a:rPr lang="en-US" sz="1400" kern="0" dirty="0">
                <a:solidFill>
                  <a:srgbClr val="FFFFFF"/>
                </a:solidFill>
                <a:latin typeface="IBM Plex Sans SemiBold"/>
                <a:ea typeface="IBM Plex Sans"/>
                <a:cs typeface="IBM Plex Sans SemiBold"/>
                <a:sym typeface="Helvetica Light"/>
              </a:rPr>
              <a:t>Endurance tiers:</a:t>
            </a:r>
            <a:br>
              <a:rPr lang="en-US" sz="1400" kern="0" dirty="0">
                <a:solidFill>
                  <a:srgbClr val="FFFFFF"/>
                </a:solidFill>
                <a:latin typeface="IBM Plex Sans SemiBold"/>
                <a:ea typeface="IBM Plex Sans"/>
                <a:cs typeface="IBM Plex Sans SemiBold"/>
                <a:sym typeface="Helvetica Light"/>
              </a:rPr>
            </a:br>
            <a:r>
              <a:rPr lang="en-US" sz="1200" kern="0" dirty="0">
                <a:solidFill>
                  <a:srgbClr val="FFFFFF"/>
                </a:solidFill>
                <a:latin typeface="IBM Plex Sans Light"/>
                <a:ea typeface="IBM Plex Sans"/>
                <a:cs typeface="IBM Plex Sans Light"/>
                <a:sym typeface="Helvetica Light"/>
              </a:rPr>
              <a:t> Specify capacity only (IOPS and throughput scale with volume size). Pre-defined for simplicity. Ideal for most workloads.  </a:t>
            </a:r>
            <a:endParaRPr lang="en-US" sz="1200" dirty="0">
              <a:solidFill>
                <a:srgbClr val="FFFFFF"/>
              </a:solidFill>
              <a:latin typeface="IBM Plex Sans Light"/>
              <a:ea typeface="IBM Plex Sans"/>
              <a:cs typeface="IBM Plex Sans Light"/>
            </a:endParaRPr>
          </a:p>
          <a:p>
            <a:pPr defTabSz="914063">
              <a:lnSpc>
                <a:spcPct val="120000"/>
              </a:lnSpc>
              <a:defRPr/>
            </a:pPr>
            <a:endParaRPr lang="en-US" sz="1200" dirty="0">
              <a:solidFill>
                <a:srgbClr val="FFFFFF"/>
              </a:solidFill>
              <a:latin typeface="IBM Plex Sans Light"/>
              <a:ea typeface="IBM Plex Sans"/>
              <a:cs typeface="IBM Plex Sans Light"/>
            </a:endParaRPr>
          </a:p>
          <a:p>
            <a:pPr defTabSz="914063">
              <a:lnSpc>
                <a:spcPct val="120000"/>
              </a:lnSpc>
              <a:defRPr/>
            </a:pPr>
            <a:endParaRPr lang="en-US" sz="1200" dirty="0">
              <a:solidFill>
                <a:srgbClr val="FFFFFF"/>
              </a:solidFill>
              <a:latin typeface="IBM Plex Sans Light"/>
              <a:ea typeface="IBM Plex Sans"/>
              <a:cs typeface="IBM Plex Sans Light"/>
            </a:endParaRPr>
          </a:p>
          <a:p>
            <a:pPr marL="227965" indent="-227965" defTabSz="914063">
              <a:lnSpc>
                <a:spcPct val="120000"/>
              </a:lnSpc>
              <a:buFontTx/>
              <a:buAutoNum type="arabicParenR" startAt="2"/>
              <a:defRPr/>
            </a:pPr>
            <a:endParaRPr lang="en-US" sz="1200" dirty="0">
              <a:solidFill>
                <a:srgbClr val="FFFFFF"/>
              </a:solidFill>
              <a:latin typeface="IBM Plex Sans Light"/>
              <a:ea typeface="IBM Plex Sans"/>
              <a:cs typeface="IBM Plex Sans Light"/>
            </a:endParaRPr>
          </a:p>
          <a:p>
            <a:pPr marL="227965" indent="-227965" defTabSz="914063">
              <a:lnSpc>
                <a:spcPct val="120000"/>
              </a:lnSpc>
              <a:buFontTx/>
              <a:buAutoNum type="arabicParenR" startAt="2"/>
              <a:defRPr/>
            </a:pPr>
            <a:endParaRPr lang="en-US" sz="1200" dirty="0">
              <a:solidFill>
                <a:srgbClr val="FFFFFF"/>
              </a:solidFill>
              <a:latin typeface="IBM Plex Sans Light"/>
              <a:ea typeface="IBM Plex Sans"/>
              <a:cs typeface="IBM Plex Sans Light"/>
            </a:endParaRPr>
          </a:p>
          <a:p>
            <a:pPr marL="227965" indent="-227965" defTabSz="914063">
              <a:lnSpc>
                <a:spcPct val="120000"/>
              </a:lnSpc>
              <a:buFontTx/>
              <a:buAutoNum type="arabicParenR" startAt="2"/>
              <a:defRPr/>
            </a:pPr>
            <a:endParaRPr lang="en-US" sz="1200" dirty="0">
              <a:solidFill>
                <a:srgbClr val="FFFFFF"/>
              </a:solidFill>
              <a:latin typeface="IBM Plex Sans Light"/>
              <a:ea typeface="IBM Plex Sans"/>
              <a:cs typeface="IBM Plex Sans Light"/>
            </a:endParaRPr>
          </a:p>
          <a:p>
            <a:pPr defTabSz="914063">
              <a:lnSpc>
                <a:spcPct val="120000"/>
              </a:lnSpc>
              <a:defRPr/>
            </a:pPr>
            <a:endParaRPr lang="en-US" sz="1200" kern="0" dirty="0">
              <a:solidFill>
                <a:srgbClr val="FFFFFF"/>
              </a:solidFill>
              <a:latin typeface="IBM Plex Sans Light"/>
              <a:ea typeface="IBM Plex Sans"/>
              <a:cs typeface="IBM Plex Sans Light"/>
              <a:sym typeface="Helvetica Light"/>
            </a:endParaRPr>
          </a:p>
          <a:p>
            <a:pPr marL="227965" indent="-227965" defTabSz="914063">
              <a:lnSpc>
                <a:spcPct val="120000"/>
              </a:lnSpc>
              <a:buFontTx/>
              <a:buAutoNum type="arabicParenR" startAt="2"/>
              <a:defRPr/>
            </a:pPr>
            <a:endParaRPr lang="en-US" sz="1200" dirty="0">
              <a:solidFill>
                <a:srgbClr val="FFFFFF"/>
              </a:solidFill>
              <a:latin typeface="IBM Plex Sans Light"/>
              <a:ea typeface="IBM Plex Sans"/>
              <a:cs typeface="IBM Plex Sans Light"/>
            </a:endParaRPr>
          </a:p>
          <a:p>
            <a:pPr defTabSz="914063">
              <a:lnSpc>
                <a:spcPct val="120000"/>
              </a:lnSpc>
              <a:defRPr/>
            </a:pPr>
            <a:endParaRPr lang="en-US" sz="1200" kern="0" dirty="0">
              <a:solidFill>
                <a:srgbClr val="FFFFFF"/>
              </a:solidFill>
              <a:latin typeface="IBM Plex Sans Light"/>
              <a:ea typeface="IBM Plex Sans"/>
              <a:cs typeface="IBM Plex Sans Light"/>
              <a:sym typeface="Helvetica Light"/>
            </a:endParaRPr>
          </a:p>
        </p:txBody>
      </p:sp>
      <p:sp>
        <p:nvSpPr>
          <p:cNvPr id="23" name="Text Placeholder 4"/>
          <p:cNvSpPr txBox="1">
            <a:spLocks/>
          </p:cNvSpPr>
          <p:nvPr/>
        </p:nvSpPr>
        <p:spPr>
          <a:xfrm>
            <a:off x="445165" y="3533775"/>
            <a:ext cx="3060187" cy="1360372"/>
          </a:xfrm>
          <a:prstGeom prst="rect">
            <a:avLst/>
          </a:prstGeom>
        </p:spPr>
        <p:txBody>
          <a:bodyPr vert="horz" wrap="square" lIns="0" tIns="0" rIns="0" bIns="0" rtlCol="0" anchor="t" anchorCtr="0">
            <a:spAutoFit/>
          </a:bodyPr>
          <a:lstStyle>
            <a:lvl1pPr marL="285750" indent="-285750" algn="l" defTabSz="914400" rtl="0" eaLnBrk="1" latinLnBrk="0" hangingPunct="1">
              <a:spcBef>
                <a:spcPct val="20000"/>
              </a:spcBef>
              <a:buFont typeface="Arial" panose="020B0604020202020204" pitchFamily="34" charset="0"/>
              <a:buChar char="–"/>
              <a:defRPr sz="2000" kern="1200" baseline="0">
                <a:solidFill>
                  <a:srgbClr val="FFFFFF"/>
                </a:solidFill>
                <a:latin typeface="+mn-lt"/>
                <a:ea typeface="+mn-ea"/>
                <a:cs typeface="+mn-cs"/>
              </a:defRPr>
            </a:lvl1pPr>
            <a:lvl2pPr marL="623888" indent="-276225" algn="l" defTabSz="914400" rtl="0" eaLnBrk="1" latinLnBrk="0" hangingPunct="1">
              <a:spcBef>
                <a:spcPct val="20000"/>
              </a:spcBef>
              <a:buFont typeface="Arial" panose="020B0604020202020204" pitchFamily="34" charset="0"/>
              <a:buChar char="•"/>
              <a:defRPr sz="1800" kern="1200" baseline="0">
                <a:solidFill>
                  <a:srgbClr val="FFFFFF"/>
                </a:solidFill>
                <a:latin typeface="+mn-lt"/>
                <a:ea typeface="+mn-ea"/>
                <a:cs typeface="+mn-cs"/>
              </a:defRPr>
            </a:lvl2pPr>
            <a:lvl3pPr marL="914400" indent="-290513" algn="l" defTabSz="914400" rtl="0" eaLnBrk="1" latinLnBrk="0" hangingPunct="1">
              <a:spcBef>
                <a:spcPct val="20000"/>
              </a:spcBef>
              <a:buFont typeface="Arial" panose="020B0604020202020204" pitchFamily="34" charset="0"/>
              <a:buChar char="–"/>
              <a:defRPr sz="1600" kern="1200" baseline="0">
                <a:solidFill>
                  <a:srgbClr val="FFFFFF"/>
                </a:solidFill>
                <a:latin typeface="+mn-lt"/>
                <a:ea typeface="+mn-ea"/>
                <a:cs typeface="+mn-cs"/>
              </a:defRPr>
            </a:lvl3pPr>
            <a:lvl4pPr marL="1146175" indent="-231775" algn="l" defTabSz="914400" rtl="0" eaLnBrk="1" latinLnBrk="0" hangingPunct="1">
              <a:spcBef>
                <a:spcPct val="20000"/>
              </a:spcBef>
              <a:buFont typeface="Arial" panose="020B0604020202020204" pitchFamily="34" charset="0"/>
              <a:buChar char="–"/>
              <a:defRPr sz="1400" kern="1200" baseline="0">
                <a:solidFill>
                  <a:srgbClr val="FFFFFF"/>
                </a:solidFill>
                <a:latin typeface="+mn-lt"/>
                <a:ea typeface="+mn-ea"/>
                <a:cs typeface="+mn-cs"/>
              </a:defRPr>
            </a:lvl4pPr>
            <a:lvl5pPr marL="1379538" indent="-233363" algn="l" defTabSz="914400" rtl="0" eaLnBrk="1" latinLnBrk="0" hangingPunct="1">
              <a:spcBef>
                <a:spcPct val="20000"/>
              </a:spcBef>
              <a:buFont typeface="Arial" panose="020B0604020202020204" pitchFamily="34" charset="0"/>
              <a:buChar char="»"/>
              <a:defRPr sz="1400" kern="1200" baseline="0">
                <a:solidFill>
                  <a:srgbClr val="FFFFFF"/>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514160">
              <a:lnSpc>
                <a:spcPct val="120000"/>
              </a:lnSpc>
              <a:spcBef>
                <a:spcPts val="0"/>
              </a:spcBef>
              <a:buNone/>
              <a:defRPr/>
            </a:pPr>
            <a:r>
              <a:rPr lang="en-US" sz="1400" dirty="0">
                <a:latin typeface="IBM Plex Sans SemiBold"/>
                <a:cs typeface="IBM Plex Sans SemiBold"/>
                <a:sym typeface="Helvetica Light"/>
              </a:rPr>
              <a:t>Example: </a:t>
            </a:r>
            <a:br>
              <a:rPr lang="en-US" sz="1200" dirty="0">
                <a:latin typeface="IBM Plex Sans Light"/>
                <a:cs typeface="IBM Plex Sans Light"/>
                <a:sym typeface="Helvetica Light"/>
              </a:rPr>
            </a:br>
            <a:r>
              <a:rPr lang="en-US" sz="1200" dirty="0">
                <a:latin typeface="IBM Plex Sans Light"/>
                <a:cs typeface="IBM Plex Sans Light"/>
                <a:sym typeface="Helvetica Light"/>
              </a:rPr>
              <a:t>500GB volume @ 2 IOPS</a:t>
            </a:r>
          </a:p>
          <a:p>
            <a:pPr marL="0" indent="0" defTabSz="514160">
              <a:lnSpc>
                <a:spcPct val="120000"/>
              </a:lnSpc>
              <a:spcBef>
                <a:spcPts val="0"/>
              </a:spcBef>
              <a:buNone/>
              <a:defRPr/>
            </a:pPr>
            <a:r>
              <a:rPr lang="en-US" sz="1200" dirty="0">
                <a:latin typeface="IBM Plex Sans Light"/>
                <a:cs typeface="IBM Plex Sans Light"/>
                <a:sym typeface="Helvetica Light"/>
              </a:rPr>
              <a:t>500GB * 2 IOPS/GB tier = 1,000 IOPS total</a:t>
            </a:r>
          </a:p>
          <a:p>
            <a:pPr marL="0" indent="0" defTabSz="514160">
              <a:lnSpc>
                <a:spcPct val="120000"/>
              </a:lnSpc>
              <a:spcBef>
                <a:spcPts val="0"/>
              </a:spcBef>
              <a:buNone/>
              <a:defRPr/>
            </a:pPr>
            <a:r>
              <a:rPr lang="en-US" sz="1200" dirty="0">
                <a:latin typeface="IBM Plex Sans Light"/>
                <a:cs typeface="IBM Plex Sans Light"/>
                <a:sym typeface="Helvetica Light"/>
              </a:rPr>
              <a:t>1000 IOPS * 16kb block size = 16MB/s throughput </a:t>
            </a:r>
          </a:p>
          <a:p>
            <a:pPr marL="0" indent="0" defTabSz="514160">
              <a:lnSpc>
                <a:spcPct val="120000"/>
              </a:lnSpc>
              <a:spcBef>
                <a:spcPts val="0"/>
              </a:spcBef>
              <a:buNone/>
              <a:defRPr/>
            </a:pPr>
            <a:r>
              <a:rPr lang="en-US" sz="1200" dirty="0">
                <a:latin typeface="IBM Plex Sans Light"/>
                <a:cs typeface="IBM Plex Sans Light"/>
                <a:sym typeface="Helvetica Light"/>
              </a:rPr>
              <a:t>$0.20/GB * 500GB = $100/month</a:t>
            </a:r>
          </a:p>
        </p:txBody>
      </p:sp>
      <p:sp>
        <p:nvSpPr>
          <p:cNvPr id="24" name="Rectangle 23"/>
          <p:cNvSpPr/>
          <p:nvPr/>
        </p:nvSpPr>
        <p:spPr>
          <a:xfrm>
            <a:off x="4562475" y="3533775"/>
            <a:ext cx="3191066" cy="1674304"/>
          </a:xfrm>
          <a:prstGeom prst="rect">
            <a:avLst/>
          </a:prstGeom>
        </p:spPr>
        <p:txBody>
          <a:bodyPr wrap="square">
            <a:spAutoFit/>
          </a:bodyPr>
          <a:lstStyle/>
          <a:p>
            <a:pPr defTabSz="514160">
              <a:lnSpc>
                <a:spcPct val="120000"/>
              </a:lnSpc>
              <a:defRPr/>
            </a:pPr>
            <a:r>
              <a:rPr lang="en-US" sz="1400" kern="0" dirty="0">
                <a:solidFill>
                  <a:srgbClr val="FFFFFF"/>
                </a:solidFill>
                <a:latin typeface="IBM Plex Sans SemiBold"/>
                <a:ea typeface="IBM Plex Sans"/>
                <a:cs typeface="IBM Plex Sans SemiBold"/>
                <a:sym typeface="Helvetica Light"/>
              </a:rPr>
              <a:t>Example: </a:t>
            </a:r>
            <a:br>
              <a:rPr lang="en-US" sz="1200" kern="0" dirty="0">
                <a:solidFill>
                  <a:srgbClr val="FFFFFF"/>
                </a:solidFill>
                <a:latin typeface="IBM Plex Sans Light"/>
                <a:ea typeface="IBM Plex Sans"/>
                <a:cs typeface="IBM Plex Sans Light"/>
                <a:sym typeface="Helvetica Light"/>
              </a:rPr>
            </a:br>
            <a:r>
              <a:rPr lang="en-US" sz="1200" kern="0" dirty="0">
                <a:solidFill>
                  <a:srgbClr val="FFFFFF"/>
                </a:solidFill>
                <a:latin typeface="IBM Plex Sans Light"/>
                <a:ea typeface="IBM Plex Sans"/>
                <a:cs typeface="IBM Plex Sans Light"/>
                <a:sym typeface="Helvetica Light"/>
              </a:rPr>
              <a:t>500GB volume with 250 IOPS</a:t>
            </a:r>
          </a:p>
          <a:p>
            <a:pPr defTabSz="514160">
              <a:lnSpc>
                <a:spcPct val="120000"/>
              </a:lnSpc>
              <a:defRPr/>
            </a:pPr>
            <a:r>
              <a:rPr lang="en-US" sz="1200" kern="0" dirty="0">
                <a:solidFill>
                  <a:srgbClr val="FFFFFF"/>
                </a:solidFill>
                <a:latin typeface="IBM Plex Sans Light"/>
                <a:ea typeface="IBM Plex Sans"/>
                <a:cs typeface="IBM Plex Sans Light"/>
                <a:sym typeface="Helvetica Light"/>
              </a:rPr>
              <a:t>250 * 16kb block size = 4 MB/s throughput </a:t>
            </a:r>
          </a:p>
          <a:p>
            <a:pPr defTabSz="514160">
              <a:lnSpc>
                <a:spcPct val="120000"/>
              </a:lnSpc>
              <a:defRPr/>
            </a:pPr>
            <a:r>
              <a:rPr lang="en-US" sz="1200" kern="0" dirty="0">
                <a:solidFill>
                  <a:srgbClr val="FFFFFF"/>
                </a:solidFill>
                <a:latin typeface="IBM Plex Sans Light"/>
                <a:ea typeface="IBM Plex Sans"/>
                <a:cs typeface="IBM Plex Sans Light"/>
                <a:sym typeface="Helvetica Light"/>
              </a:rPr>
              <a:t>$0.10/GB * 500 GB + $0.07/IOP * 250 = </a:t>
            </a:r>
          </a:p>
          <a:p>
            <a:pPr defTabSz="514160">
              <a:lnSpc>
                <a:spcPct val="120000"/>
              </a:lnSpc>
              <a:defRPr/>
            </a:pPr>
            <a:r>
              <a:rPr lang="en-US" sz="1200" kern="0" dirty="0">
                <a:solidFill>
                  <a:srgbClr val="FFFFFF"/>
                </a:solidFill>
                <a:latin typeface="IBM Plex Sans Light"/>
                <a:ea typeface="IBM Plex Sans"/>
                <a:cs typeface="IBM Plex Sans Light"/>
                <a:sym typeface="Helvetica Light"/>
              </a:rPr>
              <a:t>$50  + $17.50 = $67.50 / month</a:t>
            </a:r>
          </a:p>
          <a:p>
            <a:pPr defTabSz="514160">
              <a:lnSpc>
                <a:spcPct val="120000"/>
              </a:lnSpc>
              <a:defRPr/>
            </a:pPr>
            <a:endParaRPr lang="en-US" sz="1200" kern="0" dirty="0">
              <a:solidFill>
                <a:srgbClr val="FFFFFF"/>
              </a:solidFill>
              <a:latin typeface="IBM Plex Sans Light"/>
              <a:ea typeface="IBM Plex Sans"/>
              <a:cs typeface="IBM Plex Sans Light"/>
              <a:sym typeface="Helvetica Light"/>
            </a:endParaRPr>
          </a:p>
          <a:p>
            <a:pPr defTabSz="514160" fontAlgn="base">
              <a:lnSpc>
                <a:spcPct val="120000"/>
              </a:lnSpc>
              <a:spcBef>
                <a:spcPct val="0"/>
              </a:spcBef>
              <a:spcAft>
                <a:spcPct val="0"/>
              </a:spcAft>
              <a:defRPr/>
            </a:pPr>
            <a:r>
              <a:rPr lang="en-US" sz="1200" kern="0" dirty="0">
                <a:solidFill>
                  <a:srgbClr val="FFFFFF"/>
                </a:solidFill>
                <a:latin typeface="IBM Plex Sans Light"/>
                <a:ea typeface="IBM Plex Sans"/>
                <a:cs typeface="IBM Plex Sans Light"/>
                <a:sym typeface="Helvetica Light"/>
              </a:rPr>
              <a:t> </a:t>
            </a:r>
            <a:r>
              <a:rPr lang="en-US" sz="1200" b="1" kern="0" dirty="0">
                <a:solidFill>
                  <a:srgbClr val="FFFFFF"/>
                </a:solidFill>
                <a:latin typeface="IBM Plex Sans Light"/>
                <a:ea typeface="IBM Plex Sans"/>
                <a:cs typeface="IBM Plex Sans Light"/>
                <a:sym typeface="Helvetica Light"/>
              </a:rPr>
              <a:t> </a:t>
            </a:r>
          </a:p>
        </p:txBody>
      </p:sp>
      <p:sp>
        <p:nvSpPr>
          <p:cNvPr id="15" name="Title 1"/>
          <p:cNvSpPr>
            <a:spLocks noGrp="1"/>
          </p:cNvSpPr>
          <p:nvPr>
            <p:ph type="title"/>
          </p:nvPr>
        </p:nvSpPr>
        <p:spPr>
          <a:xfrm>
            <a:off x="228600" y="1085850"/>
            <a:ext cx="4114800" cy="381000"/>
          </a:xfrm>
        </p:spPr>
        <p:txBody>
          <a:bodyPr/>
          <a:lstStyle/>
          <a:p>
            <a:r>
              <a:rPr lang="en-US" dirty="0"/>
              <a:t>Block and File Storage</a:t>
            </a:r>
          </a:p>
        </p:txBody>
      </p:sp>
      <p:sp>
        <p:nvSpPr>
          <p:cNvPr id="12" name="TextBox 11"/>
          <p:cNvSpPr txBox="1"/>
          <p:nvPr/>
        </p:nvSpPr>
        <p:spPr>
          <a:xfrm>
            <a:off x="4368767" y="2088639"/>
            <a:ext cx="3450733" cy="1231106"/>
          </a:xfrm>
          <a:prstGeom prst="rect">
            <a:avLst/>
          </a:prstGeom>
          <a:noFill/>
        </p:spPr>
        <p:txBody>
          <a:bodyPr wrap="square" rtlCol="0" anchor="t">
            <a:spAutoFit/>
          </a:bodyPr>
          <a:lstStyle/>
          <a:p>
            <a:pPr defTabSz="914063">
              <a:lnSpc>
                <a:spcPct val="120000"/>
              </a:lnSpc>
              <a:defRPr/>
            </a:pPr>
            <a:endParaRPr lang="en-US" sz="1200" dirty="0">
              <a:solidFill>
                <a:srgbClr val="FFFFFF"/>
              </a:solidFill>
              <a:latin typeface="IBM Plex Sans Light"/>
              <a:ea typeface="IBM Plex Sans"/>
              <a:cs typeface="IBM Plex Sans Light"/>
            </a:endParaRPr>
          </a:p>
          <a:p>
            <a:pPr marL="227965" indent="-227965" defTabSz="914063">
              <a:lnSpc>
                <a:spcPct val="120000"/>
              </a:lnSpc>
              <a:buFontTx/>
              <a:buAutoNum type="arabicParenR" startAt="2"/>
              <a:defRPr/>
            </a:pPr>
            <a:r>
              <a:rPr lang="en-US" sz="1400" kern="0" dirty="0">
                <a:solidFill>
                  <a:srgbClr val="FFFFFF"/>
                </a:solidFill>
                <a:latin typeface="IBM Plex Sans SemiBold"/>
                <a:ea typeface="IBM Plex Sans"/>
                <a:cs typeface="IBM Plex Sans SemiBold"/>
                <a:sym typeface="Helvetica Light"/>
              </a:rPr>
              <a:t>Performance options: </a:t>
            </a:r>
            <a:br>
              <a:rPr lang="en-US" sz="1200" kern="0" dirty="0">
                <a:solidFill>
                  <a:srgbClr val="FFFFFF"/>
                </a:solidFill>
                <a:latin typeface="IBM Plex Sans Light"/>
                <a:ea typeface="IBM Plex Sans"/>
                <a:cs typeface="IBM Plex Sans Light"/>
                <a:sym typeface="Helvetica Light"/>
              </a:rPr>
            </a:br>
            <a:r>
              <a:rPr lang="en-US" sz="1200" kern="0" dirty="0">
                <a:solidFill>
                  <a:srgbClr val="FFFFFF"/>
                </a:solidFill>
                <a:latin typeface="IBM Plex Sans Light"/>
                <a:ea typeface="IBM Plex Sans"/>
                <a:cs typeface="IBM Plex Sans Light"/>
                <a:sym typeface="Helvetica Light"/>
              </a:rPr>
              <a:t>Specify both capacity and IOPS. Ideal for workloads with well-defined performance requirements.</a:t>
            </a:r>
          </a:p>
        </p:txBody>
      </p:sp>
      <p:sp>
        <p:nvSpPr>
          <p:cNvPr id="14" name="TextBox 13"/>
          <p:cNvSpPr txBox="1"/>
          <p:nvPr/>
        </p:nvSpPr>
        <p:spPr>
          <a:xfrm>
            <a:off x="114301" y="1447167"/>
            <a:ext cx="6529223" cy="276999"/>
          </a:xfrm>
          <a:prstGeom prst="rect">
            <a:avLst/>
          </a:prstGeom>
          <a:noFill/>
        </p:spPr>
        <p:txBody>
          <a:bodyPr wrap="square" rtlCol="0" anchor="t">
            <a:spAutoFit/>
          </a:bodyPr>
          <a:lstStyle/>
          <a:p>
            <a:pPr defTabSz="914063" fontAlgn="base">
              <a:spcBef>
                <a:spcPct val="0"/>
              </a:spcBef>
              <a:spcAft>
                <a:spcPct val="0"/>
              </a:spcAft>
            </a:pPr>
            <a:r>
              <a:rPr lang="en-US" sz="1200" dirty="0">
                <a:solidFill>
                  <a:srgbClr val="FFFFFF"/>
                </a:solidFill>
                <a:latin typeface="IBM Plex Sans SemiBold"/>
                <a:ea typeface="IBM Plex Sans"/>
                <a:cs typeface="IBM Plex Sans SemiBold"/>
                <a:sym typeface="Helvetica Light"/>
              </a:rPr>
              <a:t>20GB to 12TB storage    |    Max of 48,000 IOPS(2)     |      Monthly </a:t>
            </a:r>
            <a:r>
              <a:rPr lang="en-US" sz="1200" dirty="0">
                <a:solidFill>
                  <a:srgbClr val="FFFFFF"/>
                </a:solidFill>
                <a:latin typeface="IBM Plex Sans SemiBold"/>
                <a:ea typeface="IBM Plex Sans"/>
                <a:cs typeface="IBM Plex Sans SemiBold"/>
              </a:rPr>
              <a:t>and hourly billing</a:t>
            </a:r>
            <a:endParaRPr lang="en-US" sz="1200" dirty="0">
              <a:solidFill>
                <a:srgbClr val="FFFFFF"/>
              </a:solidFill>
              <a:latin typeface="IBM Plex Sans SemiBold"/>
              <a:ea typeface="IBM Plex Sans"/>
              <a:cs typeface="IBM Plex Sans SemiBold"/>
              <a:sym typeface="Helvetica Light"/>
            </a:endParaRPr>
          </a:p>
        </p:txBody>
      </p:sp>
      <p:sp>
        <p:nvSpPr>
          <p:cNvPr id="11" name="Footer Placeholder 3"/>
          <p:cNvSpPr txBox="1">
            <a:spLocks/>
          </p:cNvSpPr>
          <p:nvPr/>
        </p:nvSpPr>
        <p:spPr>
          <a:xfrm>
            <a:off x="228600" y="5815064"/>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de-DE" sz="600" dirty="0">
                <a:solidFill>
                  <a:schemeClr val="bg2"/>
                </a:solidFill>
                <a:latin typeface="IBM Plex Sans"/>
              </a:rPr>
              <a:t>IBM Cloud/ © 2019 IBM Corporation</a:t>
            </a:r>
            <a:endParaRPr lang="en-US" sz="600" dirty="0">
              <a:solidFill>
                <a:schemeClr val="bg2"/>
              </a:solidFill>
              <a:latin typeface="IBM Plex Sans"/>
            </a:endParaRPr>
          </a:p>
        </p:txBody>
      </p:sp>
    </p:spTree>
    <p:extLst>
      <p:ext uri="{BB962C8B-B14F-4D97-AF65-F5344CB8AC3E}">
        <p14:creationId xmlns:p14="http://schemas.microsoft.com/office/powerpoint/2010/main" val="8415295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28600" y="4895060"/>
            <a:ext cx="6400800" cy="137160"/>
          </a:xfrm>
          <a:prstGeom prst="rect">
            <a:avLst/>
          </a:prstGeom>
        </p:spPr>
        <p:txBody>
          <a:bodyPr anchor="ctr"/>
          <a:lstStyle>
            <a:defPPr>
              <a:defRPr lang="en-US"/>
            </a:defPPr>
            <a:lvl1pPr marL="0" algn="l" defTabSz="685800" rtl="0" eaLnBrk="1" latinLnBrk="0" hangingPunct="1">
              <a:defRPr sz="60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dirty="0">
                <a:latin typeface="IBM Plex Sans"/>
              </a:rPr>
              <a:t>IBM </a:t>
            </a:r>
            <a:r>
              <a:rPr lang="en-US" dirty="0">
                <a:latin typeface="IBM Plex Sans"/>
                <a:cs typeface="IBM Plex Sans"/>
              </a:rPr>
              <a:t>Cloud</a:t>
            </a:r>
            <a:r>
              <a:rPr lang="en-US" dirty="0">
                <a:latin typeface="IBM Plex Sans"/>
              </a:rPr>
              <a:t>/ DOC ID / Month XX, 2017 / © 2017 IBM Corporation</a:t>
            </a:r>
            <a:endParaRPr lang="en-US" dirty="0">
              <a:solidFill>
                <a:srgbClr val="FFFFFF"/>
              </a:solidFill>
              <a:latin typeface="IBM Plex Sans"/>
            </a:endParaRPr>
          </a:p>
        </p:txBody>
      </p:sp>
      <p:sp>
        <p:nvSpPr>
          <p:cNvPr id="18" name="Rectangle 17"/>
          <p:cNvSpPr/>
          <p:nvPr/>
        </p:nvSpPr>
        <p:spPr>
          <a:xfrm>
            <a:off x="1920017" y="1538705"/>
            <a:ext cx="1841513" cy="553998"/>
          </a:xfrm>
          <a:prstGeom prst="rect">
            <a:avLst/>
          </a:prstGeom>
        </p:spPr>
        <p:txBody>
          <a:bodyPr wrap="square">
            <a:spAutoFit/>
          </a:bodyPr>
          <a:lstStyle/>
          <a:p>
            <a:pPr defTabSz="685783"/>
            <a:r>
              <a:rPr lang="en-US" sz="1400" dirty="0">
                <a:solidFill>
                  <a:srgbClr val="000000"/>
                </a:solidFill>
                <a:latin typeface="IBM Plex Sans"/>
              </a:rPr>
              <a:t>Block</a:t>
            </a:r>
          </a:p>
          <a:p>
            <a:pPr defTabSz="685783"/>
            <a:r>
              <a:rPr lang="en-US" sz="800" dirty="0">
                <a:solidFill>
                  <a:srgbClr val="000000"/>
                </a:solidFill>
                <a:latin typeface="IBM Plex Sans"/>
              </a:rPr>
              <a:t>Local disk performance with SAN persistence and durability.</a:t>
            </a:r>
          </a:p>
        </p:txBody>
      </p:sp>
      <p:sp>
        <p:nvSpPr>
          <p:cNvPr id="15" name="Title 1"/>
          <p:cNvSpPr>
            <a:spLocks noGrp="1"/>
          </p:cNvSpPr>
          <p:nvPr>
            <p:ph type="title"/>
          </p:nvPr>
        </p:nvSpPr>
        <p:spPr>
          <a:xfrm>
            <a:off x="228600" y="1085850"/>
            <a:ext cx="5084070" cy="381000"/>
          </a:xfrm>
        </p:spPr>
        <p:txBody>
          <a:bodyPr/>
          <a:lstStyle/>
          <a:p>
            <a:r>
              <a:rPr lang="en-US" dirty="0"/>
              <a:t>Block and File Storage</a:t>
            </a:r>
            <a:br>
              <a:rPr lang="en-US" dirty="0">
                <a:solidFill>
                  <a:schemeClr val="tx1"/>
                </a:solidFill>
              </a:rPr>
            </a:br>
            <a:r>
              <a:rPr lang="en-US" sz="1600" dirty="0">
                <a:solidFill>
                  <a:srgbClr val="FFFFFF"/>
                </a:solidFill>
              </a:rPr>
              <a:t>Industry essentials come standard</a:t>
            </a:r>
            <a:br>
              <a:rPr lang="en-US" dirty="0">
                <a:solidFill>
                  <a:schemeClr val="tx1"/>
                </a:solidFill>
              </a:rPr>
            </a:br>
            <a:endParaRPr lang="en-US" dirty="0"/>
          </a:p>
        </p:txBody>
      </p:sp>
      <p:sp>
        <p:nvSpPr>
          <p:cNvPr id="13" name="TextBox 12"/>
          <p:cNvSpPr txBox="1"/>
          <p:nvPr/>
        </p:nvSpPr>
        <p:spPr>
          <a:xfrm>
            <a:off x="95283" y="2015893"/>
            <a:ext cx="4114800" cy="3326103"/>
          </a:xfrm>
          <a:prstGeom prst="rect">
            <a:avLst/>
          </a:prstGeom>
          <a:noFill/>
        </p:spPr>
        <p:txBody>
          <a:bodyPr wrap="square" rtlCol="0" anchor="t">
            <a:spAutoFit/>
          </a:bodyPr>
          <a:lstStyle/>
          <a:p>
            <a:pPr defTabSz="914063">
              <a:lnSpc>
                <a:spcPct val="120000"/>
              </a:lnSpc>
              <a:defRPr/>
            </a:pPr>
            <a:r>
              <a:rPr lang="en-US" sz="1200" b="1" kern="0" dirty="0">
                <a:solidFill>
                  <a:srgbClr val="FFFFFF"/>
                </a:solidFill>
                <a:latin typeface="IBM Plex Sans SemiBold"/>
                <a:ea typeface="IBM Plex Sans"/>
                <a:cs typeface="IBM Plex Sans SemiBold"/>
                <a:sym typeface="Helvetica Light"/>
              </a:rPr>
              <a:t>At rest data encryption: </a:t>
            </a:r>
            <a:r>
              <a:rPr lang="en-US" sz="1200" kern="0" dirty="0">
                <a:solidFill>
                  <a:srgbClr val="FFFFFF"/>
                </a:solidFill>
                <a:latin typeface="IBM Plex Sans Light"/>
                <a:ea typeface="IBM Plex Sans"/>
                <a:cs typeface="IBM Plex Sans Light"/>
                <a:sym typeface="Helvetica Light"/>
              </a:rPr>
              <a:t>Disk</a:t>
            </a:r>
            <a:r>
              <a:rPr lang="en-US" sz="1200" dirty="0">
                <a:solidFill>
                  <a:srgbClr val="FFFFFF"/>
                </a:solidFill>
                <a:latin typeface="IBM Plex Sans Light"/>
                <a:cs typeface="IBM Plex Sans Light"/>
              </a:rPr>
              <a:t> level with provider managed keys(5)</a:t>
            </a:r>
          </a:p>
          <a:p>
            <a:pPr defTabSz="914063">
              <a:lnSpc>
                <a:spcPct val="120000"/>
              </a:lnSpc>
              <a:defRPr/>
            </a:pPr>
            <a:endParaRPr lang="en-US" sz="1200" kern="0" dirty="0">
              <a:solidFill>
                <a:srgbClr val="FFFFFF"/>
              </a:solidFill>
              <a:latin typeface="IBM Plex Sans Light"/>
              <a:ea typeface="IBM Plex Sans"/>
              <a:cs typeface="IBM Plex Sans Light"/>
              <a:sym typeface="Helvetica Light"/>
            </a:endParaRPr>
          </a:p>
          <a:p>
            <a:pPr defTabSz="914063">
              <a:defRPr/>
            </a:pPr>
            <a:r>
              <a:rPr lang="en-US" sz="1200" b="1" kern="0" dirty="0">
                <a:solidFill>
                  <a:srgbClr val="FFFFFF"/>
                </a:solidFill>
                <a:latin typeface="IBM Plex Sans Light"/>
                <a:ea typeface="IBM Plex Sans"/>
                <a:cs typeface="IBM Plex Sans SemiBold"/>
                <a:sym typeface="Helvetica Light"/>
              </a:rPr>
              <a:t>Expandable volumes/adjustable IOPS: A</a:t>
            </a:r>
            <a:r>
              <a:rPr lang="en-US" sz="1200" kern="0" dirty="0">
                <a:solidFill>
                  <a:srgbClr val="FFFFFF"/>
                </a:solidFill>
                <a:latin typeface="IBM Plex Sans Light"/>
                <a:ea typeface="IBM Plex Sans"/>
                <a:cs typeface="IBM Plex Sans SemiBold"/>
                <a:sym typeface="Helvetica Light"/>
              </a:rPr>
              <a:t>ccommodate dynamic workload needs </a:t>
            </a:r>
            <a:r>
              <a:rPr lang="en-US" sz="1200" dirty="0">
                <a:solidFill>
                  <a:srgbClr val="FFFFFF"/>
                </a:solidFill>
                <a:latin typeface="IBM Plex Sans Light"/>
                <a:ea typeface="IBM Plex Sans"/>
                <a:cs typeface="IBM Plex Sans SemiBold"/>
              </a:rPr>
              <a:t>on the fly</a:t>
            </a:r>
          </a:p>
          <a:p>
            <a:pPr defTabSz="914063">
              <a:lnSpc>
                <a:spcPct val="120000"/>
              </a:lnSpc>
              <a:defRPr/>
            </a:pPr>
            <a:endParaRPr lang="en-US" sz="1200" kern="0" dirty="0">
              <a:solidFill>
                <a:srgbClr val="FFFFFF"/>
              </a:solidFill>
              <a:latin typeface="IBM Plex Sans Light"/>
              <a:ea typeface="IBM Plex Sans"/>
              <a:cs typeface="IBM Plex Sans SemiBold"/>
              <a:sym typeface="Helvetica Light"/>
            </a:endParaRPr>
          </a:p>
          <a:p>
            <a:pPr defTabSz="914063">
              <a:lnSpc>
                <a:spcPct val="120000"/>
              </a:lnSpc>
              <a:defRPr/>
            </a:pPr>
            <a:r>
              <a:rPr lang="en-US" sz="1200" b="1" kern="0" dirty="0">
                <a:solidFill>
                  <a:srgbClr val="FFFFFF"/>
                </a:solidFill>
                <a:latin typeface="IBM Plex Sans SemiBold"/>
                <a:ea typeface="IBM Plex Sans"/>
                <a:cs typeface="IBM Plex Sans SemiBold"/>
                <a:sym typeface="Helvetica Light"/>
              </a:rPr>
              <a:t>Flash-backed:</a:t>
            </a:r>
            <a:r>
              <a:rPr lang="en-US" sz="1200" b="1" dirty="0">
                <a:solidFill>
                  <a:srgbClr val="FFFFFF"/>
                </a:solidFill>
                <a:latin typeface="IBM Plex Sans SemiBold"/>
                <a:cs typeface="IBM Plex Sans SemiBold"/>
              </a:rPr>
              <a:t> </a:t>
            </a:r>
            <a:r>
              <a:rPr lang="en-US" sz="1200" dirty="0">
                <a:solidFill>
                  <a:srgbClr val="FFFFFF"/>
                </a:solidFill>
                <a:latin typeface="IBM Plex Sans Light"/>
                <a:cs typeface="IBM Plex Sans Light"/>
              </a:rPr>
              <a:t>Decreased latency/increased throughput(1)</a:t>
            </a:r>
          </a:p>
          <a:p>
            <a:pPr defTabSz="914063">
              <a:lnSpc>
                <a:spcPct val="120000"/>
              </a:lnSpc>
              <a:defRPr/>
            </a:pPr>
            <a:endParaRPr lang="en-US" sz="1200" kern="0" dirty="0">
              <a:solidFill>
                <a:srgbClr val="FFFFFF"/>
              </a:solidFill>
              <a:latin typeface="IBM Plex Sans Light"/>
              <a:ea typeface="IBM Plex Sans"/>
              <a:cs typeface="IBM Plex Sans Light"/>
              <a:sym typeface="Helvetica Light"/>
            </a:endParaRPr>
          </a:p>
          <a:p>
            <a:pPr defTabSz="914063">
              <a:lnSpc>
                <a:spcPct val="120000"/>
              </a:lnSpc>
              <a:defRPr/>
            </a:pPr>
            <a:r>
              <a:rPr lang="en-US" sz="1200" b="1" kern="0" dirty="0">
                <a:solidFill>
                  <a:srgbClr val="FFFFFF"/>
                </a:solidFill>
                <a:latin typeface="IBM Plex Sans SemiBold"/>
                <a:ea typeface="IBM Plex Sans"/>
                <a:cs typeface="IBM Plex Sans SemiBold"/>
                <a:sym typeface="Helvetica Light"/>
              </a:rPr>
              <a:t>Max durability: </a:t>
            </a:r>
            <a:r>
              <a:rPr lang="en-US" sz="1200" dirty="0">
                <a:solidFill>
                  <a:srgbClr val="FFFFFF"/>
                </a:solidFill>
                <a:latin typeface="IBM Plex Sans Light"/>
                <a:cs typeface="IBM Plex Sans Light"/>
                <a:sym typeface="Helvetica Light"/>
              </a:rPr>
              <a:t>M</a:t>
            </a:r>
            <a:r>
              <a:rPr lang="en-US" sz="1200" dirty="0">
                <a:solidFill>
                  <a:srgbClr val="FFFFFF"/>
                </a:solidFill>
                <a:latin typeface="IBM Plex Sans Light"/>
                <a:cs typeface="IBM Plex Sans Light"/>
              </a:rPr>
              <a:t>aintain availability and integrity through events without RAID arrays</a:t>
            </a:r>
          </a:p>
          <a:p>
            <a:pPr defTabSz="914063">
              <a:lnSpc>
                <a:spcPct val="120000"/>
              </a:lnSpc>
              <a:defRPr/>
            </a:pPr>
            <a:endParaRPr lang="en-US" sz="1200" kern="0" dirty="0">
              <a:solidFill>
                <a:srgbClr val="FFFFFF"/>
              </a:solidFill>
              <a:latin typeface="IBM Plex Sans Light"/>
              <a:ea typeface="IBM Plex Sans"/>
              <a:cs typeface="IBM Plex Sans Light"/>
              <a:sym typeface="Helvetica Light"/>
            </a:endParaRPr>
          </a:p>
          <a:p>
            <a:pPr defTabSz="914063">
              <a:lnSpc>
                <a:spcPct val="120000"/>
              </a:lnSpc>
              <a:defRPr/>
            </a:pPr>
            <a:r>
              <a:rPr lang="en-US" sz="1200" b="1" kern="0" dirty="0">
                <a:solidFill>
                  <a:srgbClr val="FFFFFF"/>
                </a:solidFill>
                <a:latin typeface="IBM Plex Sans SemiBold"/>
                <a:ea typeface="IBM Plex Sans"/>
                <a:cs typeface="IBM Plex Sans SemiBold"/>
                <a:sym typeface="Helvetica Light"/>
              </a:rPr>
              <a:t>Granular volume sizes:</a:t>
            </a:r>
            <a:r>
              <a:rPr lang="en-US" sz="1200" kern="0" dirty="0">
                <a:solidFill>
                  <a:srgbClr val="FFFFFF"/>
                </a:solidFill>
                <a:latin typeface="IBM Plex Sans SemiBold"/>
                <a:ea typeface="IBM Plex Sans"/>
                <a:cs typeface="IBM Plex Sans SemiBold"/>
                <a:sym typeface="Helvetica Light"/>
              </a:rPr>
              <a:t> </a:t>
            </a:r>
            <a:r>
              <a:rPr lang="en-US" sz="1200" kern="0" dirty="0">
                <a:solidFill>
                  <a:srgbClr val="FFFFFF"/>
                </a:solidFill>
                <a:latin typeface="IBM Plex Sans Light"/>
                <a:ea typeface="IBM Plex Sans"/>
                <a:cs typeface="IBM Plex Sans Light"/>
                <a:sym typeface="Helvetica Light"/>
              </a:rPr>
              <a:t>Lower your costs with TB increments </a:t>
            </a:r>
          </a:p>
          <a:p>
            <a:pPr defTabSz="914063">
              <a:lnSpc>
                <a:spcPct val="120000"/>
              </a:lnSpc>
              <a:defRPr/>
            </a:pPr>
            <a:endParaRPr lang="en-US" sz="1200" kern="0" dirty="0">
              <a:solidFill>
                <a:srgbClr val="FFFFFF"/>
              </a:solidFill>
              <a:latin typeface="IBM Plex Sans Light"/>
              <a:ea typeface="IBM Plex Sans"/>
              <a:cs typeface="IBM Plex Sans Light"/>
              <a:sym typeface="Helvetica Light"/>
            </a:endParaRPr>
          </a:p>
        </p:txBody>
      </p:sp>
      <p:sp>
        <p:nvSpPr>
          <p:cNvPr id="14" name="TextBox 13"/>
          <p:cNvSpPr txBox="1"/>
          <p:nvPr/>
        </p:nvSpPr>
        <p:spPr>
          <a:xfrm>
            <a:off x="4617545" y="1928690"/>
            <a:ext cx="4114800" cy="3631763"/>
          </a:xfrm>
          <a:prstGeom prst="rect">
            <a:avLst/>
          </a:prstGeom>
          <a:noFill/>
        </p:spPr>
        <p:txBody>
          <a:bodyPr wrap="square" rtlCol="0" anchor="t">
            <a:spAutoFit/>
          </a:bodyPr>
          <a:lstStyle/>
          <a:p>
            <a:pPr defTabSz="914063">
              <a:lnSpc>
                <a:spcPct val="120000"/>
              </a:lnSpc>
              <a:defRPr/>
            </a:pPr>
            <a:r>
              <a:rPr lang="en-US" sz="1200" b="1" kern="0" dirty="0">
                <a:solidFill>
                  <a:srgbClr val="FFFFFF"/>
                </a:solidFill>
                <a:latin typeface="IBM Plex Sans SemiBold"/>
                <a:ea typeface="IBM Plex Sans"/>
                <a:cs typeface="IBM Plex Sans SemiBold"/>
                <a:sym typeface="Helvetica Light"/>
              </a:rPr>
              <a:t>Customizable IOPS: </a:t>
            </a:r>
            <a:r>
              <a:rPr lang="en-US" sz="1200" kern="0" dirty="0">
                <a:solidFill>
                  <a:srgbClr val="FFFFFF"/>
                </a:solidFill>
                <a:latin typeface="IBM Plex Sans Light"/>
                <a:ea typeface="IBM Plex Sans"/>
                <a:cs typeface="IBM Plex Sans Light"/>
                <a:sym typeface="Helvetica Light"/>
              </a:rPr>
              <a:t>Tailor</a:t>
            </a:r>
            <a:r>
              <a:rPr lang="en-US" sz="1200" dirty="0">
                <a:solidFill>
                  <a:srgbClr val="FFFFFF"/>
                </a:solidFill>
                <a:latin typeface="IBM Plex Sans Light"/>
                <a:cs typeface="IBM Plex Sans Light"/>
              </a:rPr>
              <a:t> assigned levels of IOPS tiers and customizable IOPS for top performance</a:t>
            </a:r>
          </a:p>
          <a:p>
            <a:pPr defTabSz="914063">
              <a:lnSpc>
                <a:spcPct val="120000"/>
              </a:lnSpc>
              <a:defRPr/>
            </a:pPr>
            <a:endParaRPr lang="en-US" sz="1200" kern="0" dirty="0">
              <a:solidFill>
                <a:srgbClr val="FFFFFF"/>
              </a:solidFill>
              <a:latin typeface="IBM Plex Sans SemiBold"/>
              <a:ea typeface="IBM Plex Sans"/>
              <a:cs typeface="IBM Plex Sans SemiBold"/>
              <a:sym typeface="Helvetica Light"/>
            </a:endParaRPr>
          </a:p>
          <a:p>
            <a:pPr defTabSz="914063">
              <a:lnSpc>
                <a:spcPct val="120000"/>
              </a:lnSpc>
              <a:defRPr/>
            </a:pPr>
            <a:r>
              <a:rPr lang="en-US" sz="1200" b="1" kern="0" dirty="0">
                <a:solidFill>
                  <a:srgbClr val="FFFFFF"/>
                </a:solidFill>
                <a:latin typeface="IBM Plex Sans SemiBold"/>
                <a:ea typeface="IBM Plex Sans"/>
                <a:cs typeface="IBM Plex Sans SemiBold"/>
                <a:sym typeface="Helvetica Light"/>
              </a:rPr>
              <a:t>Hourly or monthly: </a:t>
            </a:r>
            <a:r>
              <a:rPr lang="en-US" sz="1200" dirty="0">
                <a:solidFill>
                  <a:srgbClr val="FFFFFF"/>
                </a:solidFill>
                <a:latin typeface="IBM Plex Sans Light"/>
                <a:cs typeface="IBM Plex Sans Light"/>
                <a:sym typeface="Helvetica Light"/>
              </a:rPr>
              <a:t>C</a:t>
            </a:r>
            <a:r>
              <a:rPr lang="en-US" sz="1200" dirty="0">
                <a:solidFill>
                  <a:srgbClr val="FFFFFF"/>
                </a:solidFill>
                <a:latin typeface="IBM Plex Sans Light"/>
                <a:cs typeface="IBM Plex Sans Light"/>
              </a:rPr>
              <a:t>reate short-term use storage volumes for Dev/Ops, DR testing, etc.(3) </a:t>
            </a:r>
          </a:p>
          <a:p>
            <a:pPr defTabSz="914063">
              <a:lnSpc>
                <a:spcPct val="120000"/>
              </a:lnSpc>
              <a:defRPr/>
            </a:pPr>
            <a:endParaRPr lang="en-US" sz="1200" kern="0" dirty="0">
              <a:solidFill>
                <a:srgbClr val="FFFFFF"/>
              </a:solidFill>
              <a:latin typeface="IBM Plex Sans Light"/>
              <a:ea typeface="IBM Plex Sans"/>
              <a:cs typeface="IBM Plex Sans Light"/>
              <a:sym typeface="Helvetica Light"/>
            </a:endParaRPr>
          </a:p>
          <a:p>
            <a:pPr defTabSz="914063">
              <a:lnSpc>
                <a:spcPct val="120000"/>
              </a:lnSpc>
              <a:defRPr/>
            </a:pPr>
            <a:r>
              <a:rPr lang="en-US" sz="1200" b="1" kern="0" dirty="0">
                <a:solidFill>
                  <a:srgbClr val="FFFFFF"/>
                </a:solidFill>
                <a:latin typeface="IBM Plex Sans SemiBold"/>
                <a:ea typeface="IBM Plex Sans"/>
                <a:cs typeface="IBM Plex Sans SemiBold"/>
                <a:sym typeface="Helvetica Light"/>
              </a:rPr>
              <a:t>Snapshots and replication: </a:t>
            </a:r>
            <a:r>
              <a:rPr lang="en-US" sz="1200" dirty="0">
                <a:solidFill>
                  <a:srgbClr val="FFFFFF"/>
                </a:solidFill>
                <a:latin typeface="IBM Plex Sans Light"/>
                <a:cs typeface="IBM Plex Sans Light"/>
                <a:sym typeface="Helvetica Light"/>
              </a:rPr>
              <a:t>N</a:t>
            </a:r>
            <a:r>
              <a:rPr lang="en-US" sz="1200" dirty="0">
                <a:solidFill>
                  <a:srgbClr val="FFFFFF"/>
                </a:solidFill>
                <a:latin typeface="IBM Plex Sans Light"/>
                <a:cs typeface="IBM Plex Sans Light"/>
              </a:rPr>
              <a:t>on-disruptive and automatically copied to an IBM Cloud data center(6)</a:t>
            </a:r>
          </a:p>
          <a:p>
            <a:pPr defTabSz="914063">
              <a:lnSpc>
                <a:spcPct val="120000"/>
              </a:lnSpc>
              <a:defRPr/>
            </a:pPr>
            <a:endParaRPr lang="en-US" sz="1200" kern="0" dirty="0">
              <a:solidFill>
                <a:srgbClr val="FFFFFF"/>
              </a:solidFill>
              <a:latin typeface="IBM Plex Sans Light"/>
              <a:ea typeface="IBM Plex Sans"/>
              <a:cs typeface="IBM Plex Sans Light"/>
              <a:sym typeface="Helvetica Light"/>
            </a:endParaRPr>
          </a:p>
          <a:p>
            <a:pPr defTabSz="914063">
              <a:lnSpc>
                <a:spcPct val="120000"/>
              </a:lnSpc>
              <a:defRPr/>
            </a:pPr>
            <a:r>
              <a:rPr lang="en-US" sz="1200" b="1" kern="0" dirty="0">
                <a:solidFill>
                  <a:srgbClr val="FFFFFF"/>
                </a:solidFill>
                <a:latin typeface="IBM Plex Sans SemiBold"/>
                <a:ea typeface="IBM Plex Sans"/>
                <a:cs typeface="IBM Plex Sans SemiBold"/>
                <a:sym typeface="Helvetica Light"/>
              </a:rPr>
              <a:t>High availability: </a:t>
            </a:r>
            <a:r>
              <a:rPr lang="en-US" sz="1200" dirty="0">
                <a:solidFill>
                  <a:srgbClr val="FFFFFF"/>
                </a:solidFill>
                <a:latin typeface="IBM Plex Sans Light"/>
                <a:cs typeface="IBM Plex Sans Light"/>
              </a:rPr>
              <a:t>Uses redundant networking connections to maximize availability; iSCSI-based Block Storage uses Multipath I/O (MPIO) </a:t>
            </a:r>
          </a:p>
          <a:p>
            <a:pPr defTabSz="914063">
              <a:lnSpc>
                <a:spcPct val="120000"/>
              </a:lnSpc>
              <a:defRPr/>
            </a:pPr>
            <a:endParaRPr lang="en-US" sz="1200" kern="0" dirty="0">
              <a:solidFill>
                <a:srgbClr val="FFFFFF"/>
              </a:solidFill>
              <a:latin typeface="IBM Plex Sans Light"/>
              <a:ea typeface="IBM Plex Sans"/>
              <a:cs typeface="IBM Plex Sans Light"/>
              <a:sym typeface="Helvetica Light"/>
            </a:endParaRPr>
          </a:p>
          <a:p>
            <a:pPr defTabSz="914063">
              <a:lnSpc>
                <a:spcPct val="120000"/>
              </a:lnSpc>
              <a:defRPr/>
            </a:pPr>
            <a:r>
              <a:rPr lang="en-US" sz="1200" b="1" kern="0" dirty="0">
                <a:solidFill>
                  <a:srgbClr val="FFFFFF"/>
                </a:solidFill>
                <a:latin typeface="IBM Plex Sans SemiBold"/>
                <a:ea typeface="IBM Plex Sans"/>
                <a:cs typeface="IBM Plex Sans SemiBold"/>
                <a:sym typeface="Helvetica Light"/>
              </a:rPr>
              <a:t>Volume duplication: </a:t>
            </a:r>
            <a:r>
              <a:rPr lang="en-US" sz="1200" kern="0" dirty="0">
                <a:solidFill>
                  <a:srgbClr val="FFFFFF"/>
                </a:solidFill>
                <a:latin typeface="IBM Plex Sans Light"/>
                <a:ea typeface="IBM Plex Sans"/>
                <a:cs typeface="IBM Plex Sans Light"/>
                <a:sym typeface="Helvetica Light"/>
              </a:rPr>
              <a:t>Make updates offline, use for DR/Ops or as the golden template</a:t>
            </a:r>
            <a:endParaRPr lang="en-US" sz="1200" dirty="0">
              <a:solidFill>
                <a:srgbClr val="FFFFFF"/>
              </a:solidFill>
              <a:latin typeface="IBM Plex Sans Light"/>
              <a:ea typeface="IBM Plex Sans"/>
              <a:cs typeface="IBM Plex Sans Light"/>
            </a:endParaRPr>
          </a:p>
          <a:p>
            <a:pPr defTabSz="914063">
              <a:lnSpc>
                <a:spcPct val="120000"/>
              </a:lnSpc>
              <a:defRPr/>
            </a:pPr>
            <a:endParaRPr lang="en-US" sz="1200" kern="0" dirty="0">
              <a:solidFill>
                <a:srgbClr val="FFFFFF"/>
              </a:solidFill>
              <a:latin typeface="IBM Plex Sans Light"/>
              <a:ea typeface="IBM Plex Sans"/>
              <a:cs typeface="IBM Plex Sans Light"/>
              <a:sym typeface="Helvetica Light"/>
            </a:endParaRPr>
          </a:p>
        </p:txBody>
      </p:sp>
    </p:spTree>
    <p:extLst>
      <p:ext uri="{BB962C8B-B14F-4D97-AF65-F5344CB8AC3E}">
        <p14:creationId xmlns:p14="http://schemas.microsoft.com/office/powerpoint/2010/main" val="368203033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Storage</a:t>
            </a:r>
          </a:p>
        </p:txBody>
      </p:sp>
      <p:sp>
        <p:nvSpPr>
          <p:cNvPr id="4" name="Text Placeholder 3"/>
          <p:cNvSpPr>
            <a:spLocks noGrp="1"/>
          </p:cNvSpPr>
          <p:nvPr>
            <p:ph type="body" sz="quarter" idx="19"/>
          </p:nvPr>
        </p:nvSpPr>
        <p:spPr>
          <a:xfrm>
            <a:off x="4572000" y="857251"/>
            <a:ext cx="4572000" cy="2574036"/>
          </a:xfrm>
        </p:spPr>
        <p:txBody>
          <a:bodyPr/>
          <a:lstStyle/>
          <a:p>
            <a:r>
              <a:rPr lang="en-US" altLang="en-US" dirty="0"/>
              <a:t>Safe enterprise collaboration</a:t>
            </a:r>
          </a:p>
          <a:p>
            <a:r>
              <a:rPr lang="en-US" sz="1200" b="0" dirty="0">
                <a:latin typeface="IBM Plex Sans Light"/>
                <a:cs typeface="IBM Plex Sans Light"/>
              </a:rPr>
              <a:t>A secure solution for global file access</a:t>
            </a:r>
            <a:br>
              <a:rPr lang="en-US" sz="1200" b="0" dirty="0">
                <a:latin typeface="IBM Plex Sans Light"/>
                <a:cs typeface="IBM Plex Sans Light"/>
              </a:rPr>
            </a:br>
            <a:r>
              <a:rPr lang="en-US" sz="1200" b="0" dirty="0">
                <a:latin typeface="IBM Plex Sans Light"/>
                <a:cs typeface="IBM Plex Sans Light"/>
              </a:rPr>
              <a:t>and workloads</a:t>
            </a:r>
          </a:p>
          <a:p>
            <a:pPr lvl="2">
              <a:lnSpc>
                <a:spcPct val="100000"/>
              </a:lnSpc>
            </a:pPr>
            <a:r>
              <a:rPr lang="en-US" dirty="0"/>
              <a:t>Mobile device sync</a:t>
            </a:r>
          </a:p>
          <a:p>
            <a:pPr lvl="2">
              <a:lnSpc>
                <a:spcPct val="100000"/>
              </a:lnSpc>
            </a:pPr>
            <a:r>
              <a:rPr lang="en-US" dirty="0"/>
              <a:t>Cloud drive and VDI services</a:t>
            </a:r>
          </a:p>
          <a:p>
            <a:pPr lvl="2">
              <a:lnSpc>
                <a:spcPct val="100000"/>
              </a:lnSpc>
            </a:pPr>
            <a:r>
              <a:rPr lang="en-US" dirty="0"/>
              <a:t>Remote data protection &amp; backup for</a:t>
            </a:r>
            <a:br>
              <a:rPr lang="en-US" dirty="0"/>
            </a:br>
            <a:r>
              <a:rPr lang="en-US" dirty="0"/>
              <a:t>endpoints and servers</a:t>
            </a:r>
          </a:p>
          <a:p>
            <a:pPr lvl="2">
              <a:lnSpc>
                <a:spcPct val="100000"/>
              </a:lnSpc>
            </a:pPr>
            <a:r>
              <a:rPr lang="en-US" dirty="0"/>
              <a:t>Regulatory compliance</a:t>
            </a:r>
          </a:p>
          <a:p>
            <a:pPr lvl="2">
              <a:lnSpc>
                <a:spcPct val="100000"/>
              </a:lnSpc>
            </a:pPr>
            <a:r>
              <a:rPr lang="en-US" dirty="0"/>
              <a:t>Archive for inactive NAS data</a:t>
            </a:r>
          </a:p>
        </p:txBody>
      </p:sp>
      <p:sp>
        <p:nvSpPr>
          <p:cNvPr id="3" name="Text Placeholder 2"/>
          <p:cNvSpPr>
            <a:spLocks noGrp="1"/>
          </p:cNvSpPr>
          <p:nvPr>
            <p:ph type="body" sz="quarter" idx="23"/>
          </p:nvPr>
        </p:nvSpPr>
        <p:spPr>
          <a:xfrm>
            <a:off x="228601" y="1610256"/>
            <a:ext cx="2818187" cy="370077"/>
          </a:xfrm>
        </p:spPr>
        <p:txBody>
          <a:bodyPr/>
          <a:lstStyle/>
          <a:p>
            <a:r>
              <a:rPr lang="en-US" dirty="0"/>
              <a:t>Real challenges and real solutions</a:t>
            </a:r>
          </a:p>
          <a:p>
            <a:endParaRPr lang="en-US" dirty="0"/>
          </a:p>
        </p:txBody>
      </p:sp>
      <p:sp>
        <p:nvSpPr>
          <p:cNvPr id="10" name="Content Placeholder 6"/>
          <p:cNvSpPr txBox="1">
            <a:spLocks/>
          </p:cNvSpPr>
          <p:nvPr/>
        </p:nvSpPr>
        <p:spPr>
          <a:xfrm>
            <a:off x="4572000" y="3429000"/>
            <a:ext cx="4572000" cy="2571750"/>
          </a:xfrm>
          <a:prstGeom prst="rect">
            <a:avLst/>
          </a:prstGeom>
          <a:solidFill>
            <a:srgbClr val="393939"/>
          </a:solidFill>
        </p:spPr>
        <p:txBody>
          <a:bodyPr vert="horz" lIns="228600" tIns="192024" rIns="228600" bIns="228600" rtlCol="0">
            <a:noAutofit/>
          </a:bodyPr>
          <a:lstStyle>
            <a:lvl1pPr marL="0" indent="0" algn="l" defTabSz="457200" rtl="0" eaLnBrk="1" latinLnBrk="0" hangingPunct="1">
              <a:lnSpc>
                <a:spcPct val="90000"/>
              </a:lnSpc>
              <a:spcBef>
                <a:spcPts val="600"/>
              </a:spcBef>
              <a:spcAft>
                <a:spcPts val="0"/>
              </a:spcAft>
              <a:buFont typeface="Arial"/>
              <a:buNone/>
              <a:defRPr sz="1400" kern="200" spc="-40">
                <a:solidFill>
                  <a:schemeClr val="bg2"/>
                </a:solidFill>
                <a:latin typeface="IBM Plex Sans SemiBold"/>
                <a:ea typeface="IBM Plex Sans"/>
                <a:cs typeface="IBM Plex Sans SemiBold"/>
              </a:defRPr>
            </a:lvl1pPr>
            <a:lvl2pPr marL="169863" indent="-169863" algn="l" defTabSz="457200" rtl="0" eaLnBrk="1" latinLnBrk="0" hangingPunct="1">
              <a:lnSpc>
                <a:spcPct val="90000"/>
              </a:lnSpc>
              <a:spcBef>
                <a:spcPts val="600"/>
              </a:spcBef>
              <a:spcAft>
                <a:spcPts val="0"/>
              </a:spcAft>
              <a:buFont typeface="Arial"/>
              <a:buChar char="•"/>
              <a:defRPr sz="1200" kern="200" spc="-40">
                <a:solidFill>
                  <a:schemeClr val="bg2"/>
                </a:solidFill>
                <a:latin typeface="IBM Plex Sans Light"/>
                <a:ea typeface="IBM Plex Sans"/>
                <a:cs typeface="IBM Plex Sans Light"/>
              </a:defRPr>
            </a:lvl2pPr>
            <a:lvl3pPr marL="346075" indent="-1222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3pPr>
            <a:lvl4pPr marL="625475" indent="-168275"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4pPr>
            <a:lvl5pPr marL="803275" indent="-173038" algn="l" defTabSz="457200" rtl="0" eaLnBrk="1" latinLnBrk="0" hangingPunct="1">
              <a:lnSpc>
                <a:spcPct val="90000"/>
              </a:lnSpc>
              <a:spcBef>
                <a:spcPts val="600"/>
              </a:spcBef>
              <a:spcAft>
                <a:spcPts val="0"/>
              </a:spcAft>
              <a:buFont typeface="Arial"/>
              <a:buChar char="•"/>
              <a:defRPr sz="1100" kern="200" spc="-40">
                <a:solidFill>
                  <a:schemeClr val="bg2"/>
                </a:solidFill>
                <a:latin typeface="IBM Plex Sans Light"/>
                <a:ea typeface="IBM Plex Sans"/>
                <a:cs typeface="IBM Plex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13" name="Text Placeholder 3"/>
          <p:cNvSpPr>
            <a:spLocks noGrp="1"/>
          </p:cNvSpPr>
          <p:nvPr>
            <p:ph type="body" sz="quarter" idx="19"/>
          </p:nvPr>
        </p:nvSpPr>
        <p:spPr>
          <a:xfrm>
            <a:off x="4572000" y="3426714"/>
            <a:ext cx="4572000" cy="2574036"/>
          </a:xfrm>
          <a:noFill/>
        </p:spPr>
        <p:txBody>
          <a:bodyPr/>
          <a:lstStyle/>
          <a:p>
            <a:r>
              <a:rPr lang="en-US" altLang="en-US" dirty="0"/>
              <a:t>Content repository and archiving</a:t>
            </a:r>
          </a:p>
          <a:p>
            <a:r>
              <a:rPr lang="en-US" sz="1200" b="0" dirty="0">
                <a:latin typeface="IBM Plex Sans Light"/>
                <a:cs typeface="IBM Plex Sans Light"/>
              </a:rPr>
              <a:t>Eliminate data silos &amp; increase the usability</a:t>
            </a:r>
            <a:br>
              <a:rPr lang="en-US" sz="1200" b="0" dirty="0">
                <a:latin typeface="IBM Plex Sans Light"/>
                <a:cs typeface="IBM Plex Sans Light"/>
              </a:rPr>
            </a:br>
            <a:r>
              <a:rPr lang="en-US" sz="1200" b="0" dirty="0">
                <a:latin typeface="IBM Plex Sans Light"/>
                <a:cs typeface="IBM Plex Sans Light"/>
              </a:rPr>
              <a:t>of your data across modern applications</a:t>
            </a:r>
          </a:p>
          <a:p>
            <a:pPr lvl="2">
              <a:lnSpc>
                <a:spcPct val="100000"/>
              </a:lnSpc>
            </a:pPr>
            <a:r>
              <a:rPr lang="en-US" dirty="0"/>
              <a:t>Repository for video, images, project data</a:t>
            </a:r>
            <a:br>
              <a:rPr lang="en-US" dirty="0"/>
            </a:br>
            <a:r>
              <a:rPr lang="en-US" dirty="0"/>
              <a:t>(Object, NAS, Legacy Storage)</a:t>
            </a:r>
          </a:p>
          <a:p>
            <a:pPr lvl="2">
              <a:lnSpc>
                <a:spcPct val="100000"/>
              </a:lnSpc>
            </a:pPr>
            <a:r>
              <a:rPr lang="en-US" dirty="0"/>
              <a:t>Repository for data used by IBM Spark as a</a:t>
            </a:r>
            <a:br>
              <a:rPr lang="en-US" dirty="0"/>
            </a:br>
            <a:r>
              <a:rPr lang="en-US" dirty="0"/>
              <a:t>Service, IBM Analytics Engine &amp; Data Science</a:t>
            </a:r>
          </a:p>
          <a:p>
            <a:pPr lvl="2">
              <a:lnSpc>
                <a:spcPct val="100000"/>
              </a:lnSpc>
            </a:pPr>
            <a:r>
              <a:rPr lang="en-US" dirty="0"/>
              <a:t>Media asset repository</a:t>
            </a:r>
          </a:p>
          <a:p>
            <a:pPr lvl="2">
              <a:lnSpc>
                <a:spcPct val="100000"/>
              </a:lnSpc>
            </a:pPr>
            <a:r>
              <a:rPr lang="en-US" dirty="0"/>
              <a:t>Medical image repository</a:t>
            </a:r>
          </a:p>
        </p:txBody>
      </p:sp>
      <p:sp>
        <p:nvSpPr>
          <p:cNvPr id="25" name="Text Placeholder 4"/>
          <p:cNvSpPr>
            <a:spLocks noGrp="1"/>
          </p:cNvSpPr>
          <p:nvPr>
            <p:ph type="body" sz="quarter" idx="20"/>
          </p:nvPr>
        </p:nvSpPr>
        <p:spPr>
          <a:xfrm>
            <a:off x="0" y="3431287"/>
            <a:ext cx="4572000" cy="2574036"/>
          </a:xfrm>
        </p:spPr>
        <p:txBody>
          <a:bodyPr/>
          <a:lstStyle/>
          <a:p>
            <a:r>
              <a:rPr lang="en-US" dirty="0"/>
              <a:t>Data Transfer</a:t>
            </a:r>
            <a:endParaRPr lang="en-US" altLang="en-US" b="0" dirty="0">
              <a:latin typeface="IBM Plex Sans Light"/>
              <a:cs typeface="IBM Plex Sans Light"/>
            </a:endParaRPr>
          </a:p>
          <a:p>
            <a:r>
              <a:rPr lang="en-US" altLang="en-US" sz="1200" b="0" dirty="0">
                <a:latin typeface="IBM Plex Sans Light"/>
                <a:cs typeface="IBM Plex Sans Light"/>
              </a:rPr>
              <a:t>Fast, secure, reliable transfer of data </a:t>
            </a:r>
            <a:br>
              <a:rPr lang="en-US" altLang="en-US" sz="1200" b="0" dirty="0">
                <a:latin typeface="IBM Plex Sans Light"/>
                <a:cs typeface="IBM Plex Sans Light"/>
              </a:rPr>
            </a:br>
            <a:r>
              <a:rPr lang="en-US" altLang="en-US" sz="1200" b="0" dirty="0">
                <a:latin typeface="IBM Plex Sans Light"/>
                <a:cs typeface="IBM Plex Sans Light"/>
              </a:rPr>
              <a:t>to Object Storage</a:t>
            </a:r>
            <a:endParaRPr lang="en-US" sz="1200" b="0" dirty="0">
              <a:latin typeface="IBM Plex Sans Light"/>
              <a:cs typeface="IBM Plex Sans Light"/>
            </a:endParaRPr>
          </a:p>
          <a:p>
            <a:pPr lvl="2">
              <a:lnSpc>
                <a:spcPct val="100000"/>
              </a:lnSpc>
            </a:pPr>
            <a:r>
              <a:rPr lang="en-US" dirty="0"/>
              <a:t>Migrate large volumes of </a:t>
            </a:r>
            <a:br>
              <a:rPr lang="en-US" dirty="0"/>
            </a:br>
            <a:r>
              <a:rPr lang="en-US" dirty="0"/>
              <a:t>unstructured data to cloud storage</a:t>
            </a:r>
          </a:p>
          <a:p>
            <a:pPr lvl="2">
              <a:lnSpc>
                <a:spcPct val="100000"/>
              </a:lnSpc>
            </a:pPr>
            <a:r>
              <a:rPr lang="en-US" dirty="0"/>
              <a:t>Archive data to cloud from </a:t>
            </a:r>
            <a:br>
              <a:rPr lang="en-US" dirty="0"/>
            </a:br>
            <a:r>
              <a:rPr lang="en-US" dirty="0"/>
              <a:t>on-premises storage systems</a:t>
            </a:r>
          </a:p>
          <a:p>
            <a:pPr lvl="2">
              <a:lnSpc>
                <a:spcPct val="100000"/>
              </a:lnSpc>
            </a:pPr>
            <a:r>
              <a:rPr lang="en-US" dirty="0"/>
              <a:t>Replicate for disaster recovery </a:t>
            </a:r>
            <a:br>
              <a:rPr lang="en-US" dirty="0"/>
            </a:br>
            <a:r>
              <a:rPr lang="en-US" dirty="0"/>
              <a:t>sites in the cloud</a:t>
            </a:r>
          </a:p>
        </p:txBody>
      </p:sp>
      <p:pic>
        <p:nvPicPr>
          <p:cNvPr id="28" name="Picture 27" descr="Artboard 102.pn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046788" y="4152817"/>
            <a:ext cx="1073663" cy="1127422"/>
          </a:xfrm>
          <a:prstGeom prst="rect">
            <a:avLst/>
          </a:prstGeom>
        </p:spPr>
      </p:pic>
      <p:pic>
        <p:nvPicPr>
          <p:cNvPr id="29" name="Picture 28" descr="Artboard 102.png"/>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987379" y="1574199"/>
            <a:ext cx="719353" cy="934149"/>
          </a:xfrm>
          <a:prstGeom prst="rect">
            <a:avLst/>
          </a:prstGeom>
        </p:spPr>
      </p:pic>
      <p:pic>
        <p:nvPicPr>
          <p:cNvPr id="30" name="Picture 29" descr="Artboard 102.png"/>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7832957" y="4126172"/>
            <a:ext cx="944823" cy="1062997"/>
          </a:xfrm>
          <a:prstGeom prst="rect">
            <a:avLst/>
          </a:prstGeom>
        </p:spPr>
      </p:pic>
    </p:spTree>
    <p:extLst>
      <p:ext uri="{BB962C8B-B14F-4D97-AF65-F5344CB8AC3E}">
        <p14:creationId xmlns:p14="http://schemas.microsoft.com/office/powerpoint/2010/main" val="232655861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B534-8E9E-40F4-80C1-B8250294F0EA}"/>
              </a:ext>
            </a:extLst>
          </p:cNvPr>
          <p:cNvSpPr>
            <a:spLocks noGrp="1"/>
          </p:cNvSpPr>
          <p:nvPr>
            <p:ph type="title"/>
          </p:nvPr>
        </p:nvSpPr>
        <p:spPr>
          <a:xfrm>
            <a:off x="228600" y="1058419"/>
            <a:ext cx="7594600" cy="296672"/>
          </a:xfrm>
        </p:spPr>
        <p:txBody>
          <a:bodyPr/>
          <a:lstStyle/>
          <a:p>
            <a:r>
              <a:rPr lang="en-US" dirty="0"/>
              <a:t>IBM Cloud – full stack platform for cloud-native apps</a:t>
            </a:r>
          </a:p>
        </p:txBody>
      </p:sp>
      <p:sp>
        <p:nvSpPr>
          <p:cNvPr id="3" name="Slide Number Placeholder 2">
            <a:extLst>
              <a:ext uri="{FF2B5EF4-FFF2-40B4-BE49-F238E27FC236}">
                <a16:creationId xmlns:a16="http://schemas.microsoft.com/office/drawing/2014/main" id="{19E93A4E-E884-4DB5-BDE4-01D981F9EA64}"/>
              </a:ext>
            </a:extLst>
          </p:cNvPr>
          <p:cNvSpPr>
            <a:spLocks noGrp="1"/>
          </p:cNvSpPr>
          <p:nvPr>
            <p:ph type="sldNum" sz="quarter" idx="4294967295"/>
          </p:nvPr>
        </p:nvSpPr>
        <p:spPr>
          <a:xfrm>
            <a:off x="6858000" y="6526747"/>
            <a:ext cx="2057400" cy="182880"/>
          </a:xfrm>
          <a:prstGeom prst="rect">
            <a:avLst/>
          </a:prstGeom>
        </p:spPr>
        <p:txBody>
          <a:bodyPr/>
          <a:lstStyle/>
          <a:p>
            <a:fld id="{3FD999D4-B456-9943-89B7-30D56181CE18}" type="slidenum">
              <a:rPr lang="en-US" smtClean="0">
                <a:latin typeface="+mj-lt"/>
              </a:rPr>
              <a:t>4</a:t>
            </a:fld>
            <a:endParaRPr lang="en-US" dirty="0">
              <a:latin typeface="+mj-lt"/>
            </a:endParaRPr>
          </a:p>
        </p:txBody>
      </p:sp>
      <p:sp>
        <p:nvSpPr>
          <p:cNvPr id="65" name="Rectangle 64">
            <a:extLst>
              <a:ext uri="{FF2B5EF4-FFF2-40B4-BE49-F238E27FC236}">
                <a16:creationId xmlns:a16="http://schemas.microsoft.com/office/drawing/2014/main" id="{87A90341-F209-1B4C-8193-D46D56EC0954}"/>
              </a:ext>
            </a:extLst>
          </p:cNvPr>
          <p:cNvSpPr/>
          <p:nvPr/>
        </p:nvSpPr>
        <p:spPr>
          <a:xfrm>
            <a:off x="7996750" y="2777187"/>
            <a:ext cx="779342" cy="692497"/>
          </a:xfrm>
          <a:prstGeom prst="rect">
            <a:avLst/>
          </a:prstGeom>
        </p:spPr>
        <p:txBody>
          <a:bodyPr wrap="square" lIns="0" tIns="0" rIns="0" bIns="0">
            <a:spAutoFit/>
          </a:bodyPr>
          <a:lstStyle/>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Mobile Foundations</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App ID</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Mobile Analytics</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Push Notifications</a:t>
            </a:r>
          </a:p>
        </p:txBody>
      </p:sp>
      <p:sp>
        <p:nvSpPr>
          <p:cNvPr id="66" name="Shape 532">
            <a:extLst>
              <a:ext uri="{FF2B5EF4-FFF2-40B4-BE49-F238E27FC236}">
                <a16:creationId xmlns:a16="http://schemas.microsoft.com/office/drawing/2014/main" id="{C5FE80A9-F5BF-FE48-9DF0-5D4EFD28F5FE}"/>
              </a:ext>
            </a:extLst>
          </p:cNvPr>
          <p:cNvSpPr/>
          <p:nvPr/>
        </p:nvSpPr>
        <p:spPr>
          <a:xfrm>
            <a:off x="7905967" y="4711316"/>
            <a:ext cx="912887" cy="1007023"/>
          </a:xfrm>
          <a:prstGeom prst="roundRect">
            <a:avLst>
              <a:gd name="adj" fmla="val 0"/>
            </a:avLst>
          </a:prstGeom>
          <a:ln w="25400">
            <a:solidFill>
              <a:schemeClr val="accent6"/>
            </a:solidFill>
            <a:miter lim="400000"/>
          </a:ln>
          <a:effectLst>
            <a:outerShdw blurRad="38100" dist="25400" dir="5400000" rotWithShape="0">
              <a:srgbClr val="000000">
                <a:alpha val="50000"/>
              </a:srgbClr>
            </a:outerShdw>
          </a:effectLst>
        </p:spPr>
        <p:txBody>
          <a:bodyPr lIns="91440" tIns="228600" rIns="91440" bIns="91440" numCol="1" anchor="t" anchorCtr="0"/>
          <a:lstStyle/>
          <a:p>
            <a:pPr defTabSz="309510">
              <a:spcBef>
                <a:spcPts val="300"/>
              </a:spcBef>
              <a:defRPr sz="1200">
                <a:solidFill>
                  <a:srgbClr val="FFFFFF"/>
                </a:solidFill>
                <a:latin typeface="Helvetica Light"/>
                <a:ea typeface="Helvetica Light"/>
                <a:cs typeface="Helvetica Light"/>
                <a:sym typeface="Helvetica Light"/>
              </a:defRPr>
            </a:pPr>
            <a:endParaRPr lang="en-US" sz="750" dirty="0">
              <a:solidFill>
                <a:schemeClr val="bg2"/>
              </a:solidFill>
              <a:latin typeface="+mj-lt"/>
              <a:ea typeface="IBM Plex Sans" charset="0"/>
              <a:cs typeface="IBM Plex Sans" charset="0"/>
              <a:sym typeface="Helvetica Light"/>
            </a:endParaRPr>
          </a:p>
        </p:txBody>
      </p:sp>
      <p:sp>
        <p:nvSpPr>
          <p:cNvPr id="67" name="Shape 528">
            <a:extLst>
              <a:ext uri="{FF2B5EF4-FFF2-40B4-BE49-F238E27FC236}">
                <a16:creationId xmlns:a16="http://schemas.microsoft.com/office/drawing/2014/main" id="{49CDCE4D-0F30-AD48-A3B1-D3489B8ED98B}"/>
              </a:ext>
            </a:extLst>
          </p:cNvPr>
          <p:cNvSpPr/>
          <p:nvPr/>
        </p:nvSpPr>
        <p:spPr>
          <a:xfrm>
            <a:off x="7905967" y="2557523"/>
            <a:ext cx="912887" cy="992081"/>
          </a:xfrm>
          <a:prstGeom prst="roundRect">
            <a:avLst>
              <a:gd name="adj" fmla="val 0"/>
            </a:avLst>
          </a:prstGeom>
          <a:ln w="25400">
            <a:solidFill>
              <a:srgbClr val="13A3B4"/>
            </a:solidFill>
            <a:miter lim="400000"/>
          </a:ln>
          <a:effectLst>
            <a:outerShdw blurRad="38100" dist="25400" dir="5400000" rotWithShape="0">
              <a:srgbClr val="000000">
                <a:alpha val="50000"/>
              </a:srgbClr>
            </a:outerShdw>
          </a:effectLst>
        </p:spPr>
        <p:txBody>
          <a:bodyPr lIns="91440" tIns="228600" rIns="91440" bIns="91440" anchor="t" anchorCtr="0"/>
          <a:lstStyle/>
          <a:p>
            <a:pPr defTabSz="309510">
              <a:spcBef>
                <a:spcPts val="300"/>
              </a:spcBef>
              <a:defRPr sz="700">
                <a:solidFill>
                  <a:srgbClr val="FFFFFF"/>
                </a:solidFill>
                <a:latin typeface="Helvetica Light"/>
                <a:ea typeface="Helvetica Light"/>
                <a:cs typeface="Helvetica Light"/>
                <a:sym typeface="Helvetica Light"/>
              </a:defRPr>
            </a:pPr>
            <a:endParaRPr lang="en-US" sz="750" dirty="0">
              <a:solidFill>
                <a:schemeClr val="bg2"/>
              </a:solidFill>
              <a:latin typeface="+mj-lt"/>
              <a:ea typeface="IBM Plex Sans" charset="0"/>
              <a:cs typeface="IBM Plex Sans" charset="0"/>
              <a:sym typeface="Helvetica Light"/>
            </a:endParaRPr>
          </a:p>
        </p:txBody>
      </p:sp>
      <p:sp>
        <p:nvSpPr>
          <p:cNvPr id="68" name="Shape 528">
            <a:extLst>
              <a:ext uri="{FF2B5EF4-FFF2-40B4-BE49-F238E27FC236}">
                <a16:creationId xmlns:a16="http://schemas.microsoft.com/office/drawing/2014/main" id="{CCCECBEC-7FEC-1848-A2E5-AA311F9BF784}"/>
              </a:ext>
            </a:extLst>
          </p:cNvPr>
          <p:cNvSpPr/>
          <p:nvPr/>
        </p:nvSpPr>
        <p:spPr>
          <a:xfrm>
            <a:off x="7905967" y="3659070"/>
            <a:ext cx="912887" cy="914400"/>
          </a:xfrm>
          <a:prstGeom prst="roundRect">
            <a:avLst>
              <a:gd name="adj" fmla="val 0"/>
            </a:avLst>
          </a:prstGeom>
          <a:ln w="25400">
            <a:solidFill>
              <a:srgbClr val="13A3B4"/>
            </a:solidFill>
            <a:miter lim="400000"/>
          </a:ln>
          <a:effectLst>
            <a:outerShdw blurRad="38100" dist="25400" dir="5400000" rotWithShape="0">
              <a:srgbClr val="000000">
                <a:alpha val="50000"/>
              </a:srgbClr>
            </a:outerShdw>
          </a:effectLst>
        </p:spPr>
        <p:txBody>
          <a:bodyPr lIns="91440" tIns="228600" rIns="91440" bIns="91440" anchor="t" anchorCtr="0"/>
          <a:lstStyle/>
          <a:p>
            <a:pPr defTabSz="309510">
              <a:spcBef>
                <a:spcPts val="300"/>
              </a:spcBef>
              <a:defRPr sz="700">
                <a:solidFill>
                  <a:srgbClr val="FFFFFF"/>
                </a:solidFill>
                <a:latin typeface="Helvetica Light"/>
                <a:ea typeface="Helvetica Light"/>
                <a:cs typeface="Helvetica Light"/>
                <a:sym typeface="Helvetica Light"/>
              </a:defRPr>
            </a:pPr>
            <a:endParaRPr lang="en-US" sz="750" dirty="0">
              <a:solidFill>
                <a:schemeClr val="bg2"/>
              </a:solidFill>
              <a:latin typeface="+mj-lt"/>
              <a:ea typeface="IBM Plex Sans" charset="0"/>
              <a:cs typeface="IBM Plex Sans" charset="0"/>
              <a:sym typeface="Helvetica Light"/>
            </a:endParaRPr>
          </a:p>
        </p:txBody>
      </p:sp>
      <p:sp>
        <p:nvSpPr>
          <p:cNvPr id="69" name="Rectangle 68">
            <a:extLst>
              <a:ext uri="{FF2B5EF4-FFF2-40B4-BE49-F238E27FC236}">
                <a16:creationId xmlns:a16="http://schemas.microsoft.com/office/drawing/2014/main" id="{327BA4CE-9327-0145-9F60-66444FA5B1DD}"/>
              </a:ext>
            </a:extLst>
          </p:cNvPr>
          <p:cNvSpPr/>
          <p:nvPr/>
        </p:nvSpPr>
        <p:spPr>
          <a:xfrm>
            <a:off x="7996750" y="3869945"/>
            <a:ext cx="720998" cy="384721"/>
          </a:xfrm>
          <a:prstGeom prst="rect">
            <a:avLst/>
          </a:prstGeom>
        </p:spPr>
        <p:txBody>
          <a:bodyPr wrap="square" lIns="0" tIns="0" rIns="0" bIns="0">
            <a:spAutoFit/>
          </a:bodyPr>
          <a:lstStyle/>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IoT Platform</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Weather Data APIs</a:t>
            </a:r>
          </a:p>
        </p:txBody>
      </p:sp>
      <p:sp>
        <p:nvSpPr>
          <p:cNvPr id="70" name="Rectangle 69">
            <a:extLst>
              <a:ext uri="{FF2B5EF4-FFF2-40B4-BE49-F238E27FC236}">
                <a16:creationId xmlns:a16="http://schemas.microsoft.com/office/drawing/2014/main" id="{96B9DDDA-75EA-9D42-82C3-8B32A5BF83F2}"/>
              </a:ext>
            </a:extLst>
          </p:cNvPr>
          <p:cNvSpPr/>
          <p:nvPr/>
        </p:nvSpPr>
        <p:spPr>
          <a:xfrm>
            <a:off x="7996749" y="4887341"/>
            <a:ext cx="720998" cy="577081"/>
          </a:xfrm>
          <a:prstGeom prst="rect">
            <a:avLst/>
          </a:prstGeom>
        </p:spPr>
        <p:txBody>
          <a:bodyPr wrap="square" lIns="0" tIns="0" rIns="0" bIns="0">
            <a:spAutoFit/>
          </a:bodyPr>
          <a:lstStyle/>
          <a:p>
            <a:pPr defTabSz="309510">
              <a:spcBef>
                <a:spcPts val="300"/>
              </a:spcBef>
              <a:defRPr sz="12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Block Storage</a:t>
            </a:r>
          </a:p>
          <a:p>
            <a:pPr defTabSz="309510">
              <a:spcBef>
                <a:spcPts val="300"/>
              </a:spcBef>
              <a:defRPr sz="12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File Storage</a:t>
            </a:r>
          </a:p>
          <a:p>
            <a:pPr defTabSz="309510">
              <a:spcBef>
                <a:spcPts val="300"/>
              </a:spcBef>
              <a:defRPr sz="12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Object Storage </a:t>
            </a:r>
          </a:p>
          <a:p>
            <a:pPr defTabSz="309510">
              <a:spcBef>
                <a:spcPts val="300"/>
              </a:spcBef>
              <a:defRPr sz="12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EVault</a:t>
            </a:r>
          </a:p>
        </p:txBody>
      </p:sp>
      <p:sp>
        <p:nvSpPr>
          <p:cNvPr id="59" name="Rectangle 58">
            <a:extLst>
              <a:ext uri="{FF2B5EF4-FFF2-40B4-BE49-F238E27FC236}">
                <a16:creationId xmlns:a16="http://schemas.microsoft.com/office/drawing/2014/main" id="{E5283BBB-6617-2545-B130-53742F78B4EF}"/>
              </a:ext>
            </a:extLst>
          </p:cNvPr>
          <p:cNvSpPr/>
          <p:nvPr/>
        </p:nvSpPr>
        <p:spPr>
          <a:xfrm>
            <a:off x="1747037" y="2777187"/>
            <a:ext cx="782994" cy="577081"/>
          </a:xfrm>
          <a:prstGeom prst="rect">
            <a:avLst/>
          </a:prstGeom>
        </p:spPr>
        <p:txBody>
          <a:bodyPr wrap="square" lIns="0" tIns="0" rIns="0" bIns="0">
            <a:spAutoFit/>
          </a:bodyPr>
          <a:lstStyle/>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Activity Tracker</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App ID</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Network Security</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SSL Certificates</a:t>
            </a:r>
          </a:p>
        </p:txBody>
      </p:sp>
      <p:sp>
        <p:nvSpPr>
          <p:cNvPr id="61" name="Rectangle 60">
            <a:extLst>
              <a:ext uri="{FF2B5EF4-FFF2-40B4-BE49-F238E27FC236}">
                <a16:creationId xmlns:a16="http://schemas.microsoft.com/office/drawing/2014/main" id="{13F5FCEB-A574-214B-82A4-E5320F62EFE9}"/>
              </a:ext>
            </a:extLst>
          </p:cNvPr>
          <p:cNvSpPr/>
          <p:nvPr/>
        </p:nvSpPr>
        <p:spPr>
          <a:xfrm>
            <a:off x="2599444" y="2785293"/>
            <a:ext cx="1134237" cy="577081"/>
          </a:xfrm>
          <a:prstGeom prst="rect">
            <a:avLst/>
          </a:prstGeom>
        </p:spPr>
        <p:txBody>
          <a:bodyPr wrap="square" lIns="0" tIns="0" rIns="0" bIns="0">
            <a:spAutoFit/>
          </a:bodyPr>
          <a:lstStyle/>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Certificate Manager</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Hardware Security Module</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Hyper Protect Services</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Identity Access Mgmt.</a:t>
            </a:r>
          </a:p>
        </p:txBody>
      </p:sp>
      <p:sp>
        <p:nvSpPr>
          <p:cNvPr id="62" name="Shape 391">
            <a:extLst>
              <a:ext uri="{FF2B5EF4-FFF2-40B4-BE49-F238E27FC236}">
                <a16:creationId xmlns:a16="http://schemas.microsoft.com/office/drawing/2014/main" id="{063BB586-B3E9-824E-B035-CE2B730A68DF}"/>
              </a:ext>
            </a:extLst>
          </p:cNvPr>
          <p:cNvSpPr/>
          <p:nvPr/>
        </p:nvSpPr>
        <p:spPr>
          <a:xfrm>
            <a:off x="1620298" y="2557522"/>
            <a:ext cx="2282216" cy="992081"/>
          </a:xfrm>
          <a:prstGeom prst="roundRect">
            <a:avLst>
              <a:gd name="adj" fmla="val 0"/>
            </a:avLst>
          </a:prstGeom>
          <a:ln w="25400">
            <a:solidFill>
              <a:srgbClr val="00AB5D"/>
            </a:solidFill>
            <a:miter lim="400000"/>
          </a:ln>
          <a:effectLst>
            <a:outerShdw blurRad="38100" dist="25400" dir="5400000" rotWithShape="0">
              <a:srgbClr val="000000">
                <a:alpha val="50000"/>
              </a:srgbClr>
            </a:outerShdw>
          </a:effectLst>
        </p:spPr>
        <p:txBody>
          <a:bodyPr lIns="91440" tIns="182880" rIns="91440" bIns="91440" numCol="2" anchor="t" anchorCtr="0"/>
          <a:lstStyle/>
          <a:p>
            <a:pPr defTabSz="309510">
              <a:spcBef>
                <a:spcPts val="300"/>
              </a:spcBef>
              <a:defRPr sz="700">
                <a:solidFill>
                  <a:srgbClr val="FFFFFF"/>
                </a:solidFill>
                <a:latin typeface="Helvetica Light"/>
                <a:ea typeface="Helvetica Light"/>
                <a:cs typeface="Helvetica Light"/>
                <a:sym typeface="Helvetica Light"/>
              </a:defRPr>
            </a:pPr>
            <a:endParaRPr sz="750" dirty="0">
              <a:solidFill>
                <a:schemeClr val="bg2"/>
              </a:solidFill>
              <a:latin typeface="+mj-lt"/>
              <a:ea typeface="IBM Plex Sans" charset="0"/>
              <a:cs typeface="IBM Plex Sans" charset="0"/>
              <a:sym typeface="Helvetica Light"/>
            </a:endParaRPr>
          </a:p>
        </p:txBody>
      </p:sp>
      <p:sp>
        <p:nvSpPr>
          <p:cNvPr id="56" name="Rectangle 55">
            <a:extLst>
              <a:ext uri="{FF2B5EF4-FFF2-40B4-BE49-F238E27FC236}">
                <a16:creationId xmlns:a16="http://schemas.microsoft.com/office/drawing/2014/main" id="{2641F036-3BC5-5D44-BF91-7F7A5673AFC5}"/>
              </a:ext>
            </a:extLst>
          </p:cNvPr>
          <p:cNvSpPr/>
          <p:nvPr/>
        </p:nvSpPr>
        <p:spPr>
          <a:xfrm>
            <a:off x="1747038" y="3825507"/>
            <a:ext cx="720998" cy="577081"/>
          </a:xfrm>
          <a:prstGeom prst="rect">
            <a:avLst/>
          </a:prstGeom>
        </p:spPr>
        <p:txBody>
          <a:bodyPr wrap="square" lIns="0" tIns="0" rIns="0" bIns="0">
            <a:spAutoFit/>
          </a:bodyPr>
          <a:lstStyle/>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Cloudant</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IBM Cloud DBs</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highlight>
                  <a:srgbClr val="FF0000"/>
                </a:highlight>
                <a:latin typeface="+mj-lt"/>
                <a:ea typeface="IBM Plex Sans" charset="0"/>
                <a:cs typeface="IBM Plex Sans" charset="0"/>
                <a:sym typeface="Helvetica Light"/>
              </a:rPr>
              <a:t>Db2 Hosted</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highlight>
                  <a:srgbClr val="FF0000"/>
                </a:highlight>
                <a:latin typeface="+mj-lt"/>
                <a:ea typeface="IBM Plex Sans" charset="0"/>
                <a:cs typeface="IBM Plex Sans" charset="0"/>
                <a:sym typeface="Helvetica Light"/>
              </a:rPr>
              <a:t>Db2 on Cloud</a:t>
            </a:r>
          </a:p>
        </p:txBody>
      </p:sp>
      <p:sp>
        <p:nvSpPr>
          <p:cNvPr id="57" name="Rectangle 56">
            <a:extLst>
              <a:ext uri="{FF2B5EF4-FFF2-40B4-BE49-F238E27FC236}">
                <a16:creationId xmlns:a16="http://schemas.microsoft.com/office/drawing/2014/main" id="{8D7F2765-DA44-CD48-9C36-25A2B6A24096}"/>
              </a:ext>
            </a:extLst>
          </p:cNvPr>
          <p:cNvSpPr/>
          <p:nvPr/>
        </p:nvSpPr>
        <p:spPr>
          <a:xfrm>
            <a:off x="2530791" y="3825507"/>
            <a:ext cx="839051" cy="692497"/>
          </a:xfrm>
          <a:prstGeom prst="rect">
            <a:avLst/>
          </a:prstGeom>
        </p:spPr>
        <p:txBody>
          <a:bodyPr wrap="square" lIns="0" tIns="0" rIns="0" bIns="0">
            <a:spAutoFit/>
          </a:bodyPr>
          <a:lstStyle/>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highlight>
                  <a:srgbClr val="FF0000"/>
                </a:highlight>
                <a:latin typeface="+mj-lt"/>
                <a:ea typeface="IBM Plex Sans" charset="0"/>
                <a:cs typeface="IBM Plex Sans" charset="0"/>
                <a:sym typeface="Helvetica Light"/>
              </a:rPr>
              <a:t>Db2 Warehouse</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Informix on Cloud</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Lift</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Mass Data Migration</a:t>
            </a:r>
          </a:p>
        </p:txBody>
      </p:sp>
      <p:sp>
        <p:nvSpPr>
          <p:cNvPr id="58" name="Shape 391">
            <a:extLst>
              <a:ext uri="{FF2B5EF4-FFF2-40B4-BE49-F238E27FC236}">
                <a16:creationId xmlns:a16="http://schemas.microsoft.com/office/drawing/2014/main" id="{FA22A006-C0FC-8E4C-BB2C-A00A5FBC0DAF}"/>
              </a:ext>
            </a:extLst>
          </p:cNvPr>
          <p:cNvSpPr/>
          <p:nvPr/>
        </p:nvSpPr>
        <p:spPr>
          <a:xfrm>
            <a:off x="1620297" y="3659070"/>
            <a:ext cx="1804581" cy="914400"/>
          </a:xfrm>
          <a:prstGeom prst="roundRect">
            <a:avLst>
              <a:gd name="adj" fmla="val 0"/>
            </a:avLst>
          </a:prstGeom>
          <a:ln w="25400">
            <a:solidFill>
              <a:srgbClr val="3B6DF1"/>
            </a:solidFill>
            <a:miter lim="400000"/>
          </a:ln>
          <a:effectLst>
            <a:outerShdw blurRad="38100" dist="25400" dir="5400000" rotWithShape="0">
              <a:srgbClr val="000000">
                <a:alpha val="50000"/>
              </a:srgbClr>
            </a:outerShdw>
          </a:effectLst>
        </p:spPr>
        <p:txBody>
          <a:bodyPr lIns="91440" tIns="182880" rIns="91440" bIns="91440" numCol="2" anchor="t" anchorCtr="0"/>
          <a:lstStyle/>
          <a:p>
            <a:pPr defTabSz="309510">
              <a:spcBef>
                <a:spcPts val="300"/>
              </a:spcBef>
              <a:defRPr sz="700">
                <a:solidFill>
                  <a:srgbClr val="FFFFFF"/>
                </a:solidFill>
                <a:latin typeface="Helvetica Light"/>
                <a:ea typeface="Helvetica Light"/>
                <a:cs typeface="Helvetica Light"/>
                <a:sym typeface="Helvetica Light"/>
              </a:defRPr>
            </a:pPr>
            <a:endParaRPr lang="en-US" sz="750" dirty="0">
              <a:solidFill>
                <a:schemeClr val="bg2"/>
              </a:solidFill>
              <a:latin typeface="+mj-lt"/>
              <a:ea typeface="IBM Plex Sans" charset="0"/>
              <a:cs typeface="IBM Plex Sans" charset="0"/>
              <a:sym typeface="Helvetica Light"/>
            </a:endParaRPr>
          </a:p>
        </p:txBody>
      </p:sp>
      <p:sp>
        <p:nvSpPr>
          <p:cNvPr id="53" name="Shape 529">
            <a:extLst>
              <a:ext uri="{FF2B5EF4-FFF2-40B4-BE49-F238E27FC236}">
                <a16:creationId xmlns:a16="http://schemas.microsoft.com/office/drawing/2014/main" id="{3D63DC35-9327-5745-96DC-9B0672C183E1}"/>
              </a:ext>
            </a:extLst>
          </p:cNvPr>
          <p:cNvSpPr/>
          <p:nvPr/>
        </p:nvSpPr>
        <p:spPr>
          <a:xfrm>
            <a:off x="3495084" y="3659070"/>
            <a:ext cx="1860394" cy="914400"/>
          </a:xfrm>
          <a:prstGeom prst="roundRect">
            <a:avLst>
              <a:gd name="adj" fmla="val 0"/>
            </a:avLst>
          </a:prstGeom>
          <a:ln w="25400">
            <a:solidFill>
              <a:srgbClr val="3B6DF1"/>
            </a:solidFill>
            <a:miter lim="400000"/>
          </a:ln>
          <a:effectLst>
            <a:outerShdw blurRad="38100" dist="25400" dir="5400000" rotWithShape="0">
              <a:srgbClr val="000000">
                <a:alpha val="50000"/>
              </a:srgbClr>
            </a:outerShdw>
          </a:effectLst>
        </p:spPr>
        <p:txBody>
          <a:bodyPr lIns="91440" tIns="182880" rIns="91440" bIns="91440" numCol="2" anchor="t" anchorCtr="0"/>
          <a:lstStyle/>
          <a:p>
            <a:pPr defTabSz="309510">
              <a:spcBef>
                <a:spcPts val="300"/>
              </a:spcBef>
              <a:defRPr sz="700">
                <a:solidFill>
                  <a:srgbClr val="FFFFFF"/>
                </a:solidFill>
                <a:latin typeface="Helvetica Light"/>
                <a:ea typeface="Helvetica Light"/>
                <a:cs typeface="Helvetica Light"/>
                <a:sym typeface="Helvetica Light"/>
              </a:defRPr>
            </a:pPr>
            <a:endParaRPr sz="750" dirty="0">
              <a:solidFill>
                <a:schemeClr val="bg2"/>
              </a:solidFill>
              <a:latin typeface="+mj-lt"/>
              <a:ea typeface="IBM Plex Sans" charset="0"/>
              <a:cs typeface="IBM Plex Sans" charset="0"/>
              <a:sym typeface="Helvetica Light"/>
            </a:endParaRPr>
          </a:p>
        </p:txBody>
      </p:sp>
      <p:sp>
        <p:nvSpPr>
          <p:cNvPr id="54" name="Rectangle 53">
            <a:extLst>
              <a:ext uri="{FF2B5EF4-FFF2-40B4-BE49-F238E27FC236}">
                <a16:creationId xmlns:a16="http://schemas.microsoft.com/office/drawing/2014/main" id="{99B2D70A-EE1D-874F-89BD-2736ED2F3F3E}"/>
              </a:ext>
            </a:extLst>
          </p:cNvPr>
          <p:cNvSpPr/>
          <p:nvPr/>
        </p:nvSpPr>
        <p:spPr>
          <a:xfrm>
            <a:off x="3614881" y="3825507"/>
            <a:ext cx="720998" cy="577081"/>
          </a:xfrm>
          <a:prstGeom prst="rect">
            <a:avLst/>
          </a:prstGeom>
        </p:spPr>
        <p:txBody>
          <a:bodyPr wrap="square" lIns="0" tIns="0" rIns="0" bIns="0">
            <a:spAutoFit/>
          </a:bodyPr>
          <a:lstStyle/>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API Connect</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App Connect</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Aspera on Cloud</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Event Streams</a:t>
            </a:r>
          </a:p>
        </p:txBody>
      </p:sp>
      <p:sp>
        <p:nvSpPr>
          <p:cNvPr id="55" name="Rectangle 54">
            <a:extLst>
              <a:ext uri="{FF2B5EF4-FFF2-40B4-BE49-F238E27FC236}">
                <a16:creationId xmlns:a16="http://schemas.microsoft.com/office/drawing/2014/main" id="{D6D1A6BE-DD88-3942-8C32-CD386420AECC}"/>
              </a:ext>
            </a:extLst>
          </p:cNvPr>
          <p:cNvSpPr/>
          <p:nvPr/>
        </p:nvSpPr>
        <p:spPr>
          <a:xfrm>
            <a:off x="4398635" y="3825507"/>
            <a:ext cx="894087" cy="692497"/>
          </a:xfrm>
          <a:prstGeom prst="rect">
            <a:avLst/>
          </a:prstGeom>
        </p:spPr>
        <p:txBody>
          <a:bodyPr wrap="square" lIns="0" tIns="0" rIns="0" bIns="0">
            <a:spAutoFit/>
          </a:bodyPr>
          <a:lstStyle/>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MQ on Cloud</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IBM Cloud DB for Rabbit MQ</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Direct Link</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Secure Gateway</a:t>
            </a:r>
          </a:p>
        </p:txBody>
      </p:sp>
      <p:sp>
        <p:nvSpPr>
          <p:cNvPr id="50" name="Rectangle 49">
            <a:extLst>
              <a:ext uri="{FF2B5EF4-FFF2-40B4-BE49-F238E27FC236}">
                <a16:creationId xmlns:a16="http://schemas.microsoft.com/office/drawing/2014/main" id="{3E571BA2-1A3F-B24C-9D59-F91A202CFC10}"/>
              </a:ext>
            </a:extLst>
          </p:cNvPr>
          <p:cNvSpPr/>
          <p:nvPr/>
        </p:nvSpPr>
        <p:spPr>
          <a:xfrm>
            <a:off x="5539718" y="4957719"/>
            <a:ext cx="1063977" cy="577081"/>
          </a:xfrm>
          <a:prstGeom prst="rect">
            <a:avLst/>
          </a:prstGeom>
        </p:spPr>
        <p:txBody>
          <a:bodyPr wrap="square" lIns="0" tIns="0" rIns="0" bIns="0">
            <a:spAutoFit/>
          </a:bodyPr>
          <a:lstStyle/>
          <a:p>
            <a:pPr defTabSz="309510">
              <a:spcBef>
                <a:spcPts val="300"/>
              </a:spcBef>
              <a:defRPr sz="12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Internet Services</a:t>
            </a:r>
          </a:p>
          <a:p>
            <a:pPr defTabSz="309510">
              <a:spcBef>
                <a:spcPts val="300"/>
              </a:spcBef>
              <a:defRPr sz="12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Virtual Router Appliance</a:t>
            </a:r>
          </a:p>
          <a:p>
            <a:pPr defTabSz="309510">
              <a:spcBef>
                <a:spcPts val="300"/>
              </a:spcBef>
              <a:defRPr sz="12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DNS</a:t>
            </a:r>
          </a:p>
          <a:p>
            <a:pPr defTabSz="309510">
              <a:spcBef>
                <a:spcPts val="300"/>
              </a:spcBef>
              <a:defRPr sz="12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CIS</a:t>
            </a:r>
          </a:p>
        </p:txBody>
      </p:sp>
      <p:sp>
        <p:nvSpPr>
          <p:cNvPr id="51" name="Rectangle 50">
            <a:extLst>
              <a:ext uri="{FF2B5EF4-FFF2-40B4-BE49-F238E27FC236}">
                <a16:creationId xmlns:a16="http://schemas.microsoft.com/office/drawing/2014/main" id="{A8F24F50-5877-4A42-968C-4E1369054FEA}"/>
              </a:ext>
            </a:extLst>
          </p:cNvPr>
          <p:cNvSpPr/>
          <p:nvPr/>
        </p:nvSpPr>
        <p:spPr>
          <a:xfrm>
            <a:off x="6743392" y="4957719"/>
            <a:ext cx="1018042" cy="577081"/>
          </a:xfrm>
          <a:prstGeom prst="rect">
            <a:avLst/>
          </a:prstGeom>
        </p:spPr>
        <p:txBody>
          <a:bodyPr wrap="square" lIns="0" tIns="0" rIns="0" bIns="0">
            <a:spAutoFit/>
          </a:bodyPr>
          <a:lstStyle/>
          <a:p>
            <a:pPr defTabSz="309510">
              <a:spcBef>
                <a:spcPts val="300"/>
              </a:spcBef>
              <a:defRPr sz="12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CDN</a:t>
            </a:r>
          </a:p>
          <a:p>
            <a:pPr defTabSz="309510">
              <a:spcBef>
                <a:spcPts val="300"/>
              </a:spcBef>
              <a:defRPr sz="12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Load Balancing</a:t>
            </a:r>
          </a:p>
          <a:p>
            <a:pPr defTabSz="309510">
              <a:spcBef>
                <a:spcPts val="300"/>
              </a:spcBef>
              <a:defRPr sz="12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Direct Link</a:t>
            </a:r>
          </a:p>
          <a:p>
            <a:pPr defTabSz="309510">
              <a:spcBef>
                <a:spcPts val="300"/>
              </a:spcBef>
              <a:defRPr sz="12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Network Security</a:t>
            </a:r>
          </a:p>
        </p:txBody>
      </p:sp>
      <p:sp>
        <p:nvSpPr>
          <p:cNvPr id="52" name="Shape 532">
            <a:extLst>
              <a:ext uri="{FF2B5EF4-FFF2-40B4-BE49-F238E27FC236}">
                <a16:creationId xmlns:a16="http://schemas.microsoft.com/office/drawing/2014/main" id="{104512D5-5B69-3F44-A05B-DB73949079A4}"/>
              </a:ext>
            </a:extLst>
          </p:cNvPr>
          <p:cNvSpPr/>
          <p:nvPr/>
        </p:nvSpPr>
        <p:spPr>
          <a:xfrm>
            <a:off x="5425682" y="4715324"/>
            <a:ext cx="2395971" cy="1003015"/>
          </a:xfrm>
          <a:prstGeom prst="roundRect">
            <a:avLst>
              <a:gd name="adj" fmla="val 0"/>
            </a:avLst>
          </a:prstGeom>
          <a:ln w="25400">
            <a:solidFill>
              <a:schemeClr val="accent6"/>
            </a:solidFill>
            <a:miter lim="400000"/>
          </a:ln>
          <a:effectLst>
            <a:outerShdw blurRad="38100" dist="25400" dir="5400000" rotWithShape="0">
              <a:srgbClr val="000000">
                <a:alpha val="50000"/>
              </a:srgbClr>
            </a:outerShdw>
          </a:effectLst>
        </p:spPr>
        <p:txBody>
          <a:bodyPr lIns="91440" tIns="228600" rIns="91440" bIns="91440" numCol="2" anchor="t"/>
          <a:lstStyle/>
          <a:p>
            <a:pPr defTabSz="309510">
              <a:spcBef>
                <a:spcPts val="300"/>
              </a:spcBef>
              <a:defRPr sz="1200">
                <a:solidFill>
                  <a:srgbClr val="FFFFFF"/>
                </a:solidFill>
                <a:latin typeface="Helvetica Light"/>
                <a:ea typeface="Helvetica Light"/>
                <a:cs typeface="Helvetica Light"/>
                <a:sym typeface="Helvetica Light"/>
              </a:defRPr>
            </a:pPr>
            <a:endParaRPr lang="en-US" sz="750" dirty="0">
              <a:solidFill>
                <a:schemeClr val="bg2"/>
              </a:solidFill>
              <a:latin typeface="+mj-lt"/>
              <a:ea typeface="IBM Plex Sans" charset="0"/>
              <a:cs typeface="IBM Plex Sans" charset="0"/>
              <a:sym typeface="Helvetica Light"/>
            </a:endParaRPr>
          </a:p>
        </p:txBody>
      </p:sp>
      <p:sp>
        <p:nvSpPr>
          <p:cNvPr id="47" name="Shape 551">
            <a:extLst>
              <a:ext uri="{FF2B5EF4-FFF2-40B4-BE49-F238E27FC236}">
                <a16:creationId xmlns:a16="http://schemas.microsoft.com/office/drawing/2014/main" id="{47EE0D36-29CE-3E4B-9C93-4933BEE70822}"/>
              </a:ext>
            </a:extLst>
          </p:cNvPr>
          <p:cNvSpPr/>
          <p:nvPr/>
        </p:nvSpPr>
        <p:spPr>
          <a:xfrm>
            <a:off x="6603695" y="1544763"/>
            <a:ext cx="2219043" cy="914400"/>
          </a:xfrm>
          <a:prstGeom prst="roundRect">
            <a:avLst>
              <a:gd name="adj" fmla="val 0"/>
            </a:avLst>
          </a:prstGeom>
          <a:ln w="25400">
            <a:solidFill>
              <a:srgbClr val="9753E1"/>
            </a:solidFill>
            <a:miter lim="400000"/>
          </a:ln>
          <a:effectLst>
            <a:outerShdw blurRad="38100" dist="25400" dir="5400000" rotWithShape="0">
              <a:srgbClr val="000000">
                <a:alpha val="50000"/>
              </a:srgbClr>
            </a:outerShdw>
          </a:effectLst>
        </p:spPr>
        <p:txBody>
          <a:bodyPr lIns="91440" tIns="228600" rIns="91440" bIns="91440" numCol="2" anchor="t" anchorCtr="0"/>
          <a:lstStyle/>
          <a:p>
            <a:pPr defTabSz="309510">
              <a:spcBef>
                <a:spcPts val="300"/>
              </a:spcBef>
              <a:defRPr sz="700">
                <a:solidFill>
                  <a:srgbClr val="FFFFFF"/>
                </a:solidFill>
                <a:latin typeface="Helvetica Light"/>
                <a:ea typeface="Helvetica Light"/>
                <a:cs typeface="Helvetica Light"/>
                <a:sym typeface="Helvetica Light"/>
              </a:defRPr>
            </a:pPr>
            <a:endParaRPr sz="750" dirty="0">
              <a:solidFill>
                <a:schemeClr val="bg2"/>
              </a:solidFill>
              <a:latin typeface="+mj-lt"/>
              <a:ea typeface="IBM Plex Sans" charset="0"/>
              <a:cs typeface="IBM Plex Sans" charset="0"/>
              <a:sym typeface="Helvetica Light"/>
            </a:endParaRPr>
          </a:p>
        </p:txBody>
      </p:sp>
      <p:sp>
        <p:nvSpPr>
          <p:cNvPr id="48" name="Rectangle 47">
            <a:extLst>
              <a:ext uri="{FF2B5EF4-FFF2-40B4-BE49-F238E27FC236}">
                <a16:creationId xmlns:a16="http://schemas.microsoft.com/office/drawing/2014/main" id="{5FF461C0-9D0A-6247-B7C6-056A51F880D8}"/>
              </a:ext>
            </a:extLst>
          </p:cNvPr>
          <p:cNvSpPr/>
          <p:nvPr/>
        </p:nvSpPr>
        <p:spPr>
          <a:xfrm>
            <a:off x="6681990" y="1725119"/>
            <a:ext cx="938793" cy="692497"/>
          </a:xfrm>
          <a:prstGeom prst="rect">
            <a:avLst/>
          </a:prstGeom>
        </p:spPr>
        <p:txBody>
          <a:bodyPr wrap="square" lIns="0" tIns="0" rIns="0" bIns="0">
            <a:spAutoFit/>
          </a:bodyPr>
          <a:lstStyle/>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Analytics Engine</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Apache Spark</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Decision Optimization</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highlight>
                  <a:srgbClr val="FF0000"/>
                </a:highlight>
                <a:latin typeface="+mj-lt"/>
                <a:ea typeface="IBM Plex Sans" charset="0"/>
                <a:cs typeface="IBM Plex Sans" charset="0"/>
                <a:sym typeface="Helvetica Light"/>
              </a:rPr>
              <a:t>Db2 Warehouse on Cloud</a:t>
            </a:r>
          </a:p>
        </p:txBody>
      </p:sp>
      <p:sp>
        <p:nvSpPr>
          <p:cNvPr id="49" name="Rectangle 48">
            <a:extLst>
              <a:ext uri="{FF2B5EF4-FFF2-40B4-BE49-F238E27FC236}">
                <a16:creationId xmlns:a16="http://schemas.microsoft.com/office/drawing/2014/main" id="{7021F8F2-A745-AE4A-835F-1EB5A62E3BE8}"/>
              </a:ext>
            </a:extLst>
          </p:cNvPr>
          <p:cNvSpPr/>
          <p:nvPr/>
        </p:nvSpPr>
        <p:spPr>
          <a:xfrm>
            <a:off x="7712740" y="1725120"/>
            <a:ext cx="1018042" cy="654025"/>
          </a:xfrm>
          <a:prstGeom prst="rect">
            <a:avLst/>
          </a:prstGeom>
        </p:spPr>
        <p:txBody>
          <a:bodyPr wrap="square" lIns="0" tIns="0" rIns="0" bIns="0">
            <a:spAutoFit/>
          </a:bodyPr>
          <a:lstStyle/>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Master Data Mgmt. (MDM) on Cloud</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Information Server on Cloud</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Streaming Analytics</a:t>
            </a:r>
          </a:p>
        </p:txBody>
      </p:sp>
      <p:sp>
        <p:nvSpPr>
          <p:cNvPr id="41" name="TextBox 40">
            <a:extLst>
              <a:ext uri="{FF2B5EF4-FFF2-40B4-BE49-F238E27FC236}">
                <a16:creationId xmlns:a16="http://schemas.microsoft.com/office/drawing/2014/main" id="{03D69313-6B78-7C47-BE82-7FFCE937A844}"/>
              </a:ext>
            </a:extLst>
          </p:cNvPr>
          <p:cNvSpPr txBox="1"/>
          <p:nvPr/>
        </p:nvSpPr>
        <p:spPr>
          <a:xfrm>
            <a:off x="5445154" y="3795050"/>
            <a:ext cx="1037435" cy="1131079"/>
          </a:xfrm>
          <a:prstGeom prst="rect">
            <a:avLst/>
          </a:prstGeom>
          <a:noFill/>
        </p:spPr>
        <p:txBody>
          <a:bodyPr wrap="square" rtlCol="0">
            <a:spAutoFit/>
          </a:bodyPr>
          <a:lstStyle/>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Secure Virtualization</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Veeam on IBM Cloud</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VMWare Horizon on IBM Cloud</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Skytap on IBM Cloud</a:t>
            </a:r>
          </a:p>
        </p:txBody>
      </p:sp>
      <p:sp>
        <p:nvSpPr>
          <p:cNvPr id="42" name="TextBox 41">
            <a:extLst>
              <a:ext uri="{FF2B5EF4-FFF2-40B4-BE49-F238E27FC236}">
                <a16:creationId xmlns:a16="http://schemas.microsoft.com/office/drawing/2014/main" id="{A5472322-8420-6140-8177-2A633700715B}"/>
              </a:ext>
            </a:extLst>
          </p:cNvPr>
          <p:cNvSpPr txBox="1"/>
          <p:nvPr/>
        </p:nvSpPr>
        <p:spPr>
          <a:xfrm>
            <a:off x="6537627" y="3795050"/>
            <a:ext cx="1265218" cy="784830"/>
          </a:xfrm>
          <a:prstGeom prst="rect">
            <a:avLst/>
          </a:prstGeom>
          <a:noFill/>
        </p:spPr>
        <p:txBody>
          <a:bodyPr wrap="square" rtlCol="0">
            <a:spAutoFit/>
          </a:bodyPr>
          <a:lstStyle/>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F5 on IBM Cloud</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Fortinet on IBM Cloud</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Spectrum Protect Plus on IBM Cloud</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Zerto on IBM Cloud</a:t>
            </a:r>
          </a:p>
        </p:txBody>
      </p:sp>
      <p:sp>
        <p:nvSpPr>
          <p:cNvPr id="43" name="Shape 529">
            <a:extLst>
              <a:ext uri="{FF2B5EF4-FFF2-40B4-BE49-F238E27FC236}">
                <a16:creationId xmlns:a16="http://schemas.microsoft.com/office/drawing/2014/main" id="{6E92A8A4-73AA-7344-BB08-F437D8EC37EC}"/>
              </a:ext>
            </a:extLst>
          </p:cNvPr>
          <p:cNvSpPr/>
          <p:nvPr/>
        </p:nvSpPr>
        <p:spPr>
          <a:xfrm>
            <a:off x="5425682" y="3659070"/>
            <a:ext cx="2395971" cy="914400"/>
          </a:xfrm>
          <a:prstGeom prst="roundRect">
            <a:avLst>
              <a:gd name="adj" fmla="val 0"/>
            </a:avLst>
          </a:prstGeom>
          <a:ln w="25400">
            <a:solidFill>
              <a:srgbClr val="13A3B4"/>
            </a:solidFill>
            <a:miter lim="400000"/>
          </a:ln>
          <a:effectLst>
            <a:outerShdw blurRad="38100" dist="25400" dir="5400000" rotWithShape="0">
              <a:srgbClr val="000000">
                <a:alpha val="50000"/>
              </a:srgbClr>
            </a:outerShdw>
          </a:effectLst>
        </p:spPr>
        <p:txBody>
          <a:bodyPr lIns="91440" tIns="228600" rIns="91440" bIns="91440" numCol="2" anchor="ctr"/>
          <a:lstStyle/>
          <a:p>
            <a:pPr defTabSz="309510">
              <a:spcBef>
                <a:spcPts val="300"/>
              </a:spcBef>
              <a:defRPr sz="700">
                <a:solidFill>
                  <a:srgbClr val="FFFFFF"/>
                </a:solidFill>
                <a:latin typeface="Helvetica Light"/>
                <a:ea typeface="Helvetica Light"/>
                <a:cs typeface="Helvetica Light"/>
                <a:sym typeface="Helvetica Light"/>
              </a:defRPr>
            </a:pPr>
            <a:endParaRPr sz="750" dirty="0">
              <a:solidFill>
                <a:schemeClr val="bg2"/>
              </a:solidFill>
              <a:latin typeface="+mj-lt"/>
              <a:ea typeface="IBM Plex Sans" charset="0"/>
              <a:cs typeface="IBM Plex Sans" charset="0"/>
              <a:sym typeface="Helvetica Light"/>
            </a:endParaRPr>
          </a:p>
        </p:txBody>
      </p:sp>
      <p:sp>
        <p:nvSpPr>
          <p:cNvPr id="37" name="Shape 374">
            <a:extLst>
              <a:ext uri="{FF2B5EF4-FFF2-40B4-BE49-F238E27FC236}">
                <a16:creationId xmlns:a16="http://schemas.microsoft.com/office/drawing/2014/main" id="{CBF03C55-A24A-CB4D-A9AD-7C78A44CDCD8}"/>
              </a:ext>
            </a:extLst>
          </p:cNvPr>
          <p:cNvSpPr/>
          <p:nvPr/>
        </p:nvSpPr>
        <p:spPr>
          <a:xfrm>
            <a:off x="3960415" y="2560629"/>
            <a:ext cx="3856959" cy="992081"/>
          </a:xfrm>
          <a:prstGeom prst="roundRect">
            <a:avLst>
              <a:gd name="adj" fmla="val 0"/>
            </a:avLst>
          </a:prstGeom>
          <a:ln w="25400">
            <a:solidFill>
              <a:srgbClr val="3B6DF1"/>
            </a:solidFill>
            <a:miter lim="400000"/>
          </a:ln>
          <a:effectLst>
            <a:outerShdw blurRad="38100" dist="25400" dir="5400000" rotWithShape="0">
              <a:srgbClr val="000000">
                <a:alpha val="50000"/>
              </a:srgbClr>
            </a:outerShdw>
          </a:effectLst>
        </p:spPr>
        <p:txBody>
          <a:bodyPr lIns="91440" tIns="182880" rIns="91440" bIns="91440" numCol="3" anchor="t" anchorCtr="0"/>
          <a:lstStyle/>
          <a:p>
            <a:pPr defTabSz="309510">
              <a:spcBef>
                <a:spcPts val="300"/>
              </a:spcBef>
              <a:defRPr sz="700">
                <a:solidFill>
                  <a:srgbClr val="FFFFFF"/>
                </a:solidFill>
                <a:latin typeface="Helvetica Light"/>
                <a:ea typeface="Helvetica Light"/>
                <a:cs typeface="Helvetica Light"/>
                <a:sym typeface="Helvetica Light"/>
              </a:defRPr>
            </a:pPr>
            <a:endParaRPr lang="en-US" sz="750" dirty="0">
              <a:solidFill>
                <a:schemeClr val="bg2"/>
              </a:solidFill>
              <a:latin typeface="+mj-lt"/>
              <a:ea typeface="IBM Plex Sans" charset="0"/>
              <a:cs typeface="IBM Plex Sans" charset="0"/>
              <a:sym typeface="Helvetica Light"/>
            </a:endParaRPr>
          </a:p>
        </p:txBody>
      </p:sp>
      <p:sp>
        <p:nvSpPr>
          <p:cNvPr id="38" name="TextBox 37">
            <a:extLst>
              <a:ext uri="{FF2B5EF4-FFF2-40B4-BE49-F238E27FC236}">
                <a16:creationId xmlns:a16="http://schemas.microsoft.com/office/drawing/2014/main" id="{1B0C89D1-751F-B946-8B55-7932963867E2}"/>
              </a:ext>
            </a:extLst>
          </p:cNvPr>
          <p:cNvSpPr txBox="1"/>
          <p:nvPr/>
        </p:nvSpPr>
        <p:spPr>
          <a:xfrm>
            <a:off x="4084598" y="2696095"/>
            <a:ext cx="1121604" cy="669414"/>
          </a:xfrm>
          <a:prstGeom prst="rect">
            <a:avLst/>
          </a:prstGeom>
          <a:noFill/>
        </p:spPr>
        <p:txBody>
          <a:bodyPr wrap="square" rtlCol="0">
            <a:spAutoFit/>
          </a:bodyPr>
          <a:lstStyle/>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Continuous Delivery</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Continuous Release</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Globalization Pipeline</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Cloud CLI</a:t>
            </a:r>
          </a:p>
        </p:txBody>
      </p:sp>
      <p:sp>
        <p:nvSpPr>
          <p:cNvPr id="39" name="TextBox 38">
            <a:extLst>
              <a:ext uri="{FF2B5EF4-FFF2-40B4-BE49-F238E27FC236}">
                <a16:creationId xmlns:a16="http://schemas.microsoft.com/office/drawing/2014/main" id="{2E9B8C21-17EE-754B-96DF-3B6D1159BDD0}"/>
              </a:ext>
            </a:extLst>
          </p:cNvPr>
          <p:cNvSpPr txBox="1"/>
          <p:nvPr/>
        </p:nvSpPr>
        <p:spPr>
          <a:xfrm>
            <a:off x="5275615" y="2696095"/>
            <a:ext cx="1369330" cy="630942"/>
          </a:xfrm>
          <a:prstGeom prst="rect">
            <a:avLst/>
          </a:prstGeom>
          <a:noFill/>
        </p:spPr>
        <p:txBody>
          <a:bodyPr wrap="square" rtlCol="0">
            <a:spAutoFit/>
          </a:bodyPr>
          <a:lstStyle/>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Availability Monitoring</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Cloud Developer Console for Apple</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Cloud Event Management</a:t>
            </a:r>
          </a:p>
        </p:txBody>
      </p:sp>
      <p:sp>
        <p:nvSpPr>
          <p:cNvPr id="40" name="TextBox 39">
            <a:extLst>
              <a:ext uri="{FF2B5EF4-FFF2-40B4-BE49-F238E27FC236}">
                <a16:creationId xmlns:a16="http://schemas.microsoft.com/office/drawing/2014/main" id="{E5800574-6E95-C543-9A1E-8A19142603EF}"/>
              </a:ext>
            </a:extLst>
          </p:cNvPr>
          <p:cNvSpPr txBox="1"/>
          <p:nvPr/>
        </p:nvSpPr>
        <p:spPr>
          <a:xfrm>
            <a:off x="6644945" y="2696096"/>
            <a:ext cx="1052191" cy="1092607"/>
          </a:xfrm>
          <a:prstGeom prst="rect">
            <a:avLst/>
          </a:prstGeom>
          <a:noFill/>
        </p:spPr>
        <p:txBody>
          <a:bodyPr wrap="square" rtlCol="0">
            <a:spAutoFit/>
          </a:bodyPr>
          <a:lstStyle/>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Workload Scheduler</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DevOps Insights</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Log Analysis</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Monitoring</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ea typeface="IBM Plex Sans" charset="0"/>
                <a:cs typeface="IBM Plex Sans" charset="0"/>
                <a:sym typeface="Helvetica Light"/>
              </a:rPr>
              <a:t>Multi Cloud Manager</a:t>
            </a:r>
          </a:p>
          <a:p>
            <a:pPr defTabSz="309510">
              <a:spcBef>
                <a:spcPts val="300"/>
              </a:spcBef>
              <a:defRPr sz="700">
                <a:solidFill>
                  <a:srgbClr val="FFFFFF"/>
                </a:solidFill>
                <a:latin typeface="Helvetica Light"/>
                <a:ea typeface="Helvetica Light"/>
                <a:cs typeface="Helvetica Light"/>
                <a:sym typeface="Helvetica Light"/>
              </a:defRPr>
            </a:pPr>
            <a:endParaRPr lang="en-US" sz="750" dirty="0">
              <a:solidFill>
                <a:schemeClr val="bg2"/>
              </a:solidFill>
              <a:latin typeface="+mj-lt"/>
              <a:ea typeface="IBM Plex Sans" charset="0"/>
              <a:cs typeface="IBM Plex Sans" charset="0"/>
              <a:sym typeface="Helvetica Light"/>
            </a:endParaRPr>
          </a:p>
        </p:txBody>
      </p:sp>
      <p:sp>
        <p:nvSpPr>
          <p:cNvPr id="189" name="Shape 375">
            <a:extLst>
              <a:ext uri="{FF2B5EF4-FFF2-40B4-BE49-F238E27FC236}">
                <a16:creationId xmlns:a16="http://schemas.microsoft.com/office/drawing/2014/main" id="{B326E1B6-F00C-AF4B-A99A-3CE6452162CA}"/>
              </a:ext>
            </a:extLst>
          </p:cNvPr>
          <p:cNvSpPr/>
          <p:nvPr/>
        </p:nvSpPr>
        <p:spPr>
          <a:xfrm>
            <a:off x="1620296" y="1540569"/>
            <a:ext cx="4917330" cy="914400"/>
          </a:xfrm>
          <a:prstGeom prst="roundRect">
            <a:avLst>
              <a:gd name="adj" fmla="val 0"/>
            </a:avLst>
          </a:prstGeom>
          <a:ln w="25400">
            <a:solidFill>
              <a:srgbClr val="9753E1"/>
            </a:solidFill>
            <a:miter lim="400000"/>
          </a:ln>
          <a:effectLst>
            <a:outerShdw blurRad="38100" dist="25400" dir="5400000" rotWithShape="0">
              <a:srgbClr val="000000">
                <a:alpha val="50000"/>
              </a:srgbClr>
            </a:outerShdw>
          </a:effectLst>
        </p:spPr>
        <p:txBody>
          <a:bodyPr lIns="91440" tIns="228600" rIns="91440" bIns="91440" numCol="4" anchor="t" anchorCtr="0"/>
          <a:lstStyle/>
          <a:p>
            <a:pPr defTabSz="309510">
              <a:spcBef>
                <a:spcPts val="300"/>
              </a:spcBef>
              <a:defRPr sz="700">
                <a:solidFill>
                  <a:srgbClr val="FFFFFF"/>
                </a:solidFill>
                <a:latin typeface="Helvetica Light"/>
                <a:ea typeface="Helvetica Light"/>
                <a:cs typeface="Helvetica Light"/>
                <a:sym typeface="Helvetica Light"/>
              </a:defRPr>
            </a:pPr>
            <a:endParaRPr sz="750" dirty="0">
              <a:solidFill>
                <a:schemeClr val="bg2"/>
              </a:solidFill>
              <a:ea typeface="IBM Plex Sans" charset="0"/>
              <a:cs typeface="IBM Plex Sans" charset="0"/>
              <a:sym typeface="Helvetica Light"/>
            </a:endParaRPr>
          </a:p>
        </p:txBody>
      </p:sp>
      <p:sp>
        <p:nvSpPr>
          <p:cNvPr id="28" name="Shape 542">
            <a:extLst>
              <a:ext uri="{FF2B5EF4-FFF2-40B4-BE49-F238E27FC236}">
                <a16:creationId xmlns:a16="http://schemas.microsoft.com/office/drawing/2014/main" id="{77D247D2-7A17-4F23-B62D-C49262A057E2}"/>
              </a:ext>
            </a:extLst>
          </p:cNvPr>
          <p:cNvSpPr/>
          <p:nvPr/>
        </p:nvSpPr>
        <p:spPr>
          <a:xfrm>
            <a:off x="7948687" y="2469274"/>
            <a:ext cx="678242" cy="223130"/>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19046" tIns="19046" rIns="19046" bIns="19046" anchor="ctr">
            <a:spAutoFit/>
          </a:bodyPr>
          <a:lstStyle>
            <a:lvl1pPr defTabSz="309518">
              <a:spcBef>
                <a:spcPts val="300"/>
              </a:spcBef>
              <a:defRPr sz="1300">
                <a:solidFill>
                  <a:srgbClr val="121212"/>
                </a:solidFill>
                <a:latin typeface="+mj-lt"/>
                <a:ea typeface="+mj-ea"/>
                <a:cs typeface="+mj-cs"/>
                <a:sym typeface="Helvetica"/>
              </a:defRPr>
            </a:lvl1pPr>
          </a:lstStyle>
          <a:p>
            <a:pPr algn="r"/>
            <a:r>
              <a:rPr lang="en-US" sz="1200" dirty="0">
                <a:solidFill>
                  <a:schemeClr val="bg2"/>
                </a:solidFill>
                <a:ea typeface="IBM Plex Sans" charset="0"/>
                <a:cs typeface="IBM Plex Sans" charset="0"/>
              </a:rPr>
              <a:t>Mobile</a:t>
            </a:r>
            <a:endParaRPr sz="1200" dirty="0">
              <a:solidFill>
                <a:schemeClr val="bg2"/>
              </a:solidFill>
              <a:ea typeface="IBM Plex Sans" charset="0"/>
              <a:cs typeface="IBM Plex Sans" charset="0"/>
            </a:endParaRPr>
          </a:p>
        </p:txBody>
      </p:sp>
      <p:sp>
        <p:nvSpPr>
          <p:cNvPr id="72" name="Shape 472">
            <a:extLst>
              <a:ext uri="{FF2B5EF4-FFF2-40B4-BE49-F238E27FC236}">
                <a16:creationId xmlns:a16="http://schemas.microsoft.com/office/drawing/2014/main" id="{E50CBEAB-91B8-4C92-A0A4-19566B5BA2DC}"/>
              </a:ext>
            </a:extLst>
          </p:cNvPr>
          <p:cNvSpPr/>
          <p:nvPr/>
        </p:nvSpPr>
        <p:spPr>
          <a:xfrm>
            <a:off x="1706188" y="1439884"/>
            <a:ext cx="381788" cy="2231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19048" tIns="19048" rIns="19048" bIns="19048" anchor="ctr">
            <a:spAutoFit/>
          </a:bodyPr>
          <a:lstStyle>
            <a:lvl1pPr algn="ctr" defTabSz="309518">
              <a:spcBef>
                <a:spcPts val="300"/>
              </a:spcBef>
              <a:defRPr sz="1300">
                <a:solidFill>
                  <a:srgbClr val="121212"/>
                </a:solidFill>
              </a:defRPr>
            </a:lvl1pPr>
          </a:lstStyle>
          <a:p>
            <a:pPr algn="r"/>
            <a:r>
              <a:rPr lang="en-US" sz="1200" dirty="0">
                <a:solidFill>
                  <a:schemeClr val="bg2"/>
                </a:solidFill>
                <a:latin typeface="+mj-lt"/>
                <a:ea typeface="IBM Plex Sans" charset="0"/>
                <a:cs typeface="IBM Plex Sans" charset="0"/>
              </a:rPr>
              <a:t>AI</a:t>
            </a:r>
            <a:endParaRPr sz="1200" dirty="0">
              <a:solidFill>
                <a:schemeClr val="bg2"/>
              </a:solidFill>
              <a:latin typeface="+mj-lt"/>
              <a:ea typeface="IBM Plex Sans" charset="0"/>
              <a:cs typeface="IBM Plex Sans" charset="0"/>
            </a:endParaRPr>
          </a:p>
        </p:txBody>
      </p:sp>
      <p:sp>
        <p:nvSpPr>
          <p:cNvPr id="64" name="Shape 540">
            <a:extLst>
              <a:ext uri="{FF2B5EF4-FFF2-40B4-BE49-F238E27FC236}">
                <a16:creationId xmlns:a16="http://schemas.microsoft.com/office/drawing/2014/main" id="{D8110503-6711-4162-A019-1FE517631475}"/>
              </a:ext>
            </a:extLst>
          </p:cNvPr>
          <p:cNvSpPr/>
          <p:nvPr/>
        </p:nvSpPr>
        <p:spPr>
          <a:xfrm>
            <a:off x="1670827" y="3557657"/>
            <a:ext cx="928617" cy="223130"/>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19046" tIns="19046" rIns="19046" bIns="19046" anchor="ctr">
            <a:spAutoFit/>
          </a:bodyPr>
          <a:lstStyle>
            <a:lvl1pPr defTabSz="309518">
              <a:spcBef>
                <a:spcPts val="300"/>
              </a:spcBef>
              <a:defRPr sz="1300">
                <a:solidFill>
                  <a:srgbClr val="121212"/>
                </a:solidFill>
                <a:latin typeface="+mj-lt"/>
                <a:ea typeface="+mj-ea"/>
                <a:cs typeface="+mj-cs"/>
                <a:sym typeface="Helvetica"/>
              </a:defRPr>
            </a:lvl1pPr>
          </a:lstStyle>
          <a:p>
            <a:pPr algn="r"/>
            <a:r>
              <a:rPr lang="en-US" sz="1200" dirty="0">
                <a:solidFill>
                  <a:schemeClr val="bg2"/>
                </a:solidFill>
                <a:ea typeface="IBM Plex Sans" charset="0"/>
                <a:cs typeface="IBM Plex Sans" charset="0"/>
              </a:rPr>
              <a:t>Databases</a:t>
            </a:r>
            <a:endParaRPr sz="1200" dirty="0">
              <a:solidFill>
                <a:schemeClr val="bg2"/>
              </a:solidFill>
              <a:ea typeface="IBM Plex Sans" charset="0"/>
              <a:cs typeface="IBM Plex Sans" charset="0"/>
            </a:endParaRPr>
          </a:p>
        </p:txBody>
      </p:sp>
      <p:sp>
        <p:nvSpPr>
          <p:cNvPr id="8" name="Shape 590">
            <a:extLst>
              <a:ext uri="{FF2B5EF4-FFF2-40B4-BE49-F238E27FC236}">
                <a16:creationId xmlns:a16="http://schemas.microsoft.com/office/drawing/2014/main" id="{3562D313-A877-4BE5-90EA-97FAA1DAB643}"/>
              </a:ext>
            </a:extLst>
          </p:cNvPr>
          <p:cNvSpPr/>
          <p:nvPr/>
        </p:nvSpPr>
        <p:spPr>
          <a:xfrm>
            <a:off x="6691393" y="1447098"/>
            <a:ext cx="871603" cy="223130"/>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19046" tIns="19046" rIns="19046" bIns="19046" anchor="ctr">
            <a:spAutoFit/>
          </a:bodyPr>
          <a:lstStyle>
            <a:lvl1pPr defTabSz="309518">
              <a:spcBef>
                <a:spcPts val="300"/>
              </a:spcBef>
              <a:defRPr sz="1300">
                <a:solidFill>
                  <a:srgbClr val="121212"/>
                </a:solidFill>
                <a:latin typeface="+mj-lt"/>
                <a:ea typeface="+mj-ea"/>
                <a:cs typeface="+mj-cs"/>
                <a:sym typeface="Helvetica"/>
              </a:defRPr>
            </a:lvl1pPr>
          </a:lstStyle>
          <a:p>
            <a:pPr algn="r"/>
            <a:r>
              <a:rPr sz="1200" dirty="0">
                <a:solidFill>
                  <a:schemeClr val="bg2"/>
                </a:solidFill>
                <a:ea typeface="IBM Plex Sans" charset="0"/>
                <a:cs typeface="IBM Plex Sans" charset="0"/>
              </a:rPr>
              <a:t>Analytics</a:t>
            </a:r>
          </a:p>
        </p:txBody>
      </p:sp>
      <p:sp>
        <p:nvSpPr>
          <p:cNvPr id="25" name="Shape 532">
            <a:extLst>
              <a:ext uri="{FF2B5EF4-FFF2-40B4-BE49-F238E27FC236}">
                <a16:creationId xmlns:a16="http://schemas.microsoft.com/office/drawing/2014/main" id="{8136500B-F14E-4088-B8F1-CF9EF32E0D56}"/>
              </a:ext>
            </a:extLst>
          </p:cNvPr>
          <p:cNvSpPr/>
          <p:nvPr/>
        </p:nvSpPr>
        <p:spPr>
          <a:xfrm>
            <a:off x="1620296" y="4711316"/>
            <a:ext cx="3735180" cy="1007023"/>
          </a:xfrm>
          <a:prstGeom prst="roundRect">
            <a:avLst>
              <a:gd name="adj" fmla="val 0"/>
            </a:avLst>
          </a:prstGeom>
          <a:ln w="25400">
            <a:solidFill>
              <a:schemeClr val="accent6"/>
            </a:solidFill>
            <a:miter lim="400000"/>
          </a:ln>
          <a:effectLst>
            <a:outerShdw blurRad="38100" dist="25400" dir="5400000" rotWithShape="0">
              <a:srgbClr val="000000">
                <a:alpha val="50000"/>
              </a:srgbClr>
            </a:outerShdw>
          </a:effectLst>
        </p:spPr>
        <p:txBody>
          <a:bodyPr lIns="91440" tIns="228600" rIns="91440" bIns="91440" numCol="3" anchor="ctr"/>
          <a:lstStyle/>
          <a:p>
            <a:pPr defTabSz="309510">
              <a:spcBef>
                <a:spcPts val="300"/>
              </a:spcBef>
              <a:defRPr sz="1200">
                <a:solidFill>
                  <a:srgbClr val="FFFFFF"/>
                </a:solidFill>
                <a:latin typeface="Helvetica Light"/>
                <a:ea typeface="Helvetica Light"/>
                <a:cs typeface="Helvetica Light"/>
                <a:sym typeface="Helvetica Light"/>
              </a:defRPr>
            </a:pPr>
            <a:endParaRPr lang="en-US" sz="750" dirty="0">
              <a:solidFill>
                <a:schemeClr val="bg2"/>
              </a:solidFill>
              <a:latin typeface="+mj-lt"/>
              <a:ea typeface="IBM Plex Sans" charset="0"/>
              <a:cs typeface="IBM Plex Sans" charset="0"/>
              <a:sym typeface="Helvetica Light"/>
            </a:endParaRPr>
          </a:p>
        </p:txBody>
      </p:sp>
      <p:sp>
        <p:nvSpPr>
          <p:cNvPr id="26" name="Shape 534">
            <a:extLst>
              <a:ext uri="{FF2B5EF4-FFF2-40B4-BE49-F238E27FC236}">
                <a16:creationId xmlns:a16="http://schemas.microsoft.com/office/drawing/2014/main" id="{7653F9A7-4844-4463-AA24-34DC1FB1A4AB}"/>
              </a:ext>
            </a:extLst>
          </p:cNvPr>
          <p:cNvSpPr/>
          <p:nvPr/>
        </p:nvSpPr>
        <p:spPr>
          <a:xfrm>
            <a:off x="1671636" y="4616938"/>
            <a:ext cx="859154" cy="223130"/>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19046" tIns="19046" rIns="19046" bIns="19046" anchor="ctr">
            <a:spAutoFit/>
          </a:bodyPr>
          <a:lstStyle>
            <a:lvl1pPr defTabSz="309518">
              <a:spcBef>
                <a:spcPts val="300"/>
              </a:spcBef>
              <a:defRPr sz="1300">
                <a:solidFill>
                  <a:srgbClr val="121212"/>
                </a:solidFill>
                <a:latin typeface="+mj-lt"/>
                <a:ea typeface="+mj-ea"/>
                <a:cs typeface="+mj-cs"/>
                <a:sym typeface="Helvetica"/>
              </a:defRPr>
            </a:lvl1pPr>
          </a:lstStyle>
          <a:p>
            <a:pPr algn="r"/>
            <a:r>
              <a:rPr sz="1200" dirty="0">
                <a:solidFill>
                  <a:schemeClr val="bg2"/>
                </a:solidFill>
                <a:ea typeface="IBM Plex Sans" charset="0"/>
                <a:cs typeface="IBM Plex Sans" charset="0"/>
              </a:rPr>
              <a:t>Compute</a:t>
            </a:r>
          </a:p>
        </p:txBody>
      </p:sp>
      <p:sp>
        <p:nvSpPr>
          <p:cNvPr id="60" name="Shape 534">
            <a:extLst>
              <a:ext uri="{FF2B5EF4-FFF2-40B4-BE49-F238E27FC236}">
                <a16:creationId xmlns:a16="http://schemas.microsoft.com/office/drawing/2014/main" id="{46C7D162-2F03-4B4A-92A7-4CD23C95B9DF}"/>
              </a:ext>
            </a:extLst>
          </p:cNvPr>
          <p:cNvSpPr/>
          <p:nvPr/>
        </p:nvSpPr>
        <p:spPr>
          <a:xfrm>
            <a:off x="5520927" y="4623195"/>
            <a:ext cx="1016699" cy="184666"/>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defTabSz="309518">
              <a:spcBef>
                <a:spcPts val="300"/>
              </a:spcBef>
              <a:defRPr sz="1300">
                <a:solidFill>
                  <a:srgbClr val="121212"/>
                </a:solidFill>
                <a:latin typeface="+mj-lt"/>
                <a:ea typeface="+mj-ea"/>
                <a:cs typeface="+mj-cs"/>
                <a:sym typeface="Helvetica"/>
              </a:defRPr>
            </a:lvl1pPr>
          </a:lstStyle>
          <a:p>
            <a:pPr algn="r"/>
            <a:r>
              <a:rPr sz="1200" dirty="0">
                <a:solidFill>
                  <a:schemeClr val="bg2"/>
                </a:solidFill>
                <a:ea typeface="IBM Plex Sans" charset="0"/>
                <a:cs typeface="IBM Plex Sans" charset="0"/>
              </a:rPr>
              <a:t>Networking</a:t>
            </a:r>
          </a:p>
        </p:txBody>
      </p:sp>
      <p:sp>
        <p:nvSpPr>
          <p:cNvPr id="104" name="Shape 544">
            <a:extLst>
              <a:ext uri="{FF2B5EF4-FFF2-40B4-BE49-F238E27FC236}">
                <a16:creationId xmlns:a16="http://schemas.microsoft.com/office/drawing/2014/main" id="{4AC94E79-306C-4348-A175-88A86CD78639}"/>
              </a:ext>
            </a:extLst>
          </p:cNvPr>
          <p:cNvSpPr/>
          <p:nvPr/>
        </p:nvSpPr>
        <p:spPr>
          <a:xfrm>
            <a:off x="3538998" y="3564740"/>
            <a:ext cx="1034027" cy="223130"/>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19046" tIns="19046" rIns="19046" bIns="19046" anchor="ctr">
            <a:spAutoFit/>
          </a:bodyPr>
          <a:lstStyle>
            <a:lvl1pPr defTabSz="309518">
              <a:spcBef>
                <a:spcPts val="300"/>
              </a:spcBef>
              <a:defRPr sz="1300">
                <a:solidFill>
                  <a:srgbClr val="121212"/>
                </a:solidFill>
                <a:latin typeface="+mj-lt"/>
                <a:ea typeface="+mj-ea"/>
                <a:cs typeface="+mj-cs"/>
                <a:sym typeface="Helvetica"/>
              </a:defRPr>
            </a:lvl1pPr>
          </a:lstStyle>
          <a:p>
            <a:pPr algn="r"/>
            <a:r>
              <a:rPr lang="en-US" sz="1200" dirty="0">
                <a:solidFill>
                  <a:schemeClr val="bg2"/>
                </a:solidFill>
                <a:ea typeface="IBM Plex Sans" charset="0"/>
                <a:cs typeface="IBM Plex Sans" charset="0"/>
              </a:rPr>
              <a:t>Integration</a:t>
            </a:r>
            <a:endParaRPr sz="1200" dirty="0">
              <a:solidFill>
                <a:schemeClr val="bg2"/>
              </a:solidFill>
              <a:ea typeface="IBM Plex Sans" charset="0"/>
              <a:cs typeface="IBM Plex Sans" charset="0"/>
            </a:endParaRPr>
          </a:p>
        </p:txBody>
      </p:sp>
      <p:sp>
        <p:nvSpPr>
          <p:cNvPr id="27" name="Shape 541">
            <a:extLst>
              <a:ext uri="{FF2B5EF4-FFF2-40B4-BE49-F238E27FC236}">
                <a16:creationId xmlns:a16="http://schemas.microsoft.com/office/drawing/2014/main" id="{C2EF4385-8A5E-4ECD-B32F-8BEB2AF0BC7B}"/>
              </a:ext>
            </a:extLst>
          </p:cNvPr>
          <p:cNvSpPr/>
          <p:nvPr/>
        </p:nvSpPr>
        <p:spPr>
          <a:xfrm>
            <a:off x="1670222" y="2457155"/>
            <a:ext cx="797813" cy="223130"/>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19046" tIns="19046" rIns="19046" bIns="19046" anchor="ctr">
            <a:spAutoFit/>
          </a:bodyPr>
          <a:lstStyle>
            <a:lvl1pPr defTabSz="309518">
              <a:spcBef>
                <a:spcPts val="300"/>
              </a:spcBef>
              <a:defRPr sz="1300">
                <a:solidFill>
                  <a:srgbClr val="121212"/>
                </a:solidFill>
                <a:latin typeface="+mj-lt"/>
                <a:ea typeface="+mj-ea"/>
                <a:cs typeface="+mj-cs"/>
                <a:sym typeface="Helvetica"/>
              </a:defRPr>
            </a:lvl1pPr>
          </a:lstStyle>
          <a:p>
            <a:pPr algn="r"/>
            <a:r>
              <a:rPr sz="1200" dirty="0">
                <a:solidFill>
                  <a:schemeClr val="bg2"/>
                </a:solidFill>
                <a:ea typeface="IBM Plex Sans" charset="0"/>
                <a:cs typeface="IBM Plex Sans" charset="0"/>
              </a:rPr>
              <a:t>Security</a:t>
            </a:r>
          </a:p>
        </p:txBody>
      </p:sp>
      <p:sp>
        <p:nvSpPr>
          <p:cNvPr id="116" name="Shape 473">
            <a:extLst>
              <a:ext uri="{FF2B5EF4-FFF2-40B4-BE49-F238E27FC236}">
                <a16:creationId xmlns:a16="http://schemas.microsoft.com/office/drawing/2014/main" id="{7851C10B-DE9B-4B21-817A-580C965E317C}"/>
              </a:ext>
            </a:extLst>
          </p:cNvPr>
          <p:cNvSpPr/>
          <p:nvPr/>
        </p:nvSpPr>
        <p:spPr>
          <a:xfrm>
            <a:off x="4025681" y="2467189"/>
            <a:ext cx="748710" cy="2231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19048" tIns="19048" rIns="19048" bIns="19048" anchor="ctr">
            <a:spAutoFit/>
          </a:bodyPr>
          <a:lstStyle>
            <a:lvl1pPr algn="ctr" defTabSz="309518">
              <a:spcBef>
                <a:spcPts val="300"/>
              </a:spcBef>
              <a:defRPr sz="1300">
                <a:solidFill>
                  <a:srgbClr val="121212"/>
                </a:solidFill>
              </a:defRPr>
            </a:lvl1pPr>
          </a:lstStyle>
          <a:p>
            <a:pPr algn="r"/>
            <a:r>
              <a:rPr sz="1200" dirty="0">
                <a:solidFill>
                  <a:schemeClr val="bg2"/>
                </a:solidFill>
                <a:latin typeface="+mj-lt"/>
                <a:ea typeface="IBM Plex Sans" charset="0"/>
                <a:cs typeface="IBM Plex Sans" charset="0"/>
              </a:rPr>
              <a:t>DevOps</a:t>
            </a:r>
          </a:p>
        </p:txBody>
      </p:sp>
      <p:sp>
        <p:nvSpPr>
          <p:cNvPr id="30" name="Shape 545">
            <a:extLst>
              <a:ext uri="{FF2B5EF4-FFF2-40B4-BE49-F238E27FC236}">
                <a16:creationId xmlns:a16="http://schemas.microsoft.com/office/drawing/2014/main" id="{FF373EC9-B163-4167-B304-719DEC0C36E5}"/>
              </a:ext>
            </a:extLst>
          </p:cNvPr>
          <p:cNvSpPr/>
          <p:nvPr/>
        </p:nvSpPr>
        <p:spPr>
          <a:xfrm>
            <a:off x="7955661" y="4602934"/>
            <a:ext cx="762086" cy="223130"/>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19046" tIns="19046" rIns="19046" bIns="19046" anchor="ctr">
            <a:spAutoFit/>
          </a:bodyPr>
          <a:lstStyle>
            <a:lvl1pPr defTabSz="342850">
              <a:spcBef>
                <a:spcPts val="300"/>
              </a:spcBef>
              <a:defRPr sz="1300">
                <a:solidFill>
                  <a:srgbClr val="121212"/>
                </a:solidFill>
                <a:latin typeface="+mj-lt"/>
                <a:ea typeface="+mj-ea"/>
                <a:cs typeface="+mj-cs"/>
                <a:sym typeface="Helvetica"/>
              </a:defRPr>
            </a:lvl1pPr>
          </a:lstStyle>
          <a:p>
            <a:pPr algn="r"/>
            <a:r>
              <a:rPr sz="1200" dirty="0">
                <a:solidFill>
                  <a:schemeClr val="bg2"/>
                </a:solidFill>
                <a:ea typeface="IBM Plex Sans" charset="0"/>
                <a:cs typeface="IBM Plex Sans" charset="0"/>
              </a:rPr>
              <a:t>Storage</a:t>
            </a:r>
          </a:p>
        </p:txBody>
      </p:sp>
      <p:sp>
        <p:nvSpPr>
          <p:cNvPr id="160" name="Shape 542">
            <a:extLst>
              <a:ext uri="{FF2B5EF4-FFF2-40B4-BE49-F238E27FC236}">
                <a16:creationId xmlns:a16="http://schemas.microsoft.com/office/drawing/2014/main" id="{61470CF1-A0FD-454C-9C8F-F04F85FCDA83}"/>
              </a:ext>
            </a:extLst>
          </p:cNvPr>
          <p:cNvSpPr/>
          <p:nvPr/>
        </p:nvSpPr>
        <p:spPr>
          <a:xfrm>
            <a:off x="7939701" y="3557657"/>
            <a:ext cx="474093" cy="223130"/>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19046" tIns="19046" rIns="19046" bIns="19046" anchor="ctr">
            <a:spAutoFit/>
          </a:bodyPr>
          <a:lstStyle>
            <a:lvl1pPr defTabSz="309518">
              <a:spcBef>
                <a:spcPts val="300"/>
              </a:spcBef>
              <a:defRPr sz="1300">
                <a:solidFill>
                  <a:srgbClr val="121212"/>
                </a:solidFill>
                <a:latin typeface="+mj-lt"/>
                <a:ea typeface="+mj-ea"/>
                <a:cs typeface="+mj-cs"/>
                <a:sym typeface="Helvetica"/>
              </a:defRPr>
            </a:lvl1pPr>
          </a:lstStyle>
          <a:p>
            <a:pPr algn="r"/>
            <a:r>
              <a:rPr lang="en-US" sz="1200" dirty="0">
                <a:solidFill>
                  <a:schemeClr val="bg2"/>
                </a:solidFill>
                <a:ea typeface="IBM Plex Sans" charset="0"/>
                <a:cs typeface="IBM Plex Sans" charset="0"/>
              </a:rPr>
              <a:t>IoT</a:t>
            </a:r>
            <a:endParaRPr sz="1200" dirty="0">
              <a:solidFill>
                <a:schemeClr val="bg2"/>
              </a:solidFill>
              <a:ea typeface="IBM Plex Sans" charset="0"/>
              <a:cs typeface="IBM Plex Sans" charset="0"/>
            </a:endParaRPr>
          </a:p>
        </p:txBody>
      </p:sp>
      <p:sp>
        <p:nvSpPr>
          <p:cNvPr id="179" name="Shape 544">
            <a:extLst>
              <a:ext uri="{FF2B5EF4-FFF2-40B4-BE49-F238E27FC236}">
                <a16:creationId xmlns:a16="http://schemas.microsoft.com/office/drawing/2014/main" id="{2763A116-B8B1-E748-9AD2-FBE667CB5254}"/>
              </a:ext>
            </a:extLst>
          </p:cNvPr>
          <p:cNvSpPr/>
          <p:nvPr/>
        </p:nvSpPr>
        <p:spPr>
          <a:xfrm>
            <a:off x="5492567" y="3555808"/>
            <a:ext cx="821148" cy="223130"/>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19046" tIns="19046" rIns="19046" bIns="19046" anchor="ctr">
            <a:spAutoFit/>
          </a:bodyPr>
          <a:lstStyle>
            <a:lvl1pPr defTabSz="309518">
              <a:spcBef>
                <a:spcPts val="300"/>
              </a:spcBef>
              <a:defRPr sz="1300">
                <a:solidFill>
                  <a:srgbClr val="121212"/>
                </a:solidFill>
                <a:latin typeface="+mj-lt"/>
                <a:ea typeface="+mj-ea"/>
                <a:cs typeface="+mj-cs"/>
                <a:sym typeface="Helvetica"/>
              </a:defRPr>
            </a:lvl1pPr>
          </a:lstStyle>
          <a:p>
            <a:pPr algn="r"/>
            <a:r>
              <a:rPr lang="en-US" sz="1200" dirty="0">
                <a:solidFill>
                  <a:schemeClr val="bg2"/>
                </a:solidFill>
                <a:ea typeface="IBM Plex Sans" charset="0"/>
                <a:cs typeface="IBM Plex Sans" charset="0"/>
              </a:rPr>
              <a:t>VMWare</a:t>
            </a:r>
            <a:endParaRPr sz="1200" dirty="0">
              <a:solidFill>
                <a:schemeClr val="bg2"/>
              </a:solidFill>
              <a:ea typeface="IBM Plex Sans" charset="0"/>
              <a:cs typeface="IBM Plex Sans" charset="0"/>
            </a:endParaRPr>
          </a:p>
        </p:txBody>
      </p:sp>
      <p:sp>
        <p:nvSpPr>
          <p:cNvPr id="181" name="Rectangle 180">
            <a:extLst>
              <a:ext uri="{FF2B5EF4-FFF2-40B4-BE49-F238E27FC236}">
                <a16:creationId xmlns:a16="http://schemas.microsoft.com/office/drawing/2014/main" id="{4D2EB82E-96EB-1049-ABEE-4CD2B6AD2640}"/>
              </a:ext>
            </a:extLst>
          </p:cNvPr>
          <p:cNvSpPr/>
          <p:nvPr/>
        </p:nvSpPr>
        <p:spPr>
          <a:xfrm>
            <a:off x="1672808" y="4864217"/>
            <a:ext cx="1203318" cy="669414"/>
          </a:xfrm>
          <a:prstGeom prst="rect">
            <a:avLst/>
          </a:prstGeom>
        </p:spPr>
        <p:txBody>
          <a:bodyPr wrap="square">
            <a:spAutoFit/>
          </a:bodyPr>
          <a:lstStyle/>
          <a:p>
            <a:pPr defTabSz="309510">
              <a:spcBef>
                <a:spcPts val="300"/>
              </a:spcBef>
              <a:defRPr sz="1200">
                <a:solidFill>
                  <a:srgbClr val="FFFFFF"/>
                </a:solidFill>
                <a:latin typeface="Helvetica Light"/>
                <a:ea typeface="Helvetica Light"/>
                <a:cs typeface="Helvetica Light"/>
                <a:sym typeface="Helvetica Light"/>
              </a:defRPr>
            </a:pPr>
            <a:r>
              <a:rPr lang="en-US" sz="750" dirty="0">
                <a:solidFill>
                  <a:schemeClr val="bg2"/>
                </a:solidFill>
                <a:highlight>
                  <a:srgbClr val="FF0000"/>
                </a:highlight>
                <a:latin typeface="+mj-lt"/>
                <a:ea typeface="IBM Plex Sans" charset="0"/>
                <a:cs typeface="IBM Plex Sans" charset="0"/>
                <a:sym typeface="Helvetica Light"/>
              </a:rPr>
              <a:t>Bare Metal Servers</a:t>
            </a:r>
          </a:p>
          <a:p>
            <a:pPr defTabSz="309510">
              <a:spcBef>
                <a:spcPts val="300"/>
              </a:spcBef>
              <a:defRPr sz="12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Cloud Virtual Servers</a:t>
            </a:r>
          </a:p>
          <a:p>
            <a:pPr defTabSz="309510">
              <a:spcBef>
                <a:spcPts val="300"/>
              </a:spcBef>
              <a:defRPr sz="12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Mass Storage Servers</a:t>
            </a:r>
          </a:p>
          <a:p>
            <a:pPr defTabSz="309510">
              <a:spcBef>
                <a:spcPts val="300"/>
              </a:spcBef>
              <a:defRPr sz="12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IBM Cloud Private</a:t>
            </a:r>
          </a:p>
        </p:txBody>
      </p:sp>
      <p:sp>
        <p:nvSpPr>
          <p:cNvPr id="182" name="Rectangle 181">
            <a:extLst>
              <a:ext uri="{FF2B5EF4-FFF2-40B4-BE49-F238E27FC236}">
                <a16:creationId xmlns:a16="http://schemas.microsoft.com/office/drawing/2014/main" id="{75CB4564-85C5-0045-8342-37EBFF9F6731}"/>
              </a:ext>
            </a:extLst>
          </p:cNvPr>
          <p:cNvSpPr/>
          <p:nvPr/>
        </p:nvSpPr>
        <p:spPr>
          <a:xfrm>
            <a:off x="2842906" y="4864217"/>
            <a:ext cx="1126889" cy="823302"/>
          </a:xfrm>
          <a:prstGeom prst="rect">
            <a:avLst/>
          </a:prstGeom>
        </p:spPr>
        <p:txBody>
          <a:bodyPr wrap="square">
            <a:spAutoFit/>
          </a:bodyPr>
          <a:lstStyle/>
          <a:p>
            <a:pPr defTabSz="309510">
              <a:spcBef>
                <a:spcPts val="300"/>
              </a:spcBef>
              <a:defRPr sz="12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Container Registry</a:t>
            </a:r>
          </a:p>
          <a:p>
            <a:pPr defTabSz="309510">
              <a:spcBef>
                <a:spcPts val="300"/>
              </a:spcBef>
              <a:defRPr sz="12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Kubernetes Service</a:t>
            </a:r>
          </a:p>
          <a:p>
            <a:pPr defTabSz="309510">
              <a:spcBef>
                <a:spcPts val="300"/>
              </a:spcBef>
              <a:defRPr sz="12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Cloud Foundry</a:t>
            </a:r>
          </a:p>
          <a:p>
            <a:pPr defTabSz="309510">
              <a:spcBef>
                <a:spcPts val="300"/>
              </a:spcBef>
              <a:defRPr sz="12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Cloud Functions</a:t>
            </a:r>
          </a:p>
          <a:p>
            <a:pPr defTabSz="309510">
              <a:spcBef>
                <a:spcPts val="300"/>
              </a:spcBef>
              <a:defRPr sz="12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IBM Cloud Dedicated</a:t>
            </a:r>
          </a:p>
        </p:txBody>
      </p:sp>
      <p:sp>
        <p:nvSpPr>
          <p:cNvPr id="183" name="Rectangle 182">
            <a:extLst>
              <a:ext uri="{FF2B5EF4-FFF2-40B4-BE49-F238E27FC236}">
                <a16:creationId xmlns:a16="http://schemas.microsoft.com/office/drawing/2014/main" id="{880E2460-9DF1-264E-A43E-036D16746EBE}"/>
              </a:ext>
            </a:extLst>
          </p:cNvPr>
          <p:cNvSpPr/>
          <p:nvPr/>
        </p:nvSpPr>
        <p:spPr>
          <a:xfrm>
            <a:off x="3928350" y="4864218"/>
            <a:ext cx="1396085" cy="669414"/>
          </a:xfrm>
          <a:prstGeom prst="rect">
            <a:avLst/>
          </a:prstGeom>
        </p:spPr>
        <p:txBody>
          <a:bodyPr wrap="square">
            <a:spAutoFit/>
          </a:bodyPr>
          <a:lstStyle/>
          <a:p>
            <a:pPr defTabSz="309510">
              <a:spcBef>
                <a:spcPts val="300"/>
              </a:spcBef>
              <a:defRPr sz="12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WAS on Cloud</a:t>
            </a:r>
          </a:p>
          <a:p>
            <a:pPr defTabSz="309510">
              <a:spcBef>
                <a:spcPts val="300"/>
              </a:spcBef>
              <a:defRPr sz="12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Auto Scaling</a:t>
            </a:r>
          </a:p>
          <a:p>
            <a:pPr defTabSz="309510">
              <a:spcBef>
                <a:spcPts val="300"/>
              </a:spcBef>
              <a:defRPr sz="12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VMWare Cloud Solutions</a:t>
            </a:r>
          </a:p>
          <a:p>
            <a:pPr defTabSz="309510">
              <a:spcBef>
                <a:spcPts val="300"/>
              </a:spcBef>
              <a:defRPr sz="12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SAP-Certified Infrastructure</a:t>
            </a:r>
          </a:p>
        </p:txBody>
      </p:sp>
      <p:sp>
        <p:nvSpPr>
          <p:cNvPr id="185" name="Rectangle 184">
            <a:extLst>
              <a:ext uri="{FF2B5EF4-FFF2-40B4-BE49-F238E27FC236}">
                <a16:creationId xmlns:a16="http://schemas.microsoft.com/office/drawing/2014/main" id="{D2ABB992-5D2B-9544-8595-078739A55DB0}"/>
              </a:ext>
            </a:extLst>
          </p:cNvPr>
          <p:cNvSpPr/>
          <p:nvPr/>
        </p:nvSpPr>
        <p:spPr>
          <a:xfrm>
            <a:off x="1745462" y="1679901"/>
            <a:ext cx="1014039" cy="692497"/>
          </a:xfrm>
          <a:prstGeom prst="rect">
            <a:avLst/>
          </a:prstGeom>
        </p:spPr>
        <p:txBody>
          <a:bodyPr wrap="square" lIns="0" tIns="0" rIns="0" bIns="0">
            <a:spAutoFit/>
          </a:bodyPr>
          <a:lstStyle/>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Watson Studio</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Watson Knowledge Catalog</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Watson Assistant</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Watson Discovery</a:t>
            </a:r>
          </a:p>
        </p:txBody>
      </p:sp>
      <p:sp>
        <p:nvSpPr>
          <p:cNvPr id="186" name="Rectangle 185">
            <a:extLst>
              <a:ext uri="{FF2B5EF4-FFF2-40B4-BE49-F238E27FC236}">
                <a16:creationId xmlns:a16="http://schemas.microsoft.com/office/drawing/2014/main" id="{7C93FD78-7BDF-C543-9003-BB236869A4BD}"/>
              </a:ext>
            </a:extLst>
          </p:cNvPr>
          <p:cNvSpPr/>
          <p:nvPr/>
        </p:nvSpPr>
        <p:spPr>
          <a:xfrm>
            <a:off x="2911580" y="1679902"/>
            <a:ext cx="1217183" cy="654025"/>
          </a:xfrm>
          <a:prstGeom prst="rect">
            <a:avLst/>
          </a:prstGeom>
        </p:spPr>
        <p:txBody>
          <a:bodyPr wrap="square" lIns="0" tIns="0" rIns="0" bIns="0">
            <a:spAutoFit/>
          </a:bodyPr>
          <a:lstStyle/>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Watson Language Translator</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Watson Nat. Language Classifier</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Watson Nat. Language Understanding</a:t>
            </a:r>
          </a:p>
        </p:txBody>
      </p:sp>
      <p:sp>
        <p:nvSpPr>
          <p:cNvPr id="187" name="Rectangle 186">
            <a:extLst>
              <a:ext uri="{FF2B5EF4-FFF2-40B4-BE49-F238E27FC236}">
                <a16:creationId xmlns:a16="http://schemas.microsoft.com/office/drawing/2014/main" id="{93A927D7-9400-BF45-A0F7-1B29C7862C20}"/>
              </a:ext>
            </a:extLst>
          </p:cNvPr>
          <p:cNvSpPr/>
          <p:nvPr/>
        </p:nvSpPr>
        <p:spPr>
          <a:xfrm>
            <a:off x="4280842" y="1679901"/>
            <a:ext cx="1192808" cy="577081"/>
          </a:xfrm>
          <a:prstGeom prst="rect">
            <a:avLst/>
          </a:prstGeom>
        </p:spPr>
        <p:txBody>
          <a:bodyPr wrap="square" lIns="0" tIns="0" rIns="0" bIns="0">
            <a:spAutoFit/>
          </a:bodyPr>
          <a:lstStyle/>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Watson Speech to Text</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Watson Text to Speech</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Watson Personality Insights</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Watson IoT Platform</a:t>
            </a:r>
          </a:p>
        </p:txBody>
      </p:sp>
      <p:sp>
        <p:nvSpPr>
          <p:cNvPr id="188" name="Rectangle 187">
            <a:extLst>
              <a:ext uri="{FF2B5EF4-FFF2-40B4-BE49-F238E27FC236}">
                <a16:creationId xmlns:a16="http://schemas.microsoft.com/office/drawing/2014/main" id="{5E9EF728-81F4-6B44-8790-5DBAFB856092}"/>
              </a:ext>
            </a:extLst>
          </p:cNvPr>
          <p:cNvSpPr/>
          <p:nvPr/>
        </p:nvSpPr>
        <p:spPr>
          <a:xfrm>
            <a:off x="5539717" y="1679902"/>
            <a:ext cx="875603" cy="538609"/>
          </a:xfrm>
          <a:prstGeom prst="rect">
            <a:avLst/>
          </a:prstGeom>
        </p:spPr>
        <p:txBody>
          <a:bodyPr wrap="square" lIns="0" tIns="0" rIns="0" bIns="0">
            <a:spAutoFit/>
          </a:bodyPr>
          <a:lstStyle/>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Data Refinery</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Watson Machine Learning</a:t>
            </a:r>
          </a:p>
          <a:p>
            <a:pPr defTabSz="309510">
              <a:spcBef>
                <a:spcPts val="30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Deep Learning</a:t>
            </a:r>
          </a:p>
        </p:txBody>
      </p:sp>
      <p:sp>
        <p:nvSpPr>
          <p:cNvPr id="63" name="Shape 391">
            <a:extLst>
              <a:ext uri="{FF2B5EF4-FFF2-40B4-BE49-F238E27FC236}">
                <a16:creationId xmlns:a16="http://schemas.microsoft.com/office/drawing/2014/main" id="{72A7DEA9-53CA-D044-9307-5574426C9335}"/>
              </a:ext>
            </a:extLst>
          </p:cNvPr>
          <p:cNvSpPr/>
          <p:nvPr/>
        </p:nvSpPr>
        <p:spPr>
          <a:xfrm>
            <a:off x="369277" y="1540570"/>
            <a:ext cx="1181824" cy="4177769"/>
          </a:xfrm>
          <a:prstGeom prst="roundRect">
            <a:avLst>
              <a:gd name="adj" fmla="val 0"/>
            </a:avLst>
          </a:prstGeom>
          <a:ln w="25400">
            <a:solidFill>
              <a:srgbClr val="00AB5D"/>
            </a:solidFill>
            <a:miter lim="400000"/>
          </a:ln>
          <a:effectLst>
            <a:outerShdw blurRad="38100" dist="25400" dir="5400000" rotWithShape="0">
              <a:srgbClr val="000000">
                <a:alpha val="50000"/>
              </a:srgbClr>
            </a:outerShdw>
          </a:effectLst>
        </p:spPr>
        <p:txBody>
          <a:bodyPr lIns="91440" tIns="182880" rIns="91440" bIns="91440" numCol="2" anchor="t" anchorCtr="0"/>
          <a:lstStyle/>
          <a:p>
            <a:pPr defTabSz="309510">
              <a:spcBef>
                <a:spcPts val="300"/>
              </a:spcBef>
              <a:defRPr sz="700">
                <a:solidFill>
                  <a:srgbClr val="FFFFFF"/>
                </a:solidFill>
                <a:latin typeface="Helvetica Light"/>
                <a:ea typeface="Helvetica Light"/>
                <a:cs typeface="Helvetica Light"/>
                <a:sym typeface="Helvetica Light"/>
              </a:defRPr>
            </a:pPr>
            <a:endParaRPr sz="750" dirty="0">
              <a:solidFill>
                <a:schemeClr val="bg2"/>
              </a:solidFill>
              <a:latin typeface="+mj-lt"/>
              <a:ea typeface="IBM Plex Sans" charset="0"/>
              <a:cs typeface="IBM Plex Sans" charset="0"/>
              <a:sym typeface="Helvetica Light"/>
            </a:endParaRPr>
          </a:p>
        </p:txBody>
      </p:sp>
      <p:sp>
        <p:nvSpPr>
          <p:cNvPr id="73" name="Shape 472">
            <a:extLst>
              <a:ext uri="{FF2B5EF4-FFF2-40B4-BE49-F238E27FC236}">
                <a16:creationId xmlns:a16="http://schemas.microsoft.com/office/drawing/2014/main" id="{0CE0CE8C-C134-B54C-98E9-0F6F6EB850A8}"/>
              </a:ext>
            </a:extLst>
          </p:cNvPr>
          <p:cNvSpPr/>
          <p:nvPr/>
        </p:nvSpPr>
        <p:spPr>
          <a:xfrm>
            <a:off x="391886" y="1439884"/>
            <a:ext cx="1118822" cy="2231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19048" tIns="19048" rIns="19048" bIns="19048" anchor="ctr">
            <a:spAutoFit/>
          </a:bodyPr>
          <a:lstStyle>
            <a:lvl1pPr algn="ctr" defTabSz="309518">
              <a:spcBef>
                <a:spcPts val="300"/>
              </a:spcBef>
              <a:defRPr sz="1300">
                <a:solidFill>
                  <a:srgbClr val="121212"/>
                </a:solidFill>
              </a:defRPr>
            </a:lvl1pPr>
          </a:lstStyle>
          <a:p>
            <a:pPr algn="r"/>
            <a:r>
              <a:rPr lang="en-US" sz="1200" dirty="0">
                <a:solidFill>
                  <a:schemeClr val="bg2"/>
                </a:solidFill>
                <a:latin typeface="+mj-lt"/>
                <a:ea typeface="IBM Plex Sans" charset="0"/>
                <a:cs typeface="IBM Plex Sans" charset="0"/>
              </a:rPr>
              <a:t>IBM Services</a:t>
            </a:r>
            <a:endParaRPr sz="1200" dirty="0">
              <a:solidFill>
                <a:schemeClr val="bg2"/>
              </a:solidFill>
              <a:latin typeface="+mj-lt"/>
              <a:ea typeface="IBM Plex Sans" charset="0"/>
              <a:cs typeface="IBM Plex Sans" charset="0"/>
            </a:endParaRPr>
          </a:p>
        </p:txBody>
      </p:sp>
      <p:sp>
        <p:nvSpPr>
          <p:cNvPr id="75" name="Rectangle 74">
            <a:extLst>
              <a:ext uri="{FF2B5EF4-FFF2-40B4-BE49-F238E27FC236}">
                <a16:creationId xmlns:a16="http://schemas.microsoft.com/office/drawing/2014/main" id="{1199C65A-9CB7-874F-AD81-103F80648339}"/>
              </a:ext>
            </a:extLst>
          </p:cNvPr>
          <p:cNvSpPr/>
          <p:nvPr/>
        </p:nvSpPr>
        <p:spPr>
          <a:xfrm>
            <a:off x="471834" y="1777973"/>
            <a:ext cx="988961" cy="2769989"/>
          </a:xfrm>
          <a:prstGeom prst="rect">
            <a:avLst/>
          </a:prstGeom>
        </p:spPr>
        <p:txBody>
          <a:bodyPr wrap="square" lIns="0" tIns="0" rIns="0" bIns="0">
            <a:spAutoFit/>
          </a:bodyPr>
          <a:lstStyle/>
          <a:p>
            <a:pPr defTabSz="309510">
              <a:spcBef>
                <a:spcPts val="75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Application Services</a:t>
            </a:r>
          </a:p>
          <a:p>
            <a:pPr defTabSz="309510">
              <a:spcBef>
                <a:spcPts val="75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Business Process and Operations</a:t>
            </a:r>
          </a:p>
          <a:p>
            <a:pPr defTabSz="309510">
              <a:spcBef>
                <a:spcPts val="75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Business Resiliency Services</a:t>
            </a:r>
          </a:p>
          <a:p>
            <a:pPr defTabSz="309510">
              <a:spcBef>
                <a:spcPts val="75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Business Strategy and Design</a:t>
            </a:r>
          </a:p>
          <a:p>
            <a:pPr defTabSz="309510">
              <a:spcBef>
                <a:spcPts val="75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Cloud Services</a:t>
            </a:r>
          </a:p>
          <a:p>
            <a:pPr defTabSz="309510">
              <a:spcBef>
                <a:spcPts val="75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Digital Workplace Services</a:t>
            </a:r>
          </a:p>
          <a:p>
            <a:pPr defTabSz="309510">
              <a:spcBef>
                <a:spcPts val="75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Network Services</a:t>
            </a:r>
          </a:p>
          <a:p>
            <a:pPr defTabSz="309510">
              <a:spcBef>
                <a:spcPts val="75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Security Services</a:t>
            </a:r>
          </a:p>
          <a:p>
            <a:pPr defTabSz="309510">
              <a:spcBef>
                <a:spcPts val="75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Technology Consulting Services</a:t>
            </a:r>
          </a:p>
          <a:p>
            <a:pPr defTabSz="309510">
              <a:spcBef>
                <a:spcPts val="750"/>
              </a:spcBef>
              <a:defRPr sz="700">
                <a:solidFill>
                  <a:srgbClr val="FFFFFF"/>
                </a:solidFill>
                <a:latin typeface="Helvetica Light"/>
                <a:ea typeface="Helvetica Light"/>
                <a:cs typeface="Helvetica Light"/>
                <a:sym typeface="Helvetica Light"/>
              </a:defRPr>
            </a:pPr>
            <a:r>
              <a:rPr lang="en-US" sz="750" dirty="0">
                <a:solidFill>
                  <a:schemeClr val="bg2"/>
                </a:solidFill>
                <a:latin typeface="+mj-lt"/>
                <a:ea typeface="IBM Plex Sans" charset="0"/>
                <a:cs typeface="IBM Plex Sans" charset="0"/>
                <a:sym typeface="Helvetica Light"/>
              </a:rPr>
              <a:t>Technology Support Services</a:t>
            </a:r>
          </a:p>
        </p:txBody>
      </p:sp>
      <p:pic>
        <p:nvPicPr>
          <p:cNvPr id="74" name="Picture 73">
            <a:extLst>
              <a:ext uri="{FF2B5EF4-FFF2-40B4-BE49-F238E27FC236}">
                <a16:creationId xmlns:a16="http://schemas.microsoft.com/office/drawing/2014/main" id="{5A0B0927-D13C-6A49-A412-6B76634BD5C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33473" y="1482989"/>
            <a:ext cx="139578" cy="139578"/>
          </a:xfrm>
          <a:prstGeom prst="rect">
            <a:avLst/>
          </a:prstGeom>
        </p:spPr>
      </p:pic>
      <p:pic>
        <p:nvPicPr>
          <p:cNvPr id="76" name="Picture 75">
            <a:extLst>
              <a:ext uri="{FF2B5EF4-FFF2-40B4-BE49-F238E27FC236}">
                <a16:creationId xmlns:a16="http://schemas.microsoft.com/office/drawing/2014/main" id="{F9ABC37E-7E45-B945-A40A-AD5CD31E8F7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983287" y="2504639"/>
            <a:ext cx="137160" cy="137160"/>
          </a:xfrm>
          <a:prstGeom prst="rect">
            <a:avLst/>
          </a:prstGeom>
        </p:spPr>
      </p:pic>
      <p:pic>
        <p:nvPicPr>
          <p:cNvPr id="77" name="Picture 76">
            <a:extLst>
              <a:ext uri="{FF2B5EF4-FFF2-40B4-BE49-F238E27FC236}">
                <a16:creationId xmlns:a16="http://schemas.microsoft.com/office/drawing/2014/main" id="{4E1AB531-872D-9848-8C25-33BBCAB4E61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985741" y="3601140"/>
            <a:ext cx="137160" cy="137160"/>
          </a:xfrm>
          <a:prstGeom prst="rect">
            <a:avLst/>
          </a:prstGeom>
        </p:spPr>
      </p:pic>
      <p:pic>
        <p:nvPicPr>
          <p:cNvPr id="78" name="Picture 77">
            <a:extLst>
              <a:ext uri="{FF2B5EF4-FFF2-40B4-BE49-F238E27FC236}">
                <a16:creationId xmlns:a16="http://schemas.microsoft.com/office/drawing/2014/main" id="{8435EA53-FCBD-3F45-9256-E1A9B7A88BA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539718" y="3604710"/>
            <a:ext cx="137160" cy="137160"/>
          </a:xfrm>
          <a:prstGeom prst="rect">
            <a:avLst/>
          </a:prstGeom>
        </p:spPr>
      </p:pic>
      <p:pic>
        <p:nvPicPr>
          <p:cNvPr id="79" name="Picture 78">
            <a:extLst>
              <a:ext uri="{FF2B5EF4-FFF2-40B4-BE49-F238E27FC236}">
                <a16:creationId xmlns:a16="http://schemas.microsoft.com/office/drawing/2014/main" id="{329A0B30-CFBA-A044-BB29-26CE0A34B80B}"/>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996748" y="4650535"/>
            <a:ext cx="137160" cy="137160"/>
          </a:xfrm>
          <a:prstGeom prst="rect">
            <a:avLst/>
          </a:prstGeom>
        </p:spPr>
      </p:pic>
      <p:pic>
        <p:nvPicPr>
          <p:cNvPr id="80" name="Picture 79">
            <a:extLst>
              <a:ext uri="{FF2B5EF4-FFF2-40B4-BE49-F238E27FC236}">
                <a16:creationId xmlns:a16="http://schemas.microsoft.com/office/drawing/2014/main" id="{ECED6596-9983-3041-8960-F44D03A010DD}"/>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575988" y="4648925"/>
            <a:ext cx="137160" cy="137160"/>
          </a:xfrm>
          <a:prstGeom prst="rect">
            <a:avLst/>
          </a:prstGeom>
        </p:spPr>
      </p:pic>
      <p:pic>
        <p:nvPicPr>
          <p:cNvPr id="81" name="Picture 80">
            <a:extLst>
              <a:ext uri="{FF2B5EF4-FFF2-40B4-BE49-F238E27FC236}">
                <a16:creationId xmlns:a16="http://schemas.microsoft.com/office/drawing/2014/main" id="{80548FB8-6BAA-6543-B36B-031B1FEEF02E}"/>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716551" y="4658077"/>
            <a:ext cx="137160" cy="137160"/>
          </a:xfrm>
          <a:prstGeom prst="rect">
            <a:avLst/>
          </a:prstGeom>
        </p:spPr>
      </p:pic>
      <p:pic>
        <p:nvPicPr>
          <p:cNvPr id="82" name="Picture 81">
            <a:extLst>
              <a:ext uri="{FF2B5EF4-FFF2-40B4-BE49-F238E27FC236}">
                <a16:creationId xmlns:a16="http://schemas.microsoft.com/office/drawing/2014/main" id="{65F9C6AE-7812-3047-8303-1A22D70FC296}"/>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582223" y="3602441"/>
            <a:ext cx="133004" cy="137160"/>
          </a:xfrm>
          <a:prstGeom prst="rect">
            <a:avLst/>
          </a:prstGeom>
        </p:spPr>
      </p:pic>
      <p:pic>
        <p:nvPicPr>
          <p:cNvPr id="83" name="Picture 82">
            <a:extLst>
              <a:ext uri="{FF2B5EF4-FFF2-40B4-BE49-F238E27FC236}">
                <a16:creationId xmlns:a16="http://schemas.microsoft.com/office/drawing/2014/main" id="{B82D72F9-00EF-2E44-9D2B-4C62551D4432}"/>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709732" y="3594322"/>
            <a:ext cx="132588" cy="137160"/>
          </a:xfrm>
          <a:prstGeom prst="rect">
            <a:avLst/>
          </a:prstGeom>
        </p:spPr>
      </p:pic>
      <p:pic>
        <p:nvPicPr>
          <p:cNvPr id="84" name="Picture 83">
            <a:extLst>
              <a:ext uri="{FF2B5EF4-FFF2-40B4-BE49-F238E27FC236}">
                <a16:creationId xmlns:a16="http://schemas.microsoft.com/office/drawing/2014/main" id="{9F0EF450-539A-F24F-B8DF-8D95A7642033}"/>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1727817" y="2508208"/>
            <a:ext cx="116378" cy="137160"/>
          </a:xfrm>
          <a:prstGeom prst="rect">
            <a:avLst/>
          </a:prstGeom>
        </p:spPr>
      </p:pic>
      <p:pic>
        <p:nvPicPr>
          <p:cNvPr id="85" name="Picture 84">
            <a:extLst>
              <a:ext uri="{FF2B5EF4-FFF2-40B4-BE49-F238E27FC236}">
                <a16:creationId xmlns:a16="http://schemas.microsoft.com/office/drawing/2014/main" id="{5CFF036B-F2CE-7942-8D96-289721B1197D}"/>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4078962" y="2516836"/>
            <a:ext cx="103909" cy="137160"/>
          </a:xfrm>
          <a:prstGeom prst="rect">
            <a:avLst/>
          </a:prstGeom>
        </p:spPr>
      </p:pic>
      <p:pic>
        <p:nvPicPr>
          <p:cNvPr id="86" name="Picture 85">
            <a:extLst>
              <a:ext uri="{FF2B5EF4-FFF2-40B4-BE49-F238E27FC236}">
                <a16:creationId xmlns:a16="http://schemas.microsoft.com/office/drawing/2014/main" id="{3BFE72A8-40BA-0A41-B727-FA79F79E6804}"/>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1742868" y="1476608"/>
            <a:ext cx="149629" cy="137160"/>
          </a:xfrm>
          <a:prstGeom prst="rect">
            <a:avLst/>
          </a:prstGeom>
        </p:spPr>
      </p:pic>
      <p:pic>
        <p:nvPicPr>
          <p:cNvPr id="87" name="Picture 86">
            <a:extLst>
              <a:ext uri="{FF2B5EF4-FFF2-40B4-BE49-F238E27FC236}">
                <a16:creationId xmlns:a16="http://schemas.microsoft.com/office/drawing/2014/main" id="{4FD5FE87-0A2C-FB48-9CAA-EC93483695B7}"/>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420456" y="1479963"/>
            <a:ext cx="161653" cy="137160"/>
          </a:xfrm>
          <a:prstGeom prst="rect">
            <a:avLst/>
          </a:prstGeom>
        </p:spPr>
      </p:pic>
    </p:spTree>
    <p:extLst>
      <p:ext uri="{BB962C8B-B14F-4D97-AF65-F5344CB8AC3E}">
        <p14:creationId xmlns:p14="http://schemas.microsoft.com/office/powerpoint/2010/main" val="27120918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228601" y="1580068"/>
            <a:ext cx="3989829" cy="3838337"/>
          </a:xfrm>
        </p:spPr>
        <p:txBody>
          <a:bodyPr vert="horz" lIns="0" tIns="0" rIns="0" bIns="0" rtlCol="0" anchor="t">
            <a:noAutofit/>
          </a:bodyPr>
          <a:lstStyle/>
          <a:p>
            <a:pPr marL="0" lvl="1" indent="0">
              <a:lnSpc>
                <a:spcPct val="120000"/>
              </a:lnSpc>
              <a:buNone/>
            </a:pPr>
            <a:r>
              <a:rPr lang="en-US" sz="1200" dirty="0"/>
              <a:t>Store and access your data from anywhere in the world via self-service portals and APIs. Get enterprise availability and security with cloud economics and scale. Pay only for what you use, and leverage IBM Cloud Object Storage with your applications, or integrate with other IBM Cloud services, including analytics, compute, and cognitive. </a:t>
            </a:r>
          </a:p>
          <a:p>
            <a:pPr marL="0" lvl="1" indent="0">
              <a:lnSpc>
                <a:spcPct val="120000"/>
              </a:lnSpc>
              <a:buNone/>
            </a:pPr>
            <a:endParaRPr lang="en-US" sz="1200" dirty="0"/>
          </a:p>
          <a:p>
            <a:pPr lvl="1">
              <a:lnSpc>
                <a:spcPct val="120000"/>
              </a:lnSpc>
            </a:pPr>
            <a:r>
              <a:rPr lang="en-US" dirty="0">
                <a:latin typeface="IBM Plex Sans SemiBold"/>
                <a:cs typeface="IBM Plex Sans SemiBold"/>
              </a:rPr>
              <a:t>Use it your way: </a:t>
            </a:r>
            <a:br>
              <a:rPr lang="en-US" dirty="0">
                <a:latin typeface="IBM Plex Sans SemiBold"/>
                <a:cs typeface="IBM Plex Sans SemiBold"/>
              </a:rPr>
            </a:br>
            <a:r>
              <a:rPr lang="en-US" sz="1200" dirty="0"/>
              <a:t>Create a backup, archiving, or multimedia content repository solution. Store unstructured data for analytics, IoT, social, cognitive and mobile applications. </a:t>
            </a:r>
          </a:p>
          <a:p>
            <a:pPr lvl="1">
              <a:lnSpc>
                <a:spcPct val="120000"/>
              </a:lnSpc>
            </a:pPr>
            <a:r>
              <a:rPr lang="en-US" dirty="0">
                <a:latin typeface="IBM Plex Sans SemiBold"/>
                <a:cs typeface="IBM Plex Sans SemiBold"/>
              </a:rPr>
              <a:t>Always-on availability: </a:t>
            </a:r>
            <a:br>
              <a:rPr lang="en-US" dirty="0"/>
            </a:br>
            <a:r>
              <a:rPr lang="en-US" sz="1200" dirty="0"/>
              <a:t>Choose the level of resiliency that’s right for you.</a:t>
            </a:r>
          </a:p>
          <a:p>
            <a:pPr lvl="1">
              <a:lnSpc>
                <a:spcPct val="120000"/>
              </a:lnSpc>
            </a:pPr>
            <a:r>
              <a:rPr lang="en-US" dirty="0">
                <a:latin typeface="IBM Plex Sans SemiBold"/>
                <a:cs typeface="IBM Plex Sans SemiBold"/>
              </a:rPr>
              <a:t>Simple, predictable billing: </a:t>
            </a:r>
            <a:br>
              <a:rPr lang="en-US" sz="1200" dirty="0">
                <a:latin typeface="IBM Plex Sans SemiBold"/>
                <a:cs typeface="IBM Plex Sans SemiBold"/>
              </a:rPr>
            </a:br>
            <a:r>
              <a:rPr lang="en-US" sz="1200" dirty="0"/>
              <a:t>Pay only for what you use across multiple storage classes. Help save costs with price caps for dynamic data access. </a:t>
            </a:r>
          </a:p>
        </p:txBody>
      </p:sp>
      <p:sp>
        <p:nvSpPr>
          <p:cNvPr id="5" name="Text Placeholder 4"/>
          <p:cNvSpPr>
            <a:spLocks noGrp="1"/>
          </p:cNvSpPr>
          <p:nvPr>
            <p:ph sz="quarter" idx="16"/>
          </p:nvPr>
        </p:nvSpPr>
        <p:spPr>
          <a:xfrm>
            <a:off x="4572000" y="3429000"/>
            <a:ext cx="4572001" cy="2571750"/>
          </a:xfrm>
        </p:spPr>
        <p:txBody>
          <a:bodyPr/>
          <a:lstStyle/>
          <a:p>
            <a:pPr>
              <a:lnSpc>
                <a:spcPct val="120000"/>
              </a:lnSpc>
            </a:pPr>
            <a:r>
              <a:rPr lang="en-US" sz="1000" dirty="0"/>
              <a:t>Object Storage IBM recognized in July 2017 Gartner Magic Quadrant for Public Cloud Storage Services, Worldwide </a:t>
            </a:r>
            <a:br>
              <a:rPr lang="en-US" sz="1000" dirty="0">
                <a:solidFill>
                  <a:schemeClr val="tx1"/>
                </a:solidFill>
              </a:rPr>
            </a:br>
            <a:br>
              <a:rPr lang="en-US" sz="1000" dirty="0">
                <a:solidFill>
                  <a:schemeClr val="tx1"/>
                </a:solidFill>
              </a:rPr>
            </a:br>
            <a:r>
              <a:rPr lang="en-US" sz="1000" dirty="0">
                <a:latin typeface="IBM Plex Sans Light"/>
                <a:cs typeface="IBM Plex Sans Light"/>
              </a:rPr>
              <a:t>Gartner does not endorse any vendor, product, or service depicted in its research publications, and does not advise technology users to select only those vendors with the highest ratings or other designation. Gartner research publications consist of the opinions of Gartner's research organization and should not be construed as statements of fact. Gartner disclaims all warranties, expressed or implied, with respect to this research, including any warranties of merchantability or fitness for a particular purpose.</a:t>
            </a:r>
            <a:endParaRPr lang="en-US" sz="1000" dirty="0">
              <a:solidFill>
                <a:schemeClr val="tx1"/>
              </a:solidFill>
              <a:latin typeface="IBM Plex Sans Light"/>
              <a:cs typeface="IBM Plex Sans Light"/>
            </a:endParaRPr>
          </a:p>
        </p:txBody>
      </p:sp>
      <p:sp>
        <p:nvSpPr>
          <p:cNvPr id="8" name="Title 7"/>
          <p:cNvSpPr>
            <a:spLocks noGrp="1"/>
          </p:cNvSpPr>
          <p:nvPr>
            <p:ph type="title"/>
          </p:nvPr>
        </p:nvSpPr>
        <p:spPr/>
        <p:txBody>
          <a:bodyPr/>
          <a:lstStyle/>
          <a:p>
            <a:r>
              <a:rPr lang="en-US" dirty="0"/>
              <a:t>Object Storage Benefits</a:t>
            </a:r>
            <a:br>
              <a:rPr lang="en-US" dirty="0"/>
            </a:br>
            <a:endParaRPr lang="en-US" dirty="0"/>
          </a:p>
        </p:txBody>
      </p:sp>
      <p:pic>
        <p:nvPicPr>
          <p:cNvPr id="3" name="Picture 2" descr="shutterstock_577969852.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72000" y="856924"/>
            <a:ext cx="4572001" cy="2572077"/>
          </a:xfrm>
          <a:prstGeom prst="rect">
            <a:avLst/>
          </a:prstGeom>
        </p:spPr>
      </p:pic>
    </p:spTree>
    <p:extLst>
      <p:ext uri="{BB962C8B-B14F-4D97-AF65-F5344CB8AC3E}">
        <p14:creationId xmlns:p14="http://schemas.microsoft.com/office/powerpoint/2010/main" val="365274586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txBox="1">
            <a:spLocks/>
          </p:cNvSpPr>
          <p:nvPr/>
        </p:nvSpPr>
        <p:spPr>
          <a:xfrm>
            <a:off x="228600" y="1085851"/>
            <a:ext cx="4114800" cy="357631"/>
          </a:xfrm>
          <a:prstGeom prst="rect">
            <a:avLst/>
          </a:prstGeom>
        </p:spPr>
        <p:txBody>
          <a:bodyPr/>
          <a:lstStyle>
            <a:lvl1pPr algn="l" defTabSz="457200" rtl="0" eaLnBrk="1" latinLnBrk="0" hangingPunct="1">
              <a:lnSpc>
                <a:spcPct val="90000"/>
              </a:lnSpc>
              <a:spcBef>
                <a:spcPct val="0"/>
              </a:spcBef>
              <a:buNone/>
              <a:defRPr sz="2400" kern="200" spc="-40">
                <a:solidFill>
                  <a:schemeClr val="bg2"/>
                </a:solidFill>
                <a:latin typeface="IBM Plex Sans SemiBold"/>
                <a:ea typeface="IBM Plex Sans"/>
                <a:cs typeface="IBM Plex Sans SemiBold"/>
              </a:defRPr>
            </a:lvl1pPr>
          </a:lstStyle>
          <a:p>
            <a:r>
              <a:rPr lang="en-US" dirty="0">
                <a:solidFill>
                  <a:srgbClr val="FFFFFF"/>
                </a:solidFill>
              </a:rPr>
              <a:t>IBM Cloud Object Storage</a:t>
            </a:r>
            <a:endParaRPr lang="en-US" sz="1200" dirty="0">
              <a:solidFill>
                <a:srgbClr val="FFFFFF"/>
              </a:solidFill>
            </a:endParaRPr>
          </a:p>
        </p:txBody>
      </p:sp>
      <p:sp>
        <p:nvSpPr>
          <p:cNvPr id="4" name="Title 7"/>
          <p:cNvSpPr txBox="1">
            <a:spLocks/>
          </p:cNvSpPr>
          <p:nvPr/>
        </p:nvSpPr>
        <p:spPr>
          <a:xfrm>
            <a:off x="245310" y="1528662"/>
            <a:ext cx="4114800" cy="357631"/>
          </a:xfrm>
          <a:prstGeom prst="rect">
            <a:avLst/>
          </a:prstGeom>
        </p:spPr>
        <p:txBody>
          <a:bodyPr/>
          <a:lstStyle>
            <a:lvl1pPr algn="l" defTabSz="457200" rtl="0" eaLnBrk="1" latinLnBrk="0" hangingPunct="1">
              <a:lnSpc>
                <a:spcPct val="90000"/>
              </a:lnSpc>
              <a:spcBef>
                <a:spcPct val="0"/>
              </a:spcBef>
              <a:buNone/>
              <a:defRPr sz="2400" kern="200" spc="-40">
                <a:solidFill>
                  <a:schemeClr val="bg2"/>
                </a:solidFill>
                <a:latin typeface="IBM Plex Sans SemiBold"/>
                <a:ea typeface="IBM Plex Sans"/>
                <a:cs typeface="IBM Plex Sans SemiBold"/>
              </a:defRPr>
            </a:lvl1pPr>
          </a:lstStyle>
          <a:p>
            <a:r>
              <a:rPr lang="en-US" sz="1200" dirty="0">
                <a:solidFill>
                  <a:srgbClr val="FFFFFF"/>
                </a:solidFill>
                <a:latin typeface="IBM Plex Sans Light"/>
                <a:cs typeface="IBM Plex Sans Light"/>
              </a:rPr>
              <a:t>Industry-leading flexibility, scalability, and simplicity</a:t>
            </a:r>
          </a:p>
        </p:txBody>
      </p:sp>
      <p:sp>
        <p:nvSpPr>
          <p:cNvPr id="5" name="Rectangle 4"/>
          <p:cNvSpPr/>
          <p:nvPr/>
        </p:nvSpPr>
        <p:spPr>
          <a:xfrm>
            <a:off x="294250" y="3540117"/>
            <a:ext cx="2476609" cy="1023870"/>
          </a:xfrm>
          <a:prstGeom prst="rect">
            <a:avLst/>
          </a:prstGeom>
        </p:spPr>
        <p:txBody>
          <a:bodyPr wrap="square">
            <a:spAutoFit/>
          </a:bodyPr>
          <a:lstStyle/>
          <a:p>
            <a:pPr marL="102235" indent="-102235" defTabSz="914138" fontAlgn="base">
              <a:lnSpc>
                <a:spcPct val="120000"/>
              </a:lnSpc>
              <a:spcBef>
                <a:spcPts val="200"/>
              </a:spcBef>
              <a:spcAft>
                <a:spcPct val="0"/>
              </a:spcAft>
              <a:buSzPct val="100000"/>
              <a:buFont typeface="Arial"/>
              <a:buChar char="•"/>
              <a:defRPr sz="1000">
                <a:solidFill>
                  <a:srgbClr val="6D7777"/>
                </a:solidFill>
              </a:defRPr>
            </a:pPr>
            <a:r>
              <a:rPr lang="en-US" sz="1200" dirty="0">
                <a:solidFill>
                  <a:srgbClr val="FFFFFF"/>
                </a:solidFill>
                <a:latin typeface="IBM Plex Sans Light"/>
                <a:ea typeface="IBM Plex Sans"/>
                <a:cs typeface="IBM Plex Sans Light"/>
              </a:rPr>
              <a:t>Single tenant </a:t>
            </a:r>
          </a:p>
          <a:p>
            <a:pPr marL="102235" indent="-102235" defTabSz="914138" fontAlgn="base">
              <a:lnSpc>
                <a:spcPct val="120000"/>
              </a:lnSpc>
              <a:spcBef>
                <a:spcPts val="200"/>
              </a:spcBef>
              <a:spcAft>
                <a:spcPct val="0"/>
              </a:spcAft>
              <a:buSzPct val="100000"/>
              <a:buFont typeface="Arial"/>
              <a:buChar char="•"/>
              <a:defRPr sz="1000">
                <a:solidFill>
                  <a:srgbClr val="6D7777"/>
                </a:solidFill>
              </a:defRPr>
            </a:pPr>
            <a:r>
              <a:rPr lang="en-US" sz="1200" dirty="0">
                <a:solidFill>
                  <a:srgbClr val="FFFFFF"/>
                </a:solidFill>
                <a:latin typeface="IBM Plex Sans Light"/>
                <a:ea typeface="IBM Plex Sans"/>
                <a:cs typeface="IBM Plex Sans Light"/>
              </a:rPr>
              <a:t>Design-specific to </a:t>
            </a:r>
            <a:br>
              <a:rPr lang="en-US" sz="1200" dirty="0">
                <a:solidFill>
                  <a:srgbClr val="FFFFFF"/>
                </a:solidFill>
                <a:latin typeface="IBM Plex Sans Light"/>
                <a:ea typeface="IBM Plex Sans"/>
                <a:cs typeface="IBM Plex Sans Light"/>
              </a:rPr>
            </a:br>
            <a:r>
              <a:rPr lang="en-US" sz="1200" dirty="0">
                <a:solidFill>
                  <a:srgbClr val="FFFFFF"/>
                </a:solidFill>
                <a:latin typeface="IBM Plex Sans Light"/>
                <a:ea typeface="IBM Plex Sans"/>
                <a:cs typeface="IBM Plex Sans Light"/>
              </a:rPr>
              <a:t>client needs</a:t>
            </a:r>
          </a:p>
          <a:p>
            <a:pPr marL="102235" indent="-102235" defTabSz="914138" fontAlgn="base">
              <a:lnSpc>
                <a:spcPct val="120000"/>
              </a:lnSpc>
              <a:spcBef>
                <a:spcPts val="200"/>
              </a:spcBef>
              <a:spcAft>
                <a:spcPct val="0"/>
              </a:spcAft>
              <a:buSzPct val="100000"/>
              <a:buFont typeface="Arial"/>
              <a:buChar char="•"/>
              <a:defRPr sz="1000">
                <a:solidFill>
                  <a:srgbClr val="6D7777"/>
                </a:solidFill>
              </a:defRPr>
            </a:pPr>
            <a:r>
              <a:rPr lang="en-US" sz="1200" dirty="0">
                <a:solidFill>
                  <a:srgbClr val="FFFFFF"/>
                </a:solidFill>
                <a:latin typeface="IBM Plex Sans Light"/>
                <a:ea typeface="IBM Plex Sans"/>
                <a:cs typeface="IBM Plex Sans Light"/>
              </a:rPr>
              <a:t>Total control of system</a:t>
            </a:r>
          </a:p>
        </p:txBody>
      </p:sp>
      <p:sp>
        <p:nvSpPr>
          <p:cNvPr id="6" name="Rectangle 5"/>
          <p:cNvSpPr/>
          <p:nvPr/>
        </p:nvSpPr>
        <p:spPr>
          <a:xfrm>
            <a:off x="2353294" y="3540117"/>
            <a:ext cx="2476609" cy="1049518"/>
          </a:xfrm>
          <a:prstGeom prst="rect">
            <a:avLst/>
          </a:prstGeom>
        </p:spPr>
        <p:txBody>
          <a:bodyPr wrap="square">
            <a:spAutoFit/>
          </a:bodyPr>
          <a:lstStyle/>
          <a:p>
            <a:pPr marL="102235" indent="-102235" defTabSz="914138" fontAlgn="base">
              <a:lnSpc>
                <a:spcPct val="120000"/>
              </a:lnSpc>
              <a:spcBef>
                <a:spcPts val="200"/>
              </a:spcBef>
              <a:spcAft>
                <a:spcPct val="0"/>
              </a:spcAft>
              <a:buSzPct val="100000"/>
              <a:buFont typeface="Arial"/>
              <a:buChar char="•"/>
              <a:defRPr sz="1000">
                <a:solidFill>
                  <a:srgbClr val="6D7777"/>
                </a:solidFill>
              </a:defRPr>
            </a:pPr>
            <a:r>
              <a:rPr lang="en-US" sz="1200" dirty="0">
                <a:solidFill>
                  <a:srgbClr val="FFFFFF"/>
                </a:solidFill>
                <a:latin typeface="IBM Plex Sans Light"/>
                <a:ea typeface="IBM Plex Sans"/>
                <a:cs typeface="IBM Plex Sans Light"/>
              </a:rPr>
              <a:t>Single tenant (compliant)</a:t>
            </a:r>
            <a:endParaRPr lang="en-US" sz="1200" dirty="0">
              <a:solidFill>
                <a:srgbClr val="FFFFFF"/>
              </a:solidFill>
              <a:latin typeface="IBM Plex Sans Light"/>
              <a:cs typeface="IBM Plex Sans Light"/>
            </a:endParaRPr>
          </a:p>
          <a:p>
            <a:pPr marL="102235" indent="-102235" defTabSz="914138" fontAlgn="base">
              <a:lnSpc>
                <a:spcPct val="120000"/>
              </a:lnSpc>
              <a:spcBef>
                <a:spcPts val="200"/>
              </a:spcBef>
              <a:spcAft>
                <a:spcPct val="0"/>
              </a:spcAft>
              <a:buSzPct val="100000"/>
              <a:buFont typeface="Arial"/>
              <a:buChar char="•"/>
              <a:defRPr sz="1000">
                <a:solidFill>
                  <a:srgbClr val="6D7777"/>
                </a:solidFill>
              </a:defRPr>
            </a:pPr>
            <a:r>
              <a:rPr lang="en-US" sz="1200" dirty="0">
                <a:solidFill>
                  <a:srgbClr val="FFFFFF"/>
                </a:solidFill>
                <a:latin typeface="IBM Plex Sans Light"/>
                <a:ea typeface="IBM Plex Sans"/>
                <a:cs typeface="IBM Plex Sans Light"/>
              </a:rPr>
              <a:t>No data center space required</a:t>
            </a:r>
          </a:p>
          <a:p>
            <a:pPr marL="102235" indent="-102235" defTabSz="914138" fontAlgn="base">
              <a:lnSpc>
                <a:spcPct val="120000"/>
              </a:lnSpc>
              <a:spcBef>
                <a:spcPts val="200"/>
              </a:spcBef>
              <a:spcAft>
                <a:spcPct val="0"/>
              </a:spcAft>
              <a:buSzPct val="100000"/>
              <a:buFont typeface="Arial"/>
              <a:buChar char="•"/>
              <a:defRPr sz="1000">
                <a:solidFill>
                  <a:srgbClr val="6D7777"/>
                </a:solidFill>
              </a:defRPr>
            </a:pPr>
            <a:r>
              <a:rPr lang="en-US" sz="1200" dirty="0">
                <a:solidFill>
                  <a:srgbClr val="FFFFFF"/>
                </a:solidFill>
                <a:latin typeface="IBM Plex Sans Light"/>
                <a:ea typeface="IBM Plex Sans"/>
                <a:cs typeface="IBM Plex Sans Light"/>
              </a:rPr>
              <a:t>Flexible configuration options</a:t>
            </a:r>
          </a:p>
          <a:p>
            <a:pPr marL="102235" indent="-102235" defTabSz="914138" fontAlgn="base">
              <a:lnSpc>
                <a:spcPct val="120000"/>
              </a:lnSpc>
              <a:spcBef>
                <a:spcPts val="200"/>
              </a:spcBef>
              <a:spcAft>
                <a:spcPct val="0"/>
              </a:spcAft>
              <a:buSzPct val="100000"/>
              <a:buFont typeface="Arial"/>
              <a:buChar char="•"/>
              <a:defRPr sz="1000">
                <a:solidFill>
                  <a:srgbClr val="6D7777"/>
                </a:solidFill>
              </a:defRPr>
            </a:pPr>
            <a:r>
              <a:rPr lang="en-US" sz="1200" dirty="0">
                <a:solidFill>
                  <a:srgbClr val="FFFFFF"/>
                </a:solidFill>
                <a:latin typeface="IBM Plex Sans Light"/>
                <a:ea typeface="IBM Plex Sans"/>
                <a:cs typeface="IBM Plex Sans Light"/>
              </a:rPr>
              <a:t>OPEX vs CAPEX</a:t>
            </a:r>
          </a:p>
        </p:txBody>
      </p:sp>
      <p:sp>
        <p:nvSpPr>
          <p:cNvPr id="7" name="Rectangle 6"/>
          <p:cNvSpPr/>
          <p:nvPr/>
        </p:nvSpPr>
        <p:spPr>
          <a:xfrm>
            <a:off x="4870626" y="3540118"/>
            <a:ext cx="2476609" cy="1513235"/>
          </a:xfrm>
          <a:prstGeom prst="rect">
            <a:avLst/>
          </a:prstGeom>
        </p:spPr>
        <p:txBody>
          <a:bodyPr wrap="square">
            <a:spAutoFit/>
          </a:bodyPr>
          <a:lstStyle/>
          <a:p>
            <a:pPr marL="102830" indent="-102830" defTabSz="914138" fontAlgn="base">
              <a:spcBef>
                <a:spcPts val="200"/>
              </a:spcBef>
              <a:spcAft>
                <a:spcPct val="0"/>
              </a:spcAft>
              <a:buSzPct val="100000"/>
              <a:buFont typeface="Arial"/>
              <a:buChar char="•"/>
              <a:defRPr sz="1000">
                <a:solidFill>
                  <a:srgbClr val="6D7777"/>
                </a:solidFill>
              </a:defRPr>
            </a:pPr>
            <a:r>
              <a:rPr lang="en-US" sz="1200" dirty="0">
                <a:solidFill>
                  <a:srgbClr val="FFFFFF"/>
                </a:solidFill>
                <a:latin typeface="IBM Plex Sans Light"/>
                <a:ea typeface="IBM Plex Sans"/>
                <a:cs typeface="IBM Plex Sans Light"/>
              </a:rPr>
              <a:t>Multi-tenant</a:t>
            </a:r>
          </a:p>
          <a:p>
            <a:pPr marL="102830" indent="-102830" defTabSz="914138" fontAlgn="base">
              <a:spcBef>
                <a:spcPts val="200"/>
              </a:spcBef>
              <a:spcAft>
                <a:spcPct val="0"/>
              </a:spcAft>
              <a:buSzPct val="100000"/>
              <a:buFont typeface="Arial"/>
              <a:buChar char="•"/>
              <a:defRPr sz="1000">
                <a:solidFill>
                  <a:srgbClr val="6D7777"/>
                </a:solidFill>
              </a:defRPr>
            </a:pPr>
            <a:r>
              <a:rPr lang="en-US" sz="1200" dirty="0">
                <a:solidFill>
                  <a:srgbClr val="FFFFFF"/>
                </a:solidFill>
                <a:latin typeface="IBM Plex Sans Light"/>
                <a:ea typeface="IBM Plex Sans"/>
                <a:cs typeface="IBM Plex Sans Light"/>
              </a:rPr>
              <a:t>Usage-based pricing</a:t>
            </a:r>
          </a:p>
          <a:p>
            <a:pPr marL="102830" indent="-102830" defTabSz="914138" fontAlgn="base">
              <a:spcBef>
                <a:spcPts val="200"/>
              </a:spcBef>
              <a:spcAft>
                <a:spcPct val="0"/>
              </a:spcAft>
              <a:buSzPct val="100000"/>
              <a:buFont typeface="Arial"/>
              <a:buChar char="•"/>
              <a:defRPr sz="1000">
                <a:solidFill>
                  <a:srgbClr val="6D7777"/>
                </a:solidFill>
              </a:defRPr>
            </a:pPr>
            <a:r>
              <a:rPr lang="en-US" sz="1200" dirty="0">
                <a:solidFill>
                  <a:srgbClr val="FFFFFF"/>
                </a:solidFill>
                <a:latin typeface="IBM Plex Sans Light"/>
                <a:ea typeface="IBM Plex Sans"/>
                <a:cs typeface="IBM Plex Sans Light"/>
              </a:rPr>
              <a:t>Elastic capacity</a:t>
            </a:r>
          </a:p>
          <a:p>
            <a:pPr marL="102830" indent="-102830" defTabSz="914138" fontAlgn="base">
              <a:spcBef>
                <a:spcPts val="200"/>
              </a:spcBef>
              <a:spcAft>
                <a:spcPct val="0"/>
              </a:spcAft>
              <a:buSzPct val="100000"/>
              <a:buFont typeface="Arial"/>
              <a:buChar char="•"/>
              <a:defRPr sz="1000">
                <a:solidFill>
                  <a:srgbClr val="6D7777"/>
                </a:solidFill>
              </a:defRPr>
            </a:pPr>
            <a:r>
              <a:rPr lang="en-US" sz="1200" dirty="0">
                <a:solidFill>
                  <a:srgbClr val="FFFFFF"/>
                </a:solidFill>
                <a:latin typeface="IBM Plex Sans Light"/>
                <a:ea typeface="IBM Plex Sans"/>
                <a:cs typeface="IBM Plex Sans Light"/>
              </a:rPr>
              <a:t>No data center space</a:t>
            </a:r>
            <a:br>
              <a:rPr lang="en-US" sz="1200" dirty="0">
                <a:solidFill>
                  <a:srgbClr val="FFFFFF"/>
                </a:solidFill>
                <a:latin typeface="IBM Plex Sans Light"/>
                <a:ea typeface="IBM Plex Sans"/>
                <a:cs typeface="IBM Plex Sans Light"/>
              </a:rPr>
            </a:br>
            <a:r>
              <a:rPr lang="en-US" sz="1200" dirty="0">
                <a:solidFill>
                  <a:srgbClr val="FFFFFF"/>
                </a:solidFill>
                <a:latin typeface="IBM Plex Sans Light"/>
                <a:ea typeface="IBM Plex Sans"/>
                <a:cs typeface="IBM Plex Sans Light"/>
              </a:rPr>
              <a:t>required.</a:t>
            </a:r>
          </a:p>
          <a:p>
            <a:pPr marL="102830" indent="-102830" defTabSz="914138" fontAlgn="base">
              <a:spcBef>
                <a:spcPts val="200"/>
              </a:spcBef>
              <a:spcAft>
                <a:spcPct val="0"/>
              </a:spcAft>
              <a:buSzPct val="100000"/>
              <a:buFont typeface="Arial"/>
              <a:buChar char="•"/>
              <a:defRPr sz="1000">
                <a:solidFill>
                  <a:srgbClr val="6D7777"/>
                </a:solidFill>
              </a:defRPr>
            </a:pPr>
            <a:r>
              <a:rPr lang="en-US" sz="1200" dirty="0">
                <a:solidFill>
                  <a:srgbClr val="FFFFFF"/>
                </a:solidFill>
                <a:latin typeface="IBM Plex Sans Light"/>
                <a:ea typeface="IBM Plex Sans"/>
                <a:cs typeface="IBM Plex Sans Light"/>
              </a:rPr>
              <a:t>Fully managed</a:t>
            </a:r>
          </a:p>
          <a:p>
            <a:pPr marL="102830" indent="-102830" defTabSz="914138" fontAlgn="base">
              <a:spcBef>
                <a:spcPts val="200"/>
              </a:spcBef>
              <a:spcAft>
                <a:spcPct val="0"/>
              </a:spcAft>
              <a:buSzPct val="100000"/>
              <a:buFont typeface="Arial"/>
              <a:buChar char="•"/>
              <a:defRPr sz="1000">
                <a:solidFill>
                  <a:srgbClr val="6D7777"/>
                </a:solidFill>
              </a:defRPr>
            </a:pPr>
            <a:r>
              <a:rPr lang="en-US" sz="1200" dirty="0">
                <a:solidFill>
                  <a:srgbClr val="FFFFFF"/>
                </a:solidFill>
                <a:latin typeface="IBM Plex Sans Light"/>
                <a:ea typeface="IBM Plex Sans"/>
                <a:cs typeface="IBM Plex Sans Light"/>
              </a:rPr>
              <a:t>OPEX vs CAPEX</a:t>
            </a:r>
          </a:p>
        </p:txBody>
      </p:sp>
      <p:sp>
        <p:nvSpPr>
          <p:cNvPr id="8" name="Rectangle 7"/>
          <p:cNvSpPr/>
          <p:nvPr/>
        </p:nvSpPr>
        <p:spPr>
          <a:xfrm>
            <a:off x="451196" y="5101551"/>
            <a:ext cx="7352799" cy="668394"/>
          </a:xfrm>
          <a:prstGeom prst="rect">
            <a:avLst/>
          </a:prstGeom>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11" name="Rectangle 10"/>
          <p:cNvSpPr/>
          <p:nvPr/>
        </p:nvSpPr>
        <p:spPr>
          <a:xfrm>
            <a:off x="994299" y="4767355"/>
            <a:ext cx="4436746" cy="568135"/>
          </a:xfrm>
          <a:prstGeom prst="rect">
            <a:avLst/>
          </a:prstGeom>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16" name="Rectangle 15"/>
          <p:cNvSpPr/>
          <p:nvPr/>
        </p:nvSpPr>
        <p:spPr>
          <a:xfrm>
            <a:off x="397909" y="3230986"/>
            <a:ext cx="1362464" cy="276999"/>
          </a:xfrm>
          <a:prstGeom prst="rect">
            <a:avLst/>
          </a:prstGeom>
        </p:spPr>
        <p:txBody>
          <a:bodyPr wrap="square">
            <a:spAutoFit/>
          </a:bodyPr>
          <a:lstStyle/>
          <a:p>
            <a:pPr defTabSz="914138" fontAlgn="base">
              <a:spcBef>
                <a:spcPts val="200"/>
              </a:spcBef>
              <a:spcAft>
                <a:spcPct val="0"/>
              </a:spcAft>
              <a:buSzPct val="100000"/>
              <a:defRPr sz="1000">
                <a:solidFill>
                  <a:srgbClr val="6D7777"/>
                </a:solidFill>
              </a:defRPr>
            </a:pPr>
            <a:r>
              <a:rPr lang="en-US" sz="1200" b="1" dirty="0">
                <a:solidFill>
                  <a:srgbClr val="FFFFFF"/>
                </a:solidFill>
                <a:ea typeface="IBM Plex Sans"/>
                <a:cs typeface="IBM Plex Sans"/>
              </a:rPr>
              <a:t>On-Premise</a:t>
            </a:r>
          </a:p>
        </p:txBody>
      </p:sp>
      <p:sp>
        <p:nvSpPr>
          <p:cNvPr id="17" name="Rectangle 16"/>
          <p:cNvSpPr/>
          <p:nvPr/>
        </p:nvSpPr>
        <p:spPr>
          <a:xfrm>
            <a:off x="2440248" y="3230986"/>
            <a:ext cx="1362464" cy="276999"/>
          </a:xfrm>
          <a:prstGeom prst="rect">
            <a:avLst/>
          </a:prstGeom>
        </p:spPr>
        <p:txBody>
          <a:bodyPr wrap="square">
            <a:spAutoFit/>
          </a:bodyPr>
          <a:lstStyle/>
          <a:p>
            <a:pPr defTabSz="914138" fontAlgn="base">
              <a:spcBef>
                <a:spcPts val="200"/>
              </a:spcBef>
              <a:spcAft>
                <a:spcPct val="0"/>
              </a:spcAft>
              <a:buSzPct val="100000"/>
              <a:defRPr sz="1000">
                <a:solidFill>
                  <a:srgbClr val="6D7777"/>
                </a:solidFill>
              </a:defRPr>
            </a:pPr>
            <a:r>
              <a:rPr lang="en-US" sz="1200" b="1" dirty="0">
                <a:solidFill>
                  <a:srgbClr val="FFFFFF"/>
                </a:solidFill>
                <a:ea typeface="IBM Plex Sans"/>
                <a:cs typeface="IBM Plex Sans"/>
              </a:rPr>
              <a:t>Dedicated</a:t>
            </a:r>
          </a:p>
        </p:txBody>
      </p:sp>
      <p:sp>
        <p:nvSpPr>
          <p:cNvPr id="18" name="Rectangle 17"/>
          <p:cNvSpPr/>
          <p:nvPr/>
        </p:nvSpPr>
        <p:spPr>
          <a:xfrm>
            <a:off x="4974289" y="3230986"/>
            <a:ext cx="1362464" cy="276999"/>
          </a:xfrm>
          <a:prstGeom prst="rect">
            <a:avLst/>
          </a:prstGeom>
        </p:spPr>
        <p:txBody>
          <a:bodyPr wrap="square">
            <a:spAutoFit/>
          </a:bodyPr>
          <a:lstStyle/>
          <a:p>
            <a:pPr defTabSz="914138" fontAlgn="base">
              <a:spcBef>
                <a:spcPts val="200"/>
              </a:spcBef>
              <a:spcAft>
                <a:spcPct val="0"/>
              </a:spcAft>
              <a:buSzPct val="100000"/>
              <a:defRPr sz="1000">
                <a:solidFill>
                  <a:srgbClr val="6D7777"/>
                </a:solidFill>
              </a:defRPr>
            </a:pPr>
            <a:r>
              <a:rPr lang="en-US" sz="1200" b="1" dirty="0">
                <a:solidFill>
                  <a:srgbClr val="FFFFFF"/>
                </a:solidFill>
                <a:ea typeface="IBM Plex Sans"/>
                <a:cs typeface="IBM Plex Sans"/>
              </a:rPr>
              <a:t>Public</a:t>
            </a:r>
          </a:p>
        </p:txBody>
      </p:sp>
      <p:pic>
        <p:nvPicPr>
          <p:cNvPr id="19" name="Picture 18" descr="Artboard 78.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4249" y="2491045"/>
            <a:ext cx="825500" cy="673100"/>
          </a:xfrm>
          <a:prstGeom prst="rect">
            <a:avLst/>
          </a:prstGeom>
        </p:spPr>
      </p:pic>
      <p:pic>
        <p:nvPicPr>
          <p:cNvPr id="20" name="Picture 19" descr="Artboard 78 copy.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323264" y="2491045"/>
            <a:ext cx="825500" cy="673100"/>
          </a:xfrm>
          <a:prstGeom prst="rect">
            <a:avLst/>
          </a:prstGeom>
        </p:spPr>
      </p:pic>
      <p:pic>
        <p:nvPicPr>
          <p:cNvPr id="21" name="Picture 20" descr="Artboard 78 copy 2.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812140" y="2520066"/>
            <a:ext cx="825500" cy="673100"/>
          </a:xfrm>
          <a:prstGeom prst="rect">
            <a:avLst/>
          </a:prstGeom>
        </p:spPr>
      </p:pic>
      <p:pic>
        <p:nvPicPr>
          <p:cNvPr id="9" name="Picture 8" descr="Artboard 103.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727070" y="2416914"/>
            <a:ext cx="1041400" cy="965200"/>
          </a:xfrm>
          <a:prstGeom prst="rect">
            <a:avLst/>
          </a:prstGeom>
        </p:spPr>
      </p:pic>
      <p:sp>
        <p:nvSpPr>
          <p:cNvPr id="22" name="Rectangle 21"/>
          <p:cNvSpPr/>
          <p:nvPr/>
        </p:nvSpPr>
        <p:spPr>
          <a:xfrm>
            <a:off x="6950588" y="3540117"/>
            <a:ext cx="2025098" cy="1848776"/>
          </a:xfrm>
          <a:prstGeom prst="rect">
            <a:avLst/>
          </a:prstGeom>
        </p:spPr>
        <p:txBody>
          <a:bodyPr wrap="square">
            <a:spAutoFit/>
          </a:bodyPr>
          <a:lstStyle/>
          <a:p>
            <a:pPr defTabSz="914138" fontAlgn="base">
              <a:lnSpc>
                <a:spcPct val="120000"/>
              </a:lnSpc>
              <a:spcBef>
                <a:spcPts val="200"/>
              </a:spcBef>
              <a:spcAft>
                <a:spcPct val="0"/>
              </a:spcAft>
              <a:buSzPct val="100000"/>
              <a:defRPr sz="1000">
                <a:solidFill>
                  <a:srgbClr val="6D7777"/>
                </a:solidFill>
              </a:defRPr>
            </a:pPr>
            <a:r>
              <a:rPr lang="en-US" sz="1200" dirty="0">
                <a:solidFill>
                  <a:srgbClr val="FFFFFF"/>
                </a:solidFill>
                <a:latin typeface="IBM Plex Sans Light"/>
                <a:ea typeface="IBM Plex Sans"/>
                <a:cs typeface="IBM Plex Sans Light"/>
              </a:rPr>
              <a:t>Consistent, uniform, and open technology across on-premises, dedicated, and public cloud makes it easier and more efficient to manage data, workloads, and business processes</a:t>
            </a:r>
          </a:p>
        </p:txBody>
      </p:sp>
      <p:sp>
        <p:nvSpPr>
          <p:cNvPr id="23" name="Rectangle 22"/>
          <p:cNvSpPr/>
          <p:nvPr/>
        </p:nvSpPr>
        <p:spPr>
          <a:xfrm>
            <a:off x="6950588" y="3230986"/>
            <a:ext cx="1362464" cy="276999"/>
          </a:xfrm>
          <a:prstGeom prst="rect">
            <a:avLst/>
          </a:prstGeom>
        </p:spPr>
        <p:txBody>
          <a:bodyPr wrap="square">
            <a:spAutoFit/>
          </a:bodyPr>
          <a:lstStyle/>
          <a:p>
            <a:pPr defTabSz="914138" fontAlgn="base">
              <a:spcBef>
                <a:spcPts val="200"/>
              </a:spcBef>
              <a:spcAft>
                <a:spcPct val="0"/>
              </a:spcAft>
              <a:buSzPct val="100000"/>
              <a:defRPr sz="1000">
                <a:solidFill>
                  <a:srgbClr val="6D7777"/>
                </a:solidFill>
              </a:defRPr>
            </a:pPr>
            <a:r>
              <a:rPr lang="en-US" sz="1200" b="1" dirty="0">
                <a:solidFill>
                  <a:srgbClr val="FFFFFF"/>
                </a:solidFill>
                <a:ea typeface="IBM Plex Sans"/>
                <a:cs typeface="IBM Plex Sans"/>
              </a:rPr>
              <a:t>Hybrid</a:t>
            </a:r>
          </a:p>
        </p:txBody>
      </p:sp>
    </p:spTree>
    <p:extLst>
      <p:ext uri="{BB962C8B-B14F-4D97-AF65-F5344CB8AC3E}">
        <p14:creationId xmlns:p14="http://schemas.microsoft.com/office/powerpoint/2010/main" val="245816696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28600" y="1085850"/>
            <a:ext cx="4114800" cy="381000"/>
          </a:xfrm>
        </p:spPr>
        <p:txBody>
          <a:bodyPr/>
          <a:lstStyle/>
          <a:p>
            <a:r>
              <a:rPr lang="en-US" dirty="0"/>
              <a:t>Object Storage</a:t>
            </a:r>
          </a:p>
        </p:txBody>
      </p:sp>
      <p:sp>
        <p:nvSpPr>
          <p:cNvPr id="15" name="Text Placeholder 2"/>
          <p:cNvSpPr>
            <a:spLocks noGrp="1"/>
          </p:cNvSpPr>
          <p:nvPr>
            <p:ph type="body" sz="quarter" idx="4294967295"/>
          </p:nvPr>
        </p:nvSpPr>
        <p:spPr>
          <a:xfrm>
            <a:off x="228601" y="1565846"/>
            <a:ext cx="5193231" cy="1076325"/>
          </a:xfrm>
          <a:prstGeom prst="rect">
            <a:avLst/>
          </a:prstGeom>
        </p:spPr>
        <p:txBody>
          <a:bodyPr/>
          <a:lstStyle/>
          <a:p>
            <a:r>
              <a:rPr lang="en-US" dirty="0"/>
              <a:t>Public cloud services designed for today’s dynamic workloads</a:t>
            </a:r>
          </a:p>
          <a:p>
            <a:endParaRPr lang="en-US" dirty="0"/>
          </a:p>
        </p:txBody>
      </p:sp>
      <p:sp>
        <p:nvSpPr>
          <p:cNvPr id="37" name="TextBox 36"/>
          <p:cNvSpPr txBox="1"/>
          <p:nvPr/>
        </p:nvSpPr>
        <p:spPr>
          <a:xfrm>
            <a:off x="2910420" y="4673364"/>
            <a:ext cx="5335066" cy="538609"/>
          </a:xfrm>
          <a:prstGeom prst="rect">
            <a:avLst/>
          </a:prstGeom>
          <a:solidFill>
            <a:srgbClr val="062E95"/>
          </a:solidFill>
        </p:spPr>
        <p:txBody>
          <a:bodyPr wrap="square" rtlCol="0">
            <a:spAutoFit/>
          </a:bodyPr>
          <a:lstStyle/>
          <a:p>
            <a:pPr defTabSz="914138" fontAlgn="base">
              <a:spcBef>
                <a:spcPct val="0"/>
              </a:spcBef>
              <a:spcAft>
                <a:spcPct val="0"/>
              </a:spcAft>
            </a:pPr>
            <a:endParaRPr lang="en-US" sz="700" dirty="0">
              <a:solidFill>
                <a:srgbClr val="FFFFFF"/>
              </a:solidFill>
              <a:latin typeface="IBM Plex Sans"/>
              <a:ea typeface="IBM Plex Sans"/>
              <a:cs typeface="IBM Plex Sans"/>
            </a:endParaRPr>
          </a:p>
          <a:p>
            <a:pPr defTabSz="914138" fontAlgn="base">
              <a:spcBef>
                <a:spcPct val="0"/>
              </a:spcBef>
              <a:spcAft>
                <a:spcPct val="0"/>
              </a:spcAft>
            </a:pPr>
            <a:r>
              <a:rPr lang="en-US" sz="1400" dirty="0">
                <a:solidFill>
                  <a:srgbClr val="FFFFFF"/>
                </a:solidFill>
                <a:latin typeface="IBM Plex Sans"/>
                <a:ea typeface="IBM Plex Sans"/>
                <a:cs typeface="IBM Plex Sans"/>
              </a:rPr>
              <a:t>Object Storage </a:t>
            </a:r>
            <a:r>
              <a:rPr lang="en-US" sz="1600" b="1" dirty="0">
                <a:solidFill>
                  <a:srgbClr val="FFFFFF"/>
                </a:solidFill>
                <a:latin typeface="IBM Plex Sans"/>
                <a:ea typeface="IBM Plex Sans"/>
                <a:cs typeface="IBM Plex Sans"/>
              </a:rPr>
              <a:t>Flex</a:t>
            </a:r>
            <a:br>
              <a:rPr lang="en-US" sz="1600" b="1" dirty="0">
                <a:solidFill>
                  <a:srgbClr val="FFFFFF"/>
                </a:solidFill>
                <a:latin typeface="IBM Plex Sans"/>
                <a:ea typeface="IBM Plex Sans"/>
                <a:cs typeface="IBM Plex Sans"/>
              </a:rPr>
            </a:br>
            <a:endParaRPr lang="en-US" sz="600" b="1" dirty="0">
              <a:solidFill>
                <a:srgbClr val="FFFFFF"/>
              </a:solidFill>
              <a:latin typeface="IBM Plex Sans"/>
              <a:ea typeface="IBM Plex Sans"/>
              <a:cs typeface="IBM Plex Sans"/>
            </a:endParaRPr>
          </a:p>
        </p:txBody>
      </p:sp>
      <p:grpSp>
        <p:nvGrpSpPr>
          <p:cNvPr id="38" name="Group 37"/>
          <p:cNvGrpSpPr/>
          <p:nvPr/>
        </p:nvGrpSpPr>
        <p:grpSpPr>
          <a:xfrm>
            <a:off x="3113925" y="5324578"/>
            <a:ext cx="4613827" cy="265786"/>
            <a:chOff x="6122206" y="7850338"/>
            <a:chExt cx="8749182" cy="504008"/>
          </a:xfrm>
        </p:grpSpPr>
        <p:sp>
          <p:nvSpPr>
            <p:cNvPr id="39" name="TextBox 38"/>
            <p:cNvSpPr txBox="1"/>
            <p:nvPr/>
          </p:nvSpPr>
          <p:spPr>
            <a:xfrm>
              <a:off x="13077206" y="7850338"/>
              <a:ext cx="1794182" cy="496089"/>
            </a:xfrm>
            <a:prstGeom prst="rect">
              <a:avLst/>
            </a:prstGeom>
            <a:noFill/>
          </p:spPr>
          <p:txBody>
            <a:bodyPr wrap="square" rtlCol="0">
              <a:spAutoFit/>
            </a:bodyPr>
            <a:lstStyle/>
            <a:p>
              <a:pPr defTabSz="914138" fontAlgn="base">
                <a:spcBef>
                  <a:spcPct val="0"/>
                </a:spcBef>
                <a:spcAft>
                  <a:spcPct val="0"/>
                </a:spcAft>
              </a:pPr>
              <a:r>
                <a:rPr lang="en-US" sz="1100" b="1" dirty="0">
                  <a:solidFill>
                    <a:schemeClr val="accent1"/>
                  </a:solidFill>
                  <a:latin typeface="IBM Plex Sans"/>
                  <a:ea typeface="IBM Plex Sans"/>
                  <a:cs typeface="IBM Plex Sans"/>
                </a:rPr>
                <a:t>Exabytes</a:t>
              </a:r>
            </a:p>
          </p:txBody>
        </p:sp>
        <p:sp>
          <p:nvSpPr>
            <p:cNvPr id="40" name="TextBox 39"/>
            <p:cNvSpPr txBox="1"/>
            <p:nvPr/>
          </p:nvSpPr>
          <p:spPr>
            <a:xfrm>
              <a:off x="6122206" y="7858257"/>
              <a:ext cx="3152964" cy="496089"/>
            </a:xfrm>
            <a:prstGeom prst="rect">
              <a:avLst/>
            </a:prstGeom>
            <a:noFill/>
          </p:spPr>
          <p:txBody>
            <a:bodyPr wrap="square" rtlCol="0">
              <a:spAutoFit/>
            </a:bodyPr>
            <a:lstStyle/>
            <a:p>
              <a:pPr defTabSz="914138" fontAlgn="base">
                <a:spcBef>
                  <a:spcPct val="0"/>
                </a:spcBef>
                <a:spcAft>
                  <a:spcPct val="0"/>
                </a:spcAft>
              </a:pPr>
              <a:r>
                <a:rPr lang="en-US" sz="1100" b="1" dirty="0">
                  <a:solidFill>
                    <a:schemeClr val="accent1"/>
                  </a:solidFill>
                  <a:latin typeface="IBM Plex Sans"/>
                  <a:ea typeface="IBM Plex Sans"/>
                  <a:cs typeface="IBM Plex Sans"/>
                </a:rPr>
                <a:t>Terabytes</a:t>
              </a:r>
            </a:p>
          </p:txBody>
        </p:sp>
        <p:sp>
          <p:nvSpPr>
            <p:cNvPr id="41" name="TextBox 40"/>
            <p:cNvSpPr txBox="1"/>
            <p:nvPr/>
          </p:nvSpPr>
          <p:spPr>
            <a:xfrm>
              <a:off x="9489592" y="7850338"/>
              <a:ext cx="1723784" cy="496089"/>
            </a:xfrm>
            <a:prstGeom prst="rect">
              <a:avLst/>
            </a:prstGeom>
            <a:noFill/>
          </p:spPr>
          <p:txBody>
            <a:bodyPr wrap="square" rtlCol="0">
              <a:spAutoFit/>
            </a:bodyPr>
            <a:lstStyle/>
            <a:p>
              <a:pPr defTabSz="914138" fontAlgn="base">
                <a:spcBef>
                  <a:spcPct val="0"/>
                </a:spcBef>
                <a:spcAft>
                  <a:spcPct val="0"/>
                </a:spcAft>
              </a:pPr>
              <a:r>
                <a:rPr lang="en-US" sz="1100" b="1" dirty="0">
                  <a:solidFill>
                    <a:schemeClr val="accent1"/>
                  </a:solidFill>
                  <a:latin typeface="IBM Plex Sans"/>
                  <a:ea typeface="IBM Plex Sans"/>
                  <a:cs typeface="IBM Plex Sans"/>
                </a:rPr>
                <a:t>Capacity</a:t>
              </a:r>
            </a:p>
          </p:txBody>
        </p:sp>
      </p:grpSp>
      <p:cxnSp>
        <p:nvCxnSpPr>
          <p:cNvPr id="42" name="Straight Connector 41"/>
          <p:cNvCxnSpPr>
            <a:cxnSpLocks/>
          </p:cNvCxnSpPr>
          <p:nvPr/>
        </p:nvCxnSpPr>
        <p:spPr>
          <a:xfrm>
            <a:off x="2940922" y="4595489"/>
            <a:ext cx="5285936" cy="0"/>
          </a:xfrm>
          <a:prstGeom prst="line">
            <a:avLst/>
          </a:prstGeom>
          <a:noFill/>
          <a:ln>
            <a:solidFill>
              <a:srgbClr val="062E95"/>
            </a:solidFill>
            <a:prstDash val="sysDash"/>
            <a:headEnd type="none"/>
            <a:tailEnd type="none"/>
          </a:ln>
        </p:spPr>
        <p:style>
          <a:lnRef idx="2">
            <a:schemeClr val="accent1">
              <a:shade val="50000"/>
            </a:schemeClr>
          </a:lnRef>
          <a:fillRef idx="1">
            <a:schemeClr val="accent1"/>
          </a:fillRef>
          <a:effectRef idx="0">
            <a:schemeClr val="accent1"/>
          </a:effectRef>
          <a:fontRef idx="minor">
            <a:schemeClr val="lt1"/>
          </a:fontRef>
        </p:style>
      </p:cxnSp>
      <p:sp>
        <p:nvSpPr>
          <p:cNvPr id="43" name="TextBox 42"/>
          <p:cNvSpPr txBox="1"/>
          <p:nvPr/>
        </p:nvSpPr>
        <p:spPr>
          <a:xfrm>
            <a:off x="3073029" y="2444311"/>
            <a:ext cx="2540549" cy="818032"/>
          </a:xfrm>
          <a:prstGeom prst="rect">
            <a:avLst/>
          </a:prstGeom>
          <a:solidFill>
            <a:srgbClr val="C5DEFF"/>
          </a:solidFill>
          <a:ln>
            <a:solidFill>
              <a:srgbClr val="D8D8D8"/>
            </a:solidFill>
          </a:ln>
        </p:spPr>
        <p:txBody>
          <a:bodyPr wrap="square" rtlCol="0" anchor="t" anchorCtr="0">
            <a:noAutofit/>
          </a:bodyPr>
          <a:lstStyle/>
          <a:p>
            <a:pPr defTabSz="914138" fontAlgn="base">
              <a:spcBef>
                <a:spcPct val="0"/>
              </a:spcBef>
              <a:spcAft>
                <a:spcPct val="0"/>
              </a:spcAft>
            </a:pPr>
            <a:r>
              <a:rPr lang="en-US" sz="1200" dirty="0">
                <a:solidFill>
                  <a:srgbClr val="062E9F"/>
                </a:solidFill>
                <a:latin typeface="IBM Plex Sans"/>
                <a:ea typeface="IBM Plex Sans"/>
                <a:cs typeface="IBM Plex Sans"/>
              </a:rPr>
              <a:t>Object Storage </a:t>
            </a:r>
          </a:p>
          <a:p>
            <a:pPr defTabSz="914138" fontAlgn="base">
              <a:spcBef>
                <a:spcPct val="0"/>
              </a:spcBef>
              <a:spcAft>
                <a:spcPct val="0"/>
              </a:spcAft>
            </a:pPr>
            <a:r>
              <a:rPr lang="en-US" sz="1200" b="1" dirty="0">
                <a:solidFill>
                  <a:srgbClr val="062E9F"/>
                </a:solidFill>
                <a:latin typeface="IBM Plex Sans"/>
                <a:ea typeface="IBM Plex Sans"/>
                <a:cs typeface="IBM Plex Sans"/>
              </a:rPr>
              <a:t>Standard</a:t>
            </a:r>
          </a:p>
          <a:p>
            <a:pPr defTabSz="914138" fontAlgn="base">
              <a:spcBef>
                <a:spcPct val="0"/>
              </a:spcBef>
              <a:spcAft>
                <a:spcPct val="0"/>
              </a:spcAft>
            </a:pPr>
            <a:endParaRPr lang="en-US" sz="1200" dirty="0">
              <a:solidFill>
                <a:srgbClr val="062E9F"/>
              </a:solidFill>
              <a:latin typeface="IBM Plex Sans"/>
              <a:ea typeface="IBM Plex Sans"/>
              <a:cs typeface="IBM Plex Sans"/>
            </a:endParaRPr>
          </a:p>
          <a:p>
            <a:pPr defTabSz="914138" fontAlgn="base">
              <a:spcBef>
                <a:spcPct val="0"/>
              </a:spcBef>
              <a:spcAft>
                <a:spcPct val="0"/>
              </a:spcAft>
            </a:pPr>
            <a:r>
              <a:rPr lang="en-US" sz="1200" dirty="0">
                <a:solidFill>
                  <a:srgbClr val="062E9F"/>
                </a:solidFill>
                <a:latin typeface="IBM Plex Sans"/>
                <a:ea typeface="IBM Plex Sans"/>
                <a:cs typeface="IBM Plex Sans"/>
              </a:rPr>
              <a:t> </a:t>
            </a:r>
          </a:p>
        </p:txBody>
      </p:sp>
      <p:sp>
        <p:nvSpPr>
          <p:cNvPr id="44" name="TextBox 43"/>
          <p:cNvSpPr txBox="1"/>
          <p:nvPr/>
        </p:nvSpPr>
        <p:spPr>
          <a:xfrm>
            <a:off x="4125822" y="3053170"/>
            <a:ext cx="2492297" cy="823084"/>
          </a:xfrm>
          <a:prstGeom prst="rect">
            <a:avLst/>
          </a:prstGeom>
          <a:solidFill>
            <a:srgbClr val="0F6DFF"/>
          </a:solidFill>
        </p:spPr>
        <p:txBody>
          <a:bodyPr wrap="square" rtlCol="0" anchor="t" anchorCtr="0">
            <a:noAutofit/>
          </a:bodyPr>
          <a:lstStyle/>
          <a:p>
            <a:pPr defTabSz="914138" fontAlgn="base">
              <a:spcBef>
                <a:spcPct val="0"/>
              </a:spcBef>
              <a:spcAft>
                <a:spcPct val="0"/>
              </a:spcAft>
            </a:pPr>
            <a:r>
              <a:rPr lang="en-US" sz="1200" dirty="0">
                <a:solidFill>
                  <a:srgbClr val="FFFFFF"/>
                </a:solidFill>
                <a:latin typeface="IBM Plex Sans"/>
                <a:ea typeface="IBM Plex Sans"/>
                <a:cs typeface="IBM Plex Sans"/>
              </a:rPr>
              <a:t>Object Storage</a:t>
            </a:r>
          </a:p>
          <a:p>
            <a:pPr defTabSz="914138" fontAlgn="base">
              <a:spcBef>
                <a:spcPct val="0"/>
              </a:spcBef>
              <a:spcAft>
                <a:spcPct val="0"/>
              </a:spcAft>
            </a:pPr>
            <a:r>
              <a:rPr lang="en-US" sz="1200" b="1" dirty="0">
                <a:solidFill>
                  <a:srgbClr val="FFFFFF"/>
                </a:solidFill>
                <a:latin typeface="IBM Plex Sans"/>
                <a:ea typeface="IBM Plex Sans"/>
                <a:cs typeface="IBM Plex Sans"/>
              </a:rPr>
              <a:t>Vault</a:t>
            </a:r>
          </a:p>
        </p:txBody>
      </p:sp>
      <p:grpSp>
        <p:nvGrpSpPr>
          <p:cNvPr id="45" name="Group 44"/>
          <p:cNvGrpSpPr/>
          <p:nvPr/>
        </p:nvGrpSpPr>
        <p:grpSpPr>
          <a:xfrm>
            <a:off x="271137" y="2339360"/>
            <a:ext cx="2786420" cy="2801434"/>
            <a:chOff x="469053" y="2034107"/>
            <a:chExt cx="2533727" cy="2133668"/>
          </a:xfrm>
        </p:grpSpPr>
        <p:sp>
          <p:nvSpPr>
            <p:cNvPr id="46" name="TextBox 45"/>
            <p:cNvSpPr txBox="1"/>
            <p:nvPr/>
          </p:nvSpPr>
          <p:spPr>
            <a:xfrm>
              <a:off x="774963" y="3816155"/>
              <a:ext cx="1881059" cy="351620"/>
            </a:xfrm>
            <a:prstGeom prst="rect">
              <a:avLst/>
            </a:prstGeom>
            <a:noFill/>
          </p:spPr>
          <p:txBody>
            <a:bodyPr wrap="square" rtlCol="0">
              <a:spAutoFit/>
            </a:bodyPr>
            <a:lstStyle/>
            <a:p>
              <a:pPr defTabSz="914138" fontAlgn="base">
                <a:spcBef>
                  <a:spcPct val="0"/>
                </a:spcBef>
                <a:spcAft>
                  <a:spcPct val="0"/>
                </a:spcAft>
              </a:pPr>
              <a:r>
                <a:rPr lang="en-US" sz="1200" b="1" dirty="0">
                  <a:solidFill>
                    <a:schemeClr val="bg2"/>
                  </a:solidFill>
                  <a:latin typeface="IBM Plex Sans"/>
                  <a:ea typeface="IBM Plex Sans"/>
                  <a:cs typeface="IBM Plex Sans"/>
                </a:rPr>
                <a:t>Variable</a:t>
              </a:r>
              <a:r>
                <a:rPr lang="en-US" sz="1200" dirty="0">
                  <a:solidFill>
                    <a:schemeClr val="bg2"/>
                  </a:solidFill>
                  <a:latin typeface="IBM Plex Sans"/>
                  <a:ea typeface="IBM Plex Sans"/>
                  <a:cs typeface="IBM Plex Sans"/>
                </a:rPr>
                <a:t> data access pattern / </a:t>
              </a:r>
              <a:r>
                <a:rPr lang="en-US" sz="1200" b="1" dirty="0">
                  <a:solidFill>
                    <a:schemeClr val="bg2"/>
                  </a:solidFill>
                  <a:latin typeface="IBM Plex Sans"/>
                  <a:ea typeface="IBM Plex Sans"/>
                  <a:cs typeface="IBM Plex Sans"/>
                </a:rPr>
                <a:t>Mixed</a:t>
              </a:r>
              <a:r>
                <a:rPr lang="en-US" sz="1200" dirty="0">
                  <a:solidFill>
                    <a:schemeClr val="bg2"/>
                  </a:solidFill>
                  <a:latin typeface="IBM Plex Sans"/>
                  <a:ea typeface="IBM Plex Sans"/>
                  <a:cs typeface="IBM Plex Sans"/>
                </a:rPr>
                <a:t> workloads</a:t>
              </a:r>
            </a:p>
          </p:txBody>
        </p:sp>
        <p:sp>
          <p:nvSpPr>
            <p:cNvPr id="47" name="TextBox 46"/>
            <p:cNvSpPr txBox="1"/>
            <p:nvPr/>
          </p:nvSpPr>
          <p:spPr>
            <a:xfrm>
              <a:off x="469053" y="2514233"/>
              <a:ext cx="1259143" cy="981438"/>
            </a:xfrm>
            <a:prstGeom prst="rect">
              <a:avLst/>
            </a:prstGeom>
            <a:noFill/>
          </p:spPr>
          <p:txBody>
            <a:bodyPr wrap="square" rtlCol="0" anchor="ctr" anchorCtr="0">
              <a:noAutofit/>
            </a:bodyPr>
            <a:lstStyle/>
            <a:p>
              <a:pPr defTabSz="914138" fontAlgn="base">
                <a:spcBef>
                  <a:spcPct val="0"/>
                </a:spcBef>
                <a:spcAft>
                  <a:spcPct val="0"/>
                </a:spcAft>
              </a:pPr>
              <a:r>
                <a:rPr lang="en-US" sz="1200" b="1" dirty="0">
                  <a:solidFill>
                    <a:schemeClr val="bg2"/>
                  </a:solidFill>
                  <a:latin typeface="IBM Plex Sans"/>
                  <a:ea typeface="IBM Plex Sans"/>
                  <a:cs typeface="IBM Plex Sans"/>
                </a:rPr>
                <a:t>Predictable</a:t>
              </a:r>
              <a:br>
                <a:rPr lang="en-US" sz="1200" b="1" dirty="0">
                  <a:solidFill>
                    <a:schemeClr val="bg2"/>
                  </a:solidFill>
                  <a:latin typeface="IBM Plex Sans"/>
                  <a:ea typeface="IBM Plex Sans"/>
                  <a:cs typeface="IBM Plex Sans"/>
                </a:rPr>
              </a:br>
              <a:r>
                <a:rPr lang="en-US" sz="1200" dirty="0">
                  <a:solidFill>
                    <a:schemeClr val="bg2"/>
                  </a:solidFill>
                  <a:latin typeface="IBM Plex Sans"/>
                  <a:ea typeface="IBM Plex Sans"/>
                  <a:cs typeface="IBM Plex Sans"/>
                </a:rPr>
                <a:t>data access pattern / workload</a:t>
              </a:r>
            </a:p>
          </p:txBody>
        </p:sp>
        <p:grpSp>
          <p:nvGrpSpPr>
            <p:cNvPr id="48" name="Group 47"/>
            <p:cNvGrpSpPr/>
            <p:nvPr/>
          </p:nvGrpSpPr>
          <p:grpSpPr>
            <a:xfrm>
              <a:off x="1727710" y="2034107"/>
              <a:ext cx="1275070" cy="1781222"/>
              <a:chOff x="2537629" y="1933274"/>
              <a:chExt cx="1275070" cy="1781222"/>
            </a:xfrm>
          </p:grpSpPr>
          <p:grpSp>
            <p:nvGrpSpPr>
              <p:cNvPr id="49" name="Group 48"/>
              <p:cNvGrpSpPr/>
              <p:nvPr/>
            </p:nvGrpSpPr>
            <p:grpSpPr>
              <a:xfrm>
                <a:off x="2621425" y="2006363"/>
                <a:ext cx="1191274" cy="1529464"/>
                <a:chOff x="-2088192" y="1970015"/>
                <a:chExt cx="1191274" cy="1529464"/>
              </a:xfrm>
            </p:grpSpPr>
            <p:sp>
              <p:nvSpPr>
                <p:cNvPr id="51" name="TextBox 50"/>
                <p:cNvSpPr txBox="1"/>
                <p:nvPr/>
              </p:nvSpPr>
              <p:spPr>
                <a:xfrm>
                  <a:off x="-2085638" y="1970015"/>
                  <a:ext cx="1188720" cy="351620"/>
                </a:xfrm>
                <a:prstGeom prst="rect">
                  <a:avLst/>
                </a:prstGeom>
                <a:noFill/>
              </p:spPr>
              <p:txBody>
                <a:bodyPr wrap="square" rtlCol="0">
                  <a:spAutoFit/>
                </a:bodyPr>
                <a:lstStyle/>
                <a:p>
                  <a:pPr defTabSz="914138" fontAlgn="base">
                    <a:spcBef>
                      <a:spcPct val="0"/>
                    </a:spcBef>
                    <a:spcAft>
                      <a:spcPct val="0"/>
                    </a:spcAft>
                  </a:pPr>
                  <a:r>
                    <a:rPr lang="en-US" sz="1200" dirty="0">
                      <a:solidFill>
                        <a:srgbClr val="FFFFFF"/>
                      </a:solidFill>
                      <a:latin typeface="IBM Plex Sans"/>
                      <a:ea typeface="IBM Plex Sans"/>
                      <a:cs typeface="IBM Plex Sans"/>
                    </a:rPr>
                    <a:t>Frequent</a:t>
                  </a:r>
                  <a:br>
                    <a:rPr lang="en-US" sz="1200" dirty="0">
                      <a:solidFill>
                        <a:srgbClr val="FFFFFF"/>
                      </a:solidFill>
                      <a:latin typeface="IBM Plex Sans"/>
                      <a:ea typeface="IBM Plex Sans"/>
                      <a:cs typeface="IBM Plex Sans"/>
                    </a:rPr>
                  </a:br>
                  <a:r>
                    <a:rPr lang="en-US" sz="1200" dirty="0">
                      <a:solidFill>
                        <a:srgbClr val="FFFFFF"/>
                      </a:solidFill>
                      <a:latin typeface="IBM Plex Sans"/>
                      <a:ea typeface="IBM Plex Sans"/>
                      <a:cs typeface="IBM Plex Sans"/>
                    </a:rPr>
                    <a:t>data access</a:t>
                  </a:r>
                </a:p>
              </p:txBody>
            </p:sp>
            <p:sp>
              <p:nvSpPr>
                <p:cNvPr id="52" name="TextBox 51"/>
                <p:cNvSpPr txBox="1"/>
                <p:nvPr/>
              </p:nvSpPr>
              <p:spPr>
                <a:xfrm>
                  <a:off x="-2088192" y="2558937"/>
                  <a:ext cx="1191274" cy="351620"/>
                </a:xfrm>
                <a:prstGeom prst="rect">
                  <a:avLst/>
                </a:prstGeom>
                <a:noFill/>
              </p:spPr>
              <p:txBody>
                <a:bodyPr wrap="square" rtlCol="0">
                  <a:spAutoFit/>
                </a:bodyPr>
                <a:lstStyle>
                  <a:defPPr>
                    <a:defRPr lang="en-US"/>
                  </a:defPPr>
                  <a:lvl1pPr>
                    <a:defRPr sz="1200">
                      <a:solidFill>
                        <a:srgbClr val="FFFFFF"/>
                      </a:solidFill>
                      <a:latin typeface="+mn-lt"/>
                      <a:cs typeface="Helvetica"/>
                    </a:defRPr>
                  </a:lvl1pPr>
                </a:lstStyle>
                <a:p>
                  <a:pPr defTabSz="914138" fontAlgn="base">
                    <a:spcBef>
                      <a:spcPct val="0"/>
                    </a:spcBef>
                    <a:spcAft>
                      <a:spcPct val="0"/>
                    </a:spcAft>
                  </a:pPr>
                  <a:r>
                    <a:rPr lang="en-US" dirty="0">
                      <a:latin typeface="IBM Plex Sans"/>
                      <a:ea typeface="IBM Plex Sans"/>
                      <a:cs typeface="IBM Plex Sans"/>
                    </a:rPr>
                    <a:t>Less frequent</a:t>
                  </a:r>
                  <a:br>
                    <a:rPr lang="en-US" dirty="0">
                      <a:latin typeface="IBM Plex Sans"/>
                      <a:ea typeface="IBM Plex Sans"/>
                      <a:cs typeface="IBM Plex Sans"/>
                    </a:rPr>
                  </a:br>
                  <a:r>
                    <a:rPr lang="en-US" dirty="0">
                      <a:latin typeface="IBM Plex Sans"/>
                      <a:ea typeface="IBM Plex Sans"/>
                      <a:cs typeface="IBM Plex Sans"/>
                    </a:rPr>
                    <a:t>data access</a:t>
                  </a:r>
                </a:p>
              </p:txBody>
            </p:sp>
            <p:sp>
              <p:nvSpPr>
                <p:cNvPr id="53" name="TextBox 52"/>
                <p:cNvSpPr txBox="1"/>
                <p:nvPr/>
              </p:nvSpPr>
              <p:spPr>
                <a:xfrm>
                  <a:off x="-2085638" y="3147859"/>
                  <a:ext cx="1188720" cy="351620"/>
                </a:xfrm>
                <a:prstGeom prst="rect">
                  <a:avLst/>
                </a:prstGeom>
                <a:noFill/>
              </p:spPr>
              <p:txBody>
                <a:bodyPr wrap="square" rtlCol="0">
                  <a:spAutoFit/>
                </a:bodyPr>
                <a:lstStyle>
                  <a:defPPr>
                    <a:defRPr lang="en-US"/>
                  </a:defPPr>
                  <a:lvl1pPr>
                    <a:defRPr sz="1200">
                      <a:solidFill>
                        <a:srgbClr val="FFFFFF"/>
                      </a:solidFill>
                      <a:latin typeface="+mn-lt"/>
                      <a:cs typeface="Helvetica"/>
                    </a:defRPr>
                  </a:lvl1pPr>
                </a:lstStyle>
                <a:p>
                  <a:pPr defTabSz="914138" fontAlgn="base">
                    <a:spcBef>
                      <a:spcPct val="0"/>
                    </a:spcBef>
                    <a:spcAft>
                      <a:spcPct val="0"/>
                    </a:spcAft>
                  </a:pPr>
                  <a:r>
                    <a:rPr lang="en-US" dirty="0">
                      <a:latin typeface="IBM Plex Sans"/>
                      <a:ea typeface="IBM Plex Sans"/>
                      <a:cs typeface="IBM Plex Sans"/>
                    </a:rPr>
                    <a:t>Minimal </a:t>
                  </a:r>
                </a:p>
                <a:p>
                  <a:pPr defTabSz="914138" fontAlgn="base">
                    <a:spcBef>
                      <a:spcPct val="0"/>
                    </a:spcBef>
                    <a:spcAft>
                      <a:spcPct val="0"/>
                    </a:spcAft>
                  </a:pPr>
                  <a:r>
                    <a:rPr lang="en-US" dirty="0">
                      <a:latin typeface="IBM Plex Sans"/>
                      <a:ea typeface="IBM Plex Sans"/>
                      <a:cs typeface="IBM Plex Sans"/>
                    </a:rPr>
                    <a:t>data access</a:t>
                  </a:r>
                </a:p>
              </p:txBody>
            </p:sp>
          </p:grpSp>
          <p:sp>
            <p:nvSpPr>
              <p:cNvPr id="50" name="Freeform: Shape 34"/>
              <p:cNvSpPr/>
              <p:nvPr/>
            </p:nvSpPr>
            <p:spPr>
              <a:xfrm>
                <a:off x="2537629" y="1933274"/>
                <a:ext cx="290673" cy="1781222"/>
              </a:xfrm>
              <a:custGeom>
                <a:avLst/>
                <a:gdLst>
                  <a:gd name="connsiteX0" fmla="*/ 1115568 w 1121664"/>
                  <a:gd name="connsiteY0" fmla="*/ 0 h 1670304"/>
                  <a:gd name="connsiteX1" fmla="*/ 0 w 1121664"/>
                  <a:gd name="connsiteY1" fmla="*/ 0 h 1670304"/>
                  <a:gd name="connsiteX2" fmla="*/ 0 w 1121664"/>
                  <a:gd name="connsiteY2" fmla="*/ 1670304 h 1670304"/>
                  <a:gd name="connsiteX3" fmla="*/ 1121664 w 1121664"/>
                  <a:gd name="connsiteY3" fmla="*/ 1670304 h 1670304"/>
                </a:gdLst>
                <a:ahLst/>
                <a:cxnLst>
                  <a:cxn ang="0">
                    <a:pos x="connsiteX0" y="connsiteY0"/>
                  </a:cxn>
                  <a:cxn ang="0">
                    <a:pos x="connsiteX1" y="connsiteY1"/>
                  </a:cxn>
                  <a:cxn ang="0">
                    <a:pos x="connsiteX2" y="connsiteY2"/>
                  </a:cxn>
                  <a:cxn ang="0">
                    <a:pos x="connsiteX3" y="connsiteY3"/>
                  </a:cxn>
                </a:cxnLst>
                <a:rect l="l" t="t" r="r" b="b"/>
                <a:pathLst>
                  <a:path w="1121664" h="1670304">
                    <a:moveTo>
                      <a:pt x="1115568" y="0"/>
                    </a:moveTo>
                    <a:lnTo>
                      <a:pt x="0" y="0"/>
                    </a:lnTo>
                    <a:lnTo>
                      <a:pt x="0" y="1670304"/>
                    </a:lnTo>
                    <a:lnTo>
                      <a:pt x="1121664" y="1670304"/>
                    </a:lnTo>
                  </a:path>
                </a:pathLst>
              </a:custGeom>
              <a:noFill/>
              <a:ln w="25400">
                <a:solidFill>
                  <a:srgbClr val="062E95"/>
                </a:solidFill>
                <a:prstDash val="solid"/>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38" fontAlgn="base">
                  <a:spcBef>
                    <a:spcPct val="0"/>
                  </a:spcBef>
                  <a:spcAft>
                    <a:spcPct val="0"/>
                  </a:spcAft>
                </a:pPr>
                <a:endParaRPr lang="en-US" dirty="0">
                  <a:solidFill>
                    <a:srgbClr val="5A5A5A"/>
                  </a:solidFill>
                  <a:latin typeface="IBM Plex Sans"/>
                </a:endParaRPr>
              </a:p>
            </p:txBody>
          </p:sp>
        </p:grpSp>
      </p:grpSp>
      <p:sp>
        <p:nvSpPr>
          <p:cNvPr id="54" name="TextBox 53"/>
          <p:cNvSpPr txBox="1"/>
          <p:nvPr/>
        </p:nvSpPr>
        <p:spPr>
          <a:xfrm>
            <a:off x="5588565" y="3651530"/>
            <a:ext cx="2500346" cy="843105"/>
          </a:xfrm>
          <a:prstGeom prst="rect">
            <a:avLst/>
          </a:prstGeom>
          <a:solidFill>
            <a:srgbClr val="062E95"/>
          </a:solidFill>
        </p:spPr>
        <p:txBody>
          <a:bodyPr wrap="square" rtlCol="0" anchor="t" anchorCtr="0">
            <a:noAutofit/>
          </a:bodyPr>
          <a:lstStyle/>
          <a:p>
            <a:pPr defTabSz="914138" fontAlgn="base">
              <a:spcBef>
                <a:spcPct val="0"/>
              </a:spcBef>
              <a:spcAft>
                <a:spcPct val="0"/>
              </a:spcAft>
            </a:pPr>
            <a:r>
              <a:rPr lang="en-US" sz="1200" dirty="0">
                <a:solidFill>
                  <a:srgbClr val="FFFFFF"/>
                </a:solidFill>
                <a:latin typeface="IBM Plex Sans"/>
                <a:ea typeface="IBM Plex Sans"/>
                <a:cs typeface="IBM Plex Sans"/>
              </a:rPr>
              <a:t>Object Storage</a:t>
            </a:r>
            <a:br>
              <a:rPr lang="en-US" sz="1200" dirty="0">
                <a:solidFill>
                  <a:srgbClr val="FFFFFF"/>
                </a:solidFill>
                <a:latin typeface="IBM Plex Sans"/>
                <a:ea typeface="IBM Plex Sans"/>
                <a:cs typeface="IBM Plex Sans"/>
              </a:rPr>
            </a:br>
            <a:r>
              <a:rPr lang="en-US" sz="1200" b="1" dirty="0">
                <a:solidFill>
                  <a:srgbClr val="FFFFFF"/>
                </a:solidFill>
                <a:latin typeface="IBM Plex Sans"/>
                <a:ea typeface="IBM Plex Sans"/>
                <a:cs typeface="IBM Plex Sans"/>
              </a:rPr>
              <a:t>Cold Vault</a:t>
            </a:r>
          </a:p>
        </p:txBody>
      </p:sp>
    </p:spTree>
    <p:extLst>
      <p:ext uri="{BB962C8B-B14F-4D97-AF65-F5344CB8AC3E}">
        <p14:creationId xmlns:p14="http://schemas.microsoft.com/office/powerpoint/2010/main" val="130848521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VMware</a:t>
            </a:r>
          </a:p>
        </p:txBody>
      </p:sp>
    </p:spTree>
    <p:extLst>
      <p:ext uri="{BB962C8B-B14F-4D97-AF65-F5344CB8AC3E}">
        <p14:creationId xmlns:p14="http://schemas.microsoft.com/office/powerpoint/2010/main" val="85273144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VMware vSphere</a:t>
            </a:r>
            <a:r>
              <a:rPr lang="en-US" sz="1800" dirty="0"/>
              <a:t>®</a:t>
            </a:r>
            <a:br>
              <a:rPr lang="en-US" sz="1800" dirty="0"/>
            </a:br>
            <a:r>
              <a:rPr lang="en-US" dirty="0"/>
              <a:t>on IBM Cloud</a:t>
            </a:r>
          </a:p>
        </p:txBody>
      </p:sp>
      <p:sp>
        <p:nvSpPr>
          <p:cNvPr id="8" name="Text Placeholder 5"/>
          <p:cNvSpPr>
            <a:spLocks noGrp="1"/>
          </p:cNvSpPr>
          <p:nvPr>
            <p:ph type="body" sz="quarter" idx="14"/>
          </p:nvPr>
        </p:nvSpPr>
        <p:spPr>
          <a:xfrm>
            <a:off x="228600" y="1895970"/>
            <a:ext cx="3659554" cy="3488731"/>
          </a:xfrm>
        </p:spPr>
        <p:txBody>
          <a:bodyPr vert="horz" lIns="0" tIns="0" rIns="0" bIns="0" rtlCol="0" anchor="t">
            <a:noAutofit/>
          </a:bodyPr>
          <a:lstStyle/>
          <a:p>
            <a:pPr>
              <a:lnSpc>
                <a:spcPct val="120000"/>
              </a:lnSpc>
            </a:pPr>
            <a:r>
              <a:rPr lang="en-US" dirty="0">
                <a:latin typeface="IBM Plex Sans SemiBold"/>
                <a:cs typeface="IBM Plex Sans SemiBold"/>
              </a:rPr>
              <a:t>Benefits</a:t>
            </a:r>
          </a:p>
          <a:p>
            <a:pPr marL="172720" lvl="1" indent="-172720">
              <a:lnSpc>
                <a:spcPct val="120000"/>
              </a:lnSpc>
            </a:pPr>
            <a:r>
              <a:rPr lang="en-US" sz="1200" dirty="0"/>
              <a:t>Purchase or bring your VMware licenses – Per CPU licensing</a:t>
            </a:r>
          </a:p>
          <a:p>
            <a:pPr marL="172720" lvl="1" indent="-172720">
              <a:lnSpc>
                <a:spcPct val="120000"/>
              </a:lnSpc>
            </a:pPr>
            <a:r>
              <a:rPr lang="en-US" sz="1200" dirty="0"/>
              <a:t>Build your own custom Private VMware Cloud on IBM Cloud</a:t>
            </a:r>
          </a:p>
          <a:p>
            <a:pPr marL="172720" lvl="1" indent="-172720">
              <a:lnSpc>
                <a:spcPct val="120000"/>
              </a:lnSpc>
            </a:pPr>
            <a:r>
              <a:rPr lang="en-US" sz="1200" dirty="0"/>
              <a:t>Manage environment to your specifications</a:t>
            </a:r>
          </a:p>
          <a:p>
            <a:pPr marL="172720" lvl="1" indent="-172720">
              <a:lnSpc>
                <a:spcPct val="120000"/>
              </a:lnSpc>
            </a:pPr>
            <a:endParaRPr lang="en-US" sz="1000" dirty="0"/>
          </a:p>
        </p:txBody>
      </p:sp>
      <p:pic>
        <p:nvPicPr>
          <p:cNvPr id="10" name="Picture 9" descr="02 copy.png"/>
          <p:cNvPicPr>
            <a:picLocks noChangeAspect="1"/>
          </p:cNvPicPr>
          <p:nvPr/>
        </p:nvPicPr>
        <p:blipFill rotWithShape="1">
          <a:blip r:embed="rId3" cstate="email">
            <a:extLst>
              <a:ext uri="{28A0092B-C50C-407E-A947-70E740481C1C}">
                <a14:useLocalDpi xmlns:a14="http://schemas.microsoft.com/office/drawing/2010/main"/>
              </a:ext>
            </a:extLst>
          </a:blip>
          <a:srcRect r="53485"/>
          <a:stretch/>
        </p:blipFill>
        <p:spPr>
          <a:xfrm>
            <a:off x="4709160" y="857250"/>
            <a:ext cx="4248110" cy="5143500"/>
          </a:xfrm>
          <a:prstGeom prst="rect">
            <a:avLst/>
          </a:prstGeom>
        </p:spPr>
      </p:pic>
      <p:pic>
        <p:nvPicPr>
          <p:cNvPr id="9" name="Picture 8" descr="IBM_8bar_white.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05386" y="1058419"/>
            <a:ext cx="510014" cy="208393"/>
          </a:xfrm>
          <a:prstGeom prst="rect">
            <a:avLst/>
          </a:prstGeom>
        </p:spPr>
      </p:pic>
    </p:spTree>
    <p:extLst>
      <p:ext uri="{BB962C8B-B14F-4D97-AF65-F5344CB8AC3E}">
        <p14:creationId xmlns:p14="http://schemas.microsoft.com/office/powerpoint/2010/main" val="81155019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02.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 y="745970"/>
            <a:ext cx="9132725" cy="5143500"/>
          </a:xfrm>
          <a:prstGeom prst="rect">
            <a:avLst/>
          </a:prstGeom>
        </p:spPr>
      </p:pic>
      <p:sp>
        <p:nvSpPr>
          <p:cNvPr id="3" name="Text Placeholder 2"/>
          <p:cNvSpPr>
            <a:spLocks noGrp="1"/>
          </p:cNvSpPr>
          <p:nvPr>
            <p:ph type="body" sz="quarter" idx="13"/>
          </p:nvPr>
        </p:nvSpPr>
        <p:spPr/>
        <p:txBody>
          <a:bodyPr/>
          <a:lstStyle/>
          <a:p>
            <a:r>
              <a:rPr lang="en-US" dirty="0"/>
              <a:t>VMware vCenter Server </a:t>
            </a:r>
            <a:br>
              <a:rPr lang="en-US" dirty="0"/>
            </a:br>
            <a:r>
              <a:rPr lang="en-US" dirty="0"/>
              <a:t>on IBM Cloud</a:t>
            </a:r>
          </a:p>
        </p:txBody>
      </p:sp>
      <p:sp>
        <p:nvSpPr>
          <p:cNvPr id="9" name="Text Placeholder 5"/>
          <p:cNvSpPr>
            <a:spLocks noGrp="1"/>
          </p:cNvSpPr>
          <p:nvPr>
            <p:ph type="body" sz="quarter" idx="14"/>
          </p:nvPr>
        </p:nvSpPr>
        <p:spPr>
          <a:xfrm>
            <a:off x="4819161" y="1931868"/>
            <a:ext cx="3659554" cy="3488731"/>
          </a:xfrm>
        </p:spPr>
        <p:txBody>
          <a:bodyPr vert="horz" lIns="0" tIns="0" rIns="0" bIns="0" rtlCol="0" anchor="t">
            <a:noAutofit/>
          </a:bodyPr>
          <a:lstStyle/>
          <a:p>
            <a:pPr>
              <a:lnSpc>
                <a:spcPct val="120000"/>
              </a:lnSpc>
            </a:pPr>
            <a:r>
              <a:rPr lang="en-US" dirty="0">
                <a:latin typeface="IBM Plex Sans SemiBold"/>
                <a:cs typeface="IBM Plex Sans SemiBold"/>
              </a:rPr>
              <a:t>Benefits</a:t>
            </a:r>
          </a:p>
          <a:p>
            <a:pPr marL="172720" lvl="1" indent="-172720">
              <a:lnSpc>
                <a:spcPct val="120000"/>
              </a:lnSpc>
            </a:pPr>
            <a:r>
              <a:rPr lang="en-US" sz="1200" dirty="0"/>
              <a:t>Hosted private cloud with easy-to-manage logical firewall powered by NSX, dedicated IBM Cloud bare metal servers, and shared storage with data encryption at rest*</a:t>
            </a:r>
          </a:p>
          <a:p>
            <a:pPr marL="172720" lvl="1" indent="-172720">
              <a:lnSpc>
                <a:spcPct val="120000"/>
              </a:lnSpc>
            </a:pPr>
            <a:r>
              <a:rPr lang="en-US" sz="1200" dirty="0"/>
              <a:t>Accelerate the delivery of IT projects by reducing the time it takes for deployment of resources from weeks to hours</a:t>
            </a:r>
          </a:p>
          <a:p>
            <a:pPr marL="172720" lvl="1" indent="-172720">
              <a:lnSpc>
                <a:spcPct val="120000"/>
              </a:lnSpc>
            </a:pPr>
            <a:r>
              <a:rPr lang="en-US" sz="1200" dirty="0"/>
              <a:t>Easily manage workloads in the cloud using existing familiar vSphere-compatible tooling </a:t>
            </a:r>
          </a:p>
        </p:txBody>
      </p:sp>
    </p:spTree>
    <p:extLst>
      <p:ext uri="{BB962C8B-B14F-4D97-AF65-F5344CB8AC3E}">
        <p14:creationId xmlns:p14="http://schemas.microsoft.com/office/powerpoint/2010/main" val="248059188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VMware Cloud Foundation </a:t>
            </a:r>
            <a:br>
              <a:rPr lang="en-US" dirty="0"/>
            </a:br>
            <a:r>
              <a:rPr lang="en-US" dirty="0"/>
              <a:t>on IBM Cloud</a:t>
            </a:r>
          </a:p>
        </p:txBody>
      </p:sp>
      <p:sp>
        <p:nvSpPr>
          <p:cNvPr id="9" name="Text Placeholder 5"/>
          <p:cNvSpPr>
            <a:spLocks noGrp="1"/>
          </p:cNvSpPr>
          <p:nvPr>
            <p:ph type="body" sz="quarter" idx="14"/>
          </p:nvPr>
        </p:nvSpPr>
        <p:spPr>
          <a:xfrm>
            <a:off x="228601" y="1919310"/>
            <a:ext cx="3659554" cy="3488731"/>
          </a:xfrm>
        </p:spPr>
        <p:txBody>
          <a:bodyPr vert="horz" lIns="0" tIns="0" rIns="0" bIns="0" rtlCol="0" anchor="t">
            <a:noAutofit/>
          </a:bodyPr>
          <a:lstStyle/>
          <a:p>
            <a:pPr>
              <a:lnSpc>
                <a:spcPct val="110000"/>
              </a:lnSpc>
            </a:pPr>
            <a:r>
              <a:rPr lang="en-US" dirty="0">
                <a:latin typeface="IBM Plex Sans SemiBold"/>
                <a:cs typeface="IBM Plex Sans SemiBold"/>
              </a:rPr>
              <a:t>Benefits</a:t>
            </a:r>
          </a:p>
          <a:p>
            <a:pPr marL="172720" lvl="1" indent="-172720">
              <a:lnSpc>
                <a:spcPct val="110000"/>
              </a:lnSpc>
            </a:pPr>
            <a:r>
              <a:rPr lang="en-US" sz="1200" dirty="0"/>
              <a:t>Hosted Private Cloud consisting of a complete VMware SDDC with software lifecycle management</a:t>
            </a:r>
          </a:p>
          <a:p>
            <a:pPr marL="172720" lvl="1" indent="-172720">
              <a:lnSpc>
                <a:spcPct val="110000"/>
              </a:lnSpc>
            </a:pPr>
            <a:r>
              <a:rPr lang="en-US" sz="1200" dirty="0"/>
              <a:t>Secure, single-tenant, IBM Cloud bare metal infrastructure</a:t>
            </a:r>
          </a:p>
          <a:p>
            <a:pPr marL="172720" lvl="1" indent="-172720">
              <a:lnSpc>
                <a:spcPct val="110000"/>
              </a:lnSpc>
            </a:pPr>
            <a:r>
              <a:rPr lang="en-US" sz="1200" dirty="0"/>
              <a:t>Automated deployment in the cloud accelerates the delivery of IT projects</a:t>
            </a:r>
          </a:p>
          <a:p>
            <a:pPr marL="172720" lvl="1" indent="-172720">
              <a:lnSpc>
                <a:spcPct val="110000"/>
              </a:lnSpc>
            </a:pPr>
            <a:r>
              <a:rPr lang="en-US" sz="1200" dirty="0"/>
              <a:t>Centralized view and management of multi-site deployments</a:t>
            </a:r>
          </a:p>
          <a:p>
            <a:pPr marL="172720" lvl="1" indent="-172720">
              <a:lnSpc>
                <a:spcPct val="110000"/>
              </a:lnSpc>
            </a:pPr>
            <a:r>
              <a:rPr lang="en-US" sz="1200" dirty="0"/>
              <a:t>Easily manage workloads using familiar VMware products and vSphere compatible tooling</a:t>
            </a:r>
          </a:p>
          <a:p>
            <a:pPr marL="172720" lvl="1" indent="-172720">
              <a:lnSpc>
                <a:spcPct val="110000"/>
              </a:lnSpc>
            </a:pPr>
            <a:endParaRPr lang="en-US" sz="1000" dirty="0"/>
          </a:p>
        </p:txBody>
      </p:sp>
      <p:pic>
        <p:nvPicPr>
          <p:cNvPr id="11" name="Picture 10" descr="Artboard 1 copy 12.png"/>
          <p:cNvPicPr>
            <a:picLocks noChangeAspect="1"/>
          </p:cNvPicPr>
          <p:nvPr/>
        </p:nvPicPr>
        <p:blipFill rotWithShape="1">
          <a:blip r:embed="rId3" cstate="email">
            <a:extLst>
              <a:ext uri="{28A0092B-C50C-407E-A947-70E740481C1C}">
                <a14:useLocalDpi xmlns:a14="http://schemas.microsoft.com/office/drawing/2010/main"/>
              </a:ext>
            </a:extLst>
          </a:blip>
          <a:srcRect r="55624"/>
          <a:stretch/>
        </p:blipFill>
        <p:spPr>
          <a:xfrm>
            <a:off x="4642114" y="765508"/>
            <a:ext cx="4052725" cy="5143500"/>
          </a:xfrm>
          <a:prstGeom prst="rect">
            <a:avLst/>
          </a:prstGeom>
        </p:spPr>
      </p:pic>
      <p:pic>
        <p:nvPicPr>
          <p:cNvPr id="8" name="Picture 7" descr="IBM_8bar_white.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05386" y="1058419"/>
            <a:ext cx="510014" cy="208393"/>
          </a:xfrm>
          <a:prstGeom prst="rect">
            <a:avLst/>
          </a:prstGeom>
        </p:spPr>
      </p:pic>
    </p:spTree>
    <p:extLst>
      <p:ext uri="{BB962C8B-B14F-4D97-AF65-F5344CB8AC3E}">
        <p14:creationId xmlns:p14="http://schemas.microsoft.com/office/powerpoint/2010/main" val="130815874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377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777" y="2396053"/>
            <a:ext cx="3581400" cy="489712"/>
          </a:xfrm>
        </p:spPr>
        <p:txBody>
          <a:bodyPr/>
          <a:lstStyle/>
          <a:p>
            <a:r>
              <a:rPr lang="en-US" sz="3600" dirty="0"/>
              <a:t>IBM Cloud Infrastructure</a:t>
            </a:r>
          </a:p>
        </p:txBody>
      </p:sp>
      <p:sp>
        <p:nvSpPr>
          <p:cNvPr id="5" name="Text Placeholder 4"/>
          <p:cNvSpPr>
            <a:spLocks noGrp="1"/>
          </p:cNvSpPr>
          <p:nvPr>
            <p:ph type="body" sz="quarter" idx="11"/>
          </p:nvPr>
        </p:nvSpPr>
        <p:spPr>
          <a:xfrm>
            <a:off x="435417" y="3386418"/>
            <a:ext cx="3935716" cy="785579"/>
          </a:xfrm>
        </p:spPr>
        <p:txBody>
          <a:bodyPr/>
          <a:lstStyle/>
          <a:p>
            <a:pPr>
              <a:lnSpc>
                <a:spcPct val="120000"/>
              </a:lnSpc>
              <a:spcBef>
                <a:spcPts val="0"/>
              </a:spcBef>
            </a:pPr>
            <a:r>
              <a:rPr lang="en-US" sz="1600" dirty="0">
                <a:solidFill>
                  <a:srgbClr val="FFFFFF"/>
                </a:solidFill>
              </a:rPr>
              <a:t>Designed for your data.</a:t>
            </a:r>
          </a:p>
          <a:p>
            <a:pPr>
              <a:lnSpc>
                <a:spcPct val="120000"/>
              </a:lnSpc>
              <a:spcBef>
                <a:spcPts val="0"/>
              </a:spcBef>
            </a:pPr>
            <a:r>
              <a:rPr lang="en-US" sz="1600" dirty="0">
                <a:solidFill>
                  <a:srgbClr val="FFFFFF"/>
                </a:solidFill>
              </a:rPr>
              <a:t>AI ready.</a:t>
            </a:r>
          </a:p>
          <a:p>
            <a:pPr>
              <a:lnSpc>
                <a:spcPct val="120000"/>
              </a:lnSpc>
              <a:spcBef>
                <a:spcPts val="0"/>
              </a:spcBef>
            </a:pPr>
            <a:r>
              <a:rPr lang="en-US" sz="1600" dirty="0">
                <a:solidFill>
                  <a:srgbClr val="FFFFFF"/>
                </a:solidFill>
              </a:rPr>
              <a:t>Secure to the core.</a:t>
            </a:r>
          </a:p>
          <a:p>
            <a:pPr>
              <a:lnSpc>
                <a:spcPct val="120000"/>
              </a:lnSpc>
              <a:spcBef>
                <a:spcPts val="0"/>
              </a:spcBef>
            </a:pPr>
            <a:r>
              <a:rPr lang="en-US" sz="1600" b="1" dirty="0">
                <a:solidFill>
                  <a:srgbClr val="FFFFFF"/>
                </a:solidFill>
              </a:rPr>
              <a:t>IBM Cloud is the cloud for business.</a:t>
            </a:r>
          </a:p>
          <a:p>
            <a:pPr>
              <a:lnSpc>
                <a:spcPct val="120000"/>
              </a:lnSpc>
              <a:spcBef>
                <a:spcPts val="0"/>
              </a:spcBef>
            </a:pPr>
            <a:endParaRPr lang="en-US" sz="1600" dirty="0">
              <a:solidFill>
                <a:srgbClr val="FFFFFF"/>
              </a:solidFill>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111643" y="2059488"/>
            <a:ext cx="3168346" cy="2648946"/>
          </a:xfrm>
          <a:prstGeom prst="rect">
            <a:avLst/>
          </a:prstGeom>
        </p:spPr>
      </p:pic>
    </p:spTree>
    <p:extLst>
      <p:ext uri="{BB962C8B-B14F-4D97-AF65-F5344CB8AC3E}">
        <p14:creationId xmlns:p14="http://schemas.microsoft.com/office/powerpoint/2010/main" val="130287481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solidFill>
            <a:srgbClr val="000F5E"/>
          </a:solidFill>
        </p:spPr>
        <p:txBody>
          <a:bodyPr/>
          <a:lstStyle/>
          <a:p>
            <a:r>
              <a:rPr lang="en-US" dirty="0">
                <a:latin typeface="IBM Plex Sans SemiBold"/>
                <a:cs typeface="IBM Plex Sans SemiBold"/>
              </a:rPr>
              <a:t>Visionary</a:t>
            </a:r>
          </a:p>
          <a:p>
            <a:endParaRPr lang="en-US" sz="1200" dirty="0">
              <a:latin typeface="IBM Plex Sans SemiBold"/>
              <a:cs typeface="IBM Plex Sans SemiBold"/>
            </a:endParaRPr>
          </a:p>
          <a:p>
            <a:endParaRPr lang="en-US" sz="1200" dirty="0">
              <a:latin typeface="IBM Plex Sans SemiBold"/>
              <a:cs typeface="IBM Plex Sans SemiBold"/>
            </a:endParaRPr>
          </a:p>
          <a:p>
            <a:endParaRPr lang="en-US" sz="1200" dirty="0">
              <a:latin typeface="IBM Plex Sans SemiBold"/>
              <a:cs typeface="IBM Plex Sans SemiBold"/>
            </a:endParaRPr>
          </a:p>
          <a:p>
            <a:pPr>
              <a:lnSpc>
                <a:spcPct val="100000"/>
              </a:lnSpc>
            </a:pPr>
            <a:r>
              <a:rPr lang="en-US" sz="1200" dirty="0"/>
              <a:t>First to see and build for future-proofing with Watson — the oldest AI at 7-years-old —blockchain, and a single architecture platform</a:t>
            </a:r>
          </a:p>
          <a:p>
            <a:endParaRPr lang="en-US" sz="1050" dirty="0"/>
          </a:p>
        </p:txBody>
      </p:sp>
      <p:sp>
        <p:nvSpPr>
          <p:cNvPr id="6" name="Content Placeholder 5"/>
          <p:cNvSpPr>
            <a:spLocks noGrp="1"/>
          </p:cNvSpPr>
          <p:nvPr>
            <p:ph sz="quarter" idx="16"/>
          </p:nvPr>
        </p:nvSpPr>
        <p:spPr>
          <a:solidFill>
            <a:srgbClr val="000F5E"/>
          </a:solidFill>
        </p:spPr>
        <p:txBody>
          <a:bodyPr/>
          <a:lstStyle/>
          <a:p>
            <a:r>
              <a:rPr lang="en-US" dirty="0">
                <a:latin typeface="IBM Plex Sans SemiBold"/>
                <a:cs typeface="IBM Plex Sans SemiBold"/>
              </a:rPr>
              <a:t>Open</a:t>
            </a:r>
          </a:p>
          <a:p>
            <a:endParaRPr lang="en-US" sz="1050" dirty="0"/>
          </a:p>
          <a:p>
            <a:pPr>
              <a:lnSpc>
                <a:spcPct val="100000"/>
              </a:lnSpc>
            </a:pPr>
            <a:br>
              <a:rPr lang="en-US" sz="1050" dirty="0"/>
            </a:br>
            <a:br>
              <a:rPr lang="en-US" sz="1050" dirty="0"/>
            </a:br>
            <a:br>
              <a:rPr lang="en-US" sz="1050" dirty="0"/>
            </a:br>
            <a:r>
              <a:rPr lang="en-US" sz="1200" dirty="0"/>
              <a:t>First to build on a foundation of open source (Kubernetes, OpenWhisk, Cloud Foundry), paving the way for others</a:t>
            </a:r>
          </a:p>
          <a:p>
            <a:endParaRPr lang="en-US" sz="1050" dirty="0"/>
          </a:p>
        </p:txBody>
      </p:sp>
      <p:sp>
        <p:nvSpPr>
          <p:cNvPr id="7" name="Content Placeholder 6"/>
          <p:cNvSpPr>
            <a:spLocks noGrp="1"/>
          </p:cNvSpPr>
          <p:nvPr>
            <p:ph sz="quarter" idx="17"/>
          </p:nvPr>
        </p:nvSpPr>
        <p:spPr>
          <a:solidFill>
            <a:srgbClr val="0064FF"/>
          </a:solidFill>
        </p:spPr>
        <p:txBody>
          <a:bodyPr/>
          <a:lstStyle/>
          <a:p>
            <a:r>
              <a:rPr lang="en-US" dirty="0">
                <a:latin typeface="IBM Plex Sans SemiBold"/>
                <a:cs typeface="IBM Plex Sans SemiBold"/>
              </a:rPr>
              <a:t>Trusted </a:t>
            </a:r>
          </a:p>
          <a:p>
            <a:endParaRPr lang="en-US" sz="1200" dirty="0">
              <a:latin typeface="IBM Plex Sans SemiBold"/>
              <a:cs typeface="IBM Plex Sans SemiBold"/>
            </a:endParaRPr>
          </a:p>
          <a:p>
            <a:endParaRPr lang="en-US" sz="1200" dirty="0">
              <a:latin typeface="IBM Plex Sans SemiBold"/>
              <a:cs typeface="IBM Plex Sans SemiBold"/>
            </a:endParaRPr>
          </a:p>
          <a:p>
            <a:endParaRPr lang="en-US" sz="1200" dirty="0">
              <a:latin typeface="IBM Plex Sans SemiBold"/>
              <a:cs typeface="IBM Plex Sans SemiBold"/>
            </a:endParaRPr>
          </a:p>
          <a:p>
            <a:pPr>
              <a:lnSpc>
                <a:spcPct val="100000"/>
              </a:lnSpc>
            </a:pPr>
            <a:r>
              <a:rPr lang="en-US" sz="1200" dirty="0"/>
              <a:t>Expertise in over 20 industries, standardized approach for auditable consistency, and global </a:t>
            </a:r>
            <a:br>
              <a:rPr lang="en-US" sz="1200" dirty="0"/>
            </a:br>
            <a:r>
              <a:rPr lang="en-US" sz="1200" dirty="0"/>
              <a:t>and regulated industry compliance</a:t>
            </a:r>
          </a:p>
          <a:p>
            <a:endParaRPr lang="en-US" sz="1050" dirty="0"/>
          </a:p>
        </p:txBody>
      </p:sp>
      <p:sp>
        <p:nvSpPr>
          <p:cNvPr id="8" name="Content Placeholder 7"/>
          <p:cNvSpPr>
            <a:spLocks noGrp="1"/>
          </p:cNvSpPr>
          <p:nvPr>
            <p:ph sz="quarter" idx="18"/>
          </p:nvPr>
        </p:nvSpPr>
        <p:spPr>
          <a:solidFill>
            <a:srgbClr val="0064FF"/>
          </a:solidFill>
        </p:spPr>
        <p:txBody>
          <a:bodyPr/>
          <a:lstStyle/>
          <a:p>
            <a:r>
              <a:rPr lang="en-US" dirty="0">
                <a:latin typeface="IBM Plex Sans SemiBold"/>
                <a:cs typeface="IBM Plex Sans SemiBold"/>
              </a:rPr>
              <a:t>Customized</a:t>
            </a:r>
          </a:p>
          <a:p>
            <a:endParaRPr lang="en-US" sz="1200" dirty="0">
              <a:latin typeface="IBM Plex Sans SemiBold"/>
              <a:cs typeface="IBM Plex Sans SemiBold"/>
            </a:endParaRPr>
          </a:p>
          <a:p>
            <a:endParaRPr lang="en-US" sz="1200" dirty="0">
              <a:latin typeface="IBM Plex Sans SemiBold"/>
              <a:cs typeface="IBM Plex Sans SemiBold"/>
            </a:endParaRPr>
          </a:p>
          <a:p>
            <a:endParaRPr lang="en-US" sz="1200" dirty="0">
              <a:latin typeface="IBM Plex Sans SemiBold"/>
              <a:cs typeface="IBM Plex Sans SemiBold"/>
            </a:endParaRPr>
          </a:p>
          <a:p>
            <a:pPr>
              <a:lnSpc>
                <a:spcPct val="100000"/>
              </a:lnSpc>
            </a:pPr>
            <a:r>
              <a:rPr lang="en-US" sz="1200" dirty="0"/>
              <a:t>Best-in-class, powerful compute, storage, &amp; network infrastructure for any workload and any budget size — from born-on-cloud</a:t>
            </a:r>
            <a:br>
              <a:rPr lang="en-US" sz="1200" dirty="0"/>
            </a:br>
            <a:r>
              <a:rPr lang="en-US" sz="1200" dirty="0"/>
              <a:t>to Fortune 500 enterprises</a:t>
            </a:r>
          </a:p>
          <a:p>
            <a:endParaRPr lang="en-US" sz="1050" dirty="0"/>
          </a:p>
        </p:txBody>
      </p:sp>
      <p:sp>
        <p:nvSpPr>
          <p:cNvPr id="4" name="Title 3"/>
          <p:cNvSpPr>
            <a:spLocks noGrp="1"/>
          </p:cNvSpPr>
          <p:nvPr>
            <p:ph type="title"/>
          </p:nvPr>
        </p:nvSpPr>
        <p:spPr/>
        <p:txBody>
          <a:bodyPr/>
          <a:lstStyle/>
          <a:p>
            <a:r>
              <a:rPr lang="en-US" dirty="0"/>
              <a:t>A cloud infrastructure that </a:t>
            </a:r>
            <a:br>
              <a:rPr lang="en-US" dirty="0"/>
            </a:br>
            <a:r>
              <a:rPr lang="en-US" dirty="0"/>
              <a:t>meets you </a:t>
            </a:r>
            <a:r>
              <a:rPr lang="en-US" dirty="0">
                <a:solidFill>
                  <a:schemeClr val="accent2"/>
                </a:solidFill>
              </a:rPr>
              <a:t>where you are </a:t>
            </a:r>
            <a:r>
              <a:rPr lang="en-US" dirty="0"/>
              <a:t>and </a:t>
            </a:r>
            <a:br>
              <a:rPr lang="en-US" dirty="0"/>
            </a:br>
            <a:r>
              <a:rPr lang="en-US" dirty="0"/>
              <a:t>takes you </a:t>
            </a:r>
            <a:r>
              <a:rPr lang="en-US" dirty="0">
                <a:solidFill>
                  <a:schemeClr val="accent2"/>
                </a:solidFill>
              </a:rPr>
              <a:t>where you want to go</a:t>
            </a:r>
          </a:p>
        </p:txBody>
      </p:sp>
      <p:pic>
        <p:nvPicPr>
          <p:cNvPr id="9" name="image101.png" descr="Picture 41"/>
          <p:cNvPicPr/>
          <p:nvPr/>
        </p:nvPicPr>
        <p:blipFill>
          <a:blip r:embed="rId3"/>
          <a:stretch>
            <a:fillRect/>
          </a:stretch>
        </p:blipFill>
        <p:spPr>
          <a:xfrm>
            <a:off x="878846" y="3961127"/>
            <a:ext cx="476468" cy="462030"/>
          </a:xfrm>
          <a:prstGeom prst="rect">
            <a:avLst/>
          </a:prstGeom>
          <a:ln w="12700">
            <a:miter lim="400000"/>
          </a:ln>
        </p:spPr>
      </p:pic>
      <p:pic>
        <p:nvPicPr>
          <p:cNvPr id="10" name="image102.png"/>
          <p:cNvPicPr/>
          <p:nvPr/>
        </p:nvPicPr>
        <p:blipFill>
          <a:blip r:embed="rId4" cstate="email">
            <a:extLst>
              <a:ext uri="{28A0092B-C50C-407E-A947-70E740481C1C}">
                <a14:useLocalDpi xmlns:a14="http://schemas.microsoft.com/office/drawing/2010/main"/>
              </a:ext>
            </a:extLst>
          </a:blip>
          <a:stretch>
            <a:fillRect/>
          </a:stretch>
        </p:blipFill>
        <p:spPr>
          <a:xfrm>
            <a:off x="3143760" y="3932786"/>
            <a:ext cx="518644" cy="518712"/>
          </a:xfrm>
          <a:prstGeom prst="rect">
            <a:avLst/>
          </a:prstGeom>
          <a:ln w="12700">
            <a:miter lim="400000"/>
          </a:ln>
        </p:spPr>
      </p:pic>
      <p:pic>
        <p:nvPicPr>
          <p:cNvPr id="11" name="image103.png"/>
          <p:cNvPicPr/>
          <p:nvPr/>
        </p:nvPicPr>
        <p:blipFill>
          <a:blip r:embed="rId5" cstate="email">
            <a:extLst>
              <a:ext uri="{28A0092B-C50C-407E-A947-70E740481C1C}">
                <a14:useLocalDpi xmlns:a14="http://schemas.microsoft.com/office/drawing/2010/main"/>
              </a:ext>
            </a:extLst>
          </a:blip>
          <a:stretch>
            <a:fillRect/>
          </a:stretch>
        </p:blipFill>
        <p:spPr>
          <a:xfrm>
            <a:off x="5398972" y="3996355"/>
            <a:ext cx="437902" cy="437756"/>
          </a:xfrm>
          <a:prstGeom prst="rect">
            <a:avLst/>
          </a:prstGeom>
          <a:ln w="12700">
            <a:miter lim="400000"/>
          </a:ln>
        </p:spPr>
      </p:pic>
      <p:pic>
        <p:nvPicPr>
          <p:cNvPr id="12" name="image104.png"/>
          <p:cNvPicPr/>
          <p:nvPr/>
        </p:nvPicPr>
        <p:blipFill>
          <a:blip r:embed="rId6" cstate="email">
            <a:extLst>
              <a:ext uri="{28A0092B-C50C-407E-A947-70E740481C1C}">
                <a14:useLocalDpi xmlns:a14="http://schemas.microsoft.com/office/drawing/2010/main"/>
              </a:ext>
            </a:extLst>
          </a:blip>
          <a:stretch>
            <a:fillRect/>
          </a:stretch>
        </p:blipFill>
        <p:spPr>
          <a:xfrm>
            <a:off x="7712761" y="3940503"/>
            <a:ext cx="518672" cy="518672"/>
          </a:xfrm>
          <a:prstGeom prst="rect">
            <a:avLst/>
          </a:prstGeom>
          <a:ln w="12700">
            <a:miter lim="400000"/>
          </a:ln>
        </p:spPr>
      </p:pic>
    </p:spTree>
    <p:extLst>
      <p:ext uri="{BB962C8B-B14F-4D97-AF65-F5344CB8AC3E}">
        <p14:creationId xmlns:p14="http://schemas.microsoft.com/office/powerpoint/2010/main" val="51442519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1" name="Shape 1601"/>
          <p:cNvSpPr/>
          <p:nvPr/>
        </p:nvSpPr>
        <p:spPr>
          <a:xfrm>
            <a:off x="0" y="902246"/>
            <a:ext cx="2278270" cy="5098505"/>
          </a:xfrm>
          <a:prstGeom prst="rect">
            <a:avLst/>
          </a:prstGeom>
          <a:solidFill/>
          <a:ln w="12700">
            <a:miter lim="400000"/>
          </a:ln>
        </p:spPr>
        <p:txBody>
          <a:bodyPr lIns="0" tIns="0" rIns="0" bIns="0"/>
          <a:lstStyle/>
          <a:p>
            <a:pPr lvl="0"/>
            <a:endParaRPr sz="506" dirty="0">
              <a:latin typeface="IBM Plex Sans"/>
            </a:endParaRPr>
          </a:p>
        </p:txBody>
      </p:sp>
      <p:sp>
        <p:nvSpPr>
          <p:cNvPr id="1602" name="Shape 1602"/>
          <p:cNvSpPr>
            <a:spLocks noGrp="1"/>
          </p:cNvSpPr>
          <p:nvPr>
            <p:ph type="title"/>
          </p:nvPr>
        </p:nvSpPr>
        <p:spPr/>
        <p:txBody>
          <a:bodyPr/>
          <a:lstStyle/>
          <a:p>
            <a:pPr lvl="0"/>
            <a:r>
              <a:rPr lang="en-US" dirty="0"/>
              <a:t>Data Centers: Globally local</a:t>
            </a:r>
          </a:p>
        </p:txBody>
      </p:sp>
      <p:sp>
        <p:nvSpPr>
          <p:cNvPr id="5" name="Text Placeholder 4"/>
          <p:cNvSpPr>
            <a:spLocks noGrp="1"/>
          </p:cNvSpPr>
          <p:nvPr>
            <p:ph type="body" sz="quarter" idx="10"/>
          </p:nvPr>
        </p:nvSpPr>
        <p:spPr/>
        <p:txBody>
          <a:bodyPr/>
          <a:lstStyle/>
          <a:p>
            <a:pPr>
              <a:lnSpc>
                <a:spcPct val="120000"/>
              </a:lnSpc>
            </a:pPr>
            <a:r>
              <a:rPr lang="en-US" dirty="0"/>
              <a:t>Built with multiple deployment options for your unique workload needs</a:t>
            </a:r>
            <a:br>
              <a:rPr lang="en-US" dirty="0"/>
            </a:br>
            <a:br>
              <a:rPr lang="en-US" dirty="0"/>
            </a:br>
            <a:r>
              <a:rPr lang="en-US" dirty="0"/>
              <a:t>Choose where to deploy </a:t>
            </a:r>
            <a:br>
              <a:rPr lang="en-US" dirty="0"/>
            </a:br>
            <a:r>
              <a:rPr lang="en-US" dirty="0"/>
              <a:t>from nearly 60 locations </a:t>
            </a:r>
            <a:br>
              <a:rPr lang="en-US" dirty="0"/>
            </a:br>
            <a:r>
              <a:rPr lang="en-US" dirty="0"/>
              <a:t>in 19 countries</a:t>
            </a:r>
          </a:p>
        </p:txBody>
      </p:sp>
      <p:sp>
        <p:nvSpPr>
          <p:cNvPr id="17" name="Shape 1619"/>
          <p:cNvSpPr/>
          <p:nvPr/>
        </p:nvSpPr>
        <p:spPr>
          <a:xfrm>
            <a:off x="2681470" y="5070343"/>
            <a:ext cx="5851408" cy="6484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marL="112713" indent="-112713">
              <a:lnSpc>
                <a:spcPct val="120000"/>
              </a:lnSpc>
              <a:spcBef>
                <a:spcPts val="975"/>
              </a:spcBef>
              <a:defRPr sz="1800"/>
            </a:pPr>
            <a:r>
              <a:rPr lang="en-US" sz="1200" dirty="0">
                <a:latin typeface="IBM Plex Sans Light"/>
                <a:cs typeface="IBM Plex Sans Light"/>
              </a:rPr>
              <a:t> “The ability to access IBM’s global network of cloud data centers, which are all connected by a high-speed fiber network, is extremely attractive to us.”</a:t>
            </a:r>
            <a:br>
              <a:rPr lang="en-US" sz="1200" dirty="0">
                <a:latin typeface="IBM Plex Sans Light"/>
                <a:cs typeface="IBM Plex Sans Light"/>
              </a:rPr>
            </a:br>
            <a:r>
              <a:rPr lang="en-US" sz="1200" dirty="0">
                <a:latin typeface="IBM Plex Sans Light"/>
                <a:cs typeface="IBM Plex Sans Light"/>
              </a:rPr>
              <a:t>-Rob Platzer, chief technology officer, </a:t>
            </a:r>
            <a:r>
              <a:rPr lang="en-US" sz="1200" i="1" dirty="0">
                <a:latin typeface="IBM Plex Sans Light"/>
                <a:cs typeface="IBM Plex Sans Light"/>
              </a:rPr>
              <a:t>Bitly</a:t>
            </a:r>
          </a:p>
        </p:txBody>
      </p:sp>
      <p:pic>
        <p:nvPicPr>
          <p:cNvPr id="3" name="Pictur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369762" y="1059560"/>
            <a:ext cx="6739722" cy="3855474"/>
          </a:xfrm>
          <a:prstGeom prst="rect">
            <a:avLst/>
          </a:prstGeom>
        </p:spPr>
      </p:pic>
      <p:pic>
        <p:nvPicPr>
          <p:cNvPr id="9" name="Picture 8">
            <a:hlinkClick r:id="rId4" action="ppaction://hlinksldjump"/>
            <a:extLst>
              <a:ext uri="{FF2B5EF4-FFF2-40B4-BE49-F238E27FC236}">
                <a16:creationId xmlns:a16="http://schemas.microsoft.com/office/drawing/2014/main" id="{8721B8C8-AB54-E445-B4A0-0C137F9DACA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025525" y="5882275"/>
            <a:ext cx="70565" cy="70565"/>
          </a:xfrm>
          <a:prstGeom prst="rect">
            <a:avLst/>
          </a:prstGeom>
        </p:spPr>
      </p:pic>
    </p:spTree>
    <p:extLst>
      <p:ext uri="{BB962C8B-B14F-4D97-AF65-F5344CB8AC3E}">
        <p14:creationId xmlns:p14="http://schemas.microsoft.com/office/powerpoint/2010/main" val="341056353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board 1 copy 24.png"/>
          <p:cNvPicPr>
            <a:picLocks noChangeAspect="1"/>
          </p:cNvPicPr>
          <p:nvPr/>
        </p:nvPicPr>
        <p:blipFill rotWithShape="1">
          <a:blip r:embed="rId3" cstate="email">
            <a:extLst>
              <a:ext uri="{28A0092B-C50C-407E-A947-70E740481C1C}">
                <a14:useLocalDpi xmlns:a14="http://schemas.microsoft.com/office/drawing/2010/main"/>
              </a:ext>
            </a:extLst>
          </a:blip>
          <a:srcRect l="30425"/>
          <a:stretch/>
        </p:blipFill>
        <p:spPr>
          <a:xfrm>
            <a:off x="2409152" y="857250"/>
            <a:ext cx="6354119" cy="5143500"/>
          </a:xfrm>
          <a:prstGeom prst="rect">
            <a:avLst/>
          </a:prstGeom>
        </p:spPr>
      </p:pic>
      <p:sp>
        <p:nvSpPr>
          <p:cNvPr id="6" name="Title 5"/>
          <p:cNvSpPr>
            <a:spLocks noGrp="1"/>
          </p:cNvSpPr>
          <p:nvPr>
            <p:ph type="title"/>
          </p:nvPr>
        </p:nvSpPr>
        <p:spPr/>
        <p:txBody>
          <a:bodyPr/>
          <a:lstStyle/>
          <a:p>
            <a:r>
              <a:rPr lang="en-US" dirty="0"/>
              <a:t>Unique, triple-layer network architecture</a:t>
            </a:r>
          </a:p>
        </p:txBody>
      </p:sp>
      <p:sp>
        <p:nvSpPr>
          <p:cNvPr id="7" name="Text Placeholder 6"/>
          <p:cNvSpPr>
            <a:spLocks noGrp="1"/>
          </p:cNvSpPr>
          <p:nvPr>
            <p:ph type="body" sz="quarter" idx="10"/>
          </p:nvPr>
        </p:nvSpPr>
        <p:spPr/>
        <p:txBody>
          <a:bodyPr/>
          <a:lstStyle/>
          <a:p>
            <a:pPr>
              <a:lnSpc>
                <a:spcPct val="120000"/>
              </a:lnSpc>
            </a:pPr>
            <a:r>
              <a:rPr lang="en-US" dirty="0"/>
              <a:t>Public, private, and management traffic travel on separate networks, giving you </a:t>
            </a:r>
            <a:r>
              <a:rPr lang="en-US" b="1" dirty="0">
                <a:solidFill>
                  <a:schemeClr val="accent2"/>
                </a:solidFill>
              </a:rPr>
              <a:t>unmatched control, security, and speed.</a:t>
            </a:r>
            <a:br>
              <a:rPr lang="en-US" dirty="0"/>
            </a:br>
            <a:br>
              <a:rPr lang="en-US" dirty="0"/>
            </a:br>
            <a:r>
              <a:rPr lang="en-US" dirty="0"/>
              <a:t>The private network connects your services in all data centers, free of charge. </a:t>
            </a:r>
          </a:p>
        </p:txBody>
      </p:sp>
    </p:spTree>
    <p:extLst>
      <p:ext uri="{BB962C8B-B14F-4D97-AF65-F5344CB8AC3E}">
        <p14:creationId xmlns:p14="http://schemas.microsoft.com/office/powerpoint/2010/main" val="243539240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xmlns:p14="http://schemas.microsoft.com/office/powerpoint/2010/mai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lk_background_2017">
  <a:themeElements>
    <a:clrScheme name="Custom 1">
      <a:dk1>
        <a:srgbClr val="000000"/>
      </a:dk1>
      <a:lt1>
        <a:srgbClr val="000E5E"/>
      </a:lt1>
      <a:dk2>
        <a:srgbClr val="EAEAEA"/>
      </a:dk2>
      <a:lt2>
        <a:srgbClr val="FFFFFF"/>
      </a:lt2>
      <a:accent1>
        <a:srgbClr val="69A6FF"/>
      </a:accent1>
      <a:accent2>
        <a:srgbClr val="0F6DFF"/>
      </a:accent2>
      <a:accent3>
        <a:srgbClr val="003BC9"/>
      </a:accent3>
      <a:accent4>
        <a:srgbClr val="43D0CE"/>
      </a:accent4>
      <a:accent5>
        <a:srgbClr val="6E177D"/>
      </a:accent5>
      <a:accent6>
        <a:srgbClr val="DB2663"/>
      </a:accent6>
      <a:hlink>
        <a:srgbClr val="FFF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63BADC01-3A43-A242-BFBA-ED0B13C564A3}"/>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4247</TotalTime>
  <Words>3030</Words>
  <Application>Microsoft Office PowerPoint</Application>
  <PresentationFormat>如螢幕大小 (4:3)</PresentationFormat>
  <Paragraphs>954</Paragraphs>
  <Slides>57</Slides>
  <Notes>46</Notes>
  <HiddenSlides>0</HiddenSlides>
  <MMClips>0</MMClips>
  <ScaleCrop>false</ScaleCrop>
  <HeadingPairs>
    <vt:vector size="6" baseType="variant">
      <vt:variant>
        <vt:lpstr>使用字型</vt:lpstr>
      </vt:variant>
      <vt:variant>
        <vt:i4>6</vt:i4>
      </vt:variant>
      <vt:variant>
        <vt:lpstr>佈景主題</vt:lpstr>
      </vt:variant>
      <vt:variant>
        <vt:i4>2</vt:i4>
      </vt:variant>
      <vt:variant>
        <vt:lpstr>投影片標題</vt:lpstr>
      </vt:variant>
      <vt:variant>
        <vt:i4>57</vt:i4>
      </vt:variant>
    </vt:vector>
  </HeadingPairs>
  <TitlesOfParts>
    <vt:vector size="65" baseType="lpstr">
      <vt:lpstr>Helvetica Light</vt:lpstr>
      <vt:lpstr>Arial</vt:lpstr>
      <vt:lpstr>Calibri</vt:lpstr>
      <vt:lpstr>IBM Plex Sans</vt:lpstr>
      <vt:lpstr>IBM Plex Sans Light</vt:lpstr>
      <vt:lpstr>IBM Plex Sans SemiBold</vt:lpstr>
      <vt:lpstr>Office Theme</vt:lpstr>
      <vt:lpstr>blk_background_2017</vt:lpstr>
      <vt:lpstr>PowerPoint 簡報</vt:lpstr>
      <vt:lpstr>PowerPoint 簡報</vt:lpstr>
      <vt:lpstr>PowerPoint 簡報</vt:lpstr>
      <vt:lpstr>IBM Cloud One Architecture</vt:lpstr>
      <vt:lpstr>IBM Cloud – full stack platform for cloud-native apps</vt:lpstr>
      <vt:lpstr>IBM Cloud Infrastructure</vt:lpstr>
      <vt:lpstr>A cloud infrastructure that  meets you where you are and  takes you where you want to go</vt:lpstr>
      <vt:lpstr>Data Centers: Globally local</vt:lpstr>
      <vt:lpstr>Unique, triple-layer network architecture</vt:lpstr>
      <vt:lpstr>PowerPoint 簡報</vt:lpstr>
      <vt:lpstr>PowerPoint 簡報</vt:lpstr>
      <vt:lpstr>Infrastructure-as-a-Service Highlights</vt:lpstr>
      <vt:lpstr>Compute</vt:lpstr>
      <vt:lpstr>A high performing  cloud starts with a  strong compute foundation</vt:lpstr>
      <vt:lpstr>Compute Infrastructure </vt:lpstr>
      <vt:lpstr>PowerPoint 簡報</vt:lpstr>
      <vt:lpstr>Bare Metal Servers </vt:lpstr>
      <vt:lpstr>Bare Metal Servers Family Benefits</vt:lpstr>
      <vt:lpstr>Bare Metal Servers </vt:lpstr>
      <vt:lpstr>PowerPoint 簡報</vt:lpstr>
      <vt:lpstr>Bare Metal  Hard Drive Options</vt:lpstr>
      <vt:lpstr>SAP Certified Servers for HANA and Applications</vt:lpstr>
      <vt:lpstr>Virtual Servers</vt:lpstr>
      <vt:lpstr>Virtual Servers </vt:lpstr>
      <vt:lpstr>PowerPoint 簡報</vt:lpstr>
      <vt:lpstr>Virtual Servers </vt:lpstr>
      <vt:lpstr>PowerPoint 簡報</vt:lpstr>
      <vt:lpstr>PowerPoint 簡報</vt:lpstr>
      <vt:lpstr>PowerPoint 簡報</vt:lpstr>
      <vt:lpstr>GPU Computing</vt:lpstr>
      <vt:lpstr>GPU Computing Benefits  </vt:lpstr>
      <vt:lpstr>PowerPoint 簡報</vt:lpstr>
      <vt:lpstr>PowerPoint 簡報</vt:lpstr>
      <vt:lpstr>Direct Link</vt:lpstr>
      <vt:lpstr>Direct Link</vt:lpstr>
      <vt:lpstr>Direct Link </vt:lpstr>
      <vt:lpstr>Network Security</vt:lpstr>
      <vt:lpstr>Network Security</vt:lpstr>
      <vt:lpstr>Network Security Options </vt:lpstr>
      <vt:lpstr>Shared Firewall</vt:lpstr>
      <vt:lpstr>IBM Cloud –  Dedicated Firewall  </vt:lpstr>
      <vt:lpstr>FortiGate® Security Appliance</vt:lpstr>
      <vt:lpstr>Security Groups</vt:lpstr>
      <vt:lpstr>Which Firewall is for me?</vt:lpstr>
      <vt:lpstr> Storage</vt:lpstr>
      <vt:lpstr>Block and File Storage</vt:lpstr>
      <vt:lpstr>Block and File Storage</vt:lpstr>
      <vt:lpstr>Block and File Storage Industry essentials come standard </vt:lpstr>
      <vt:lpstr>Object Storage</vt:lpstr>
      <vt:lpstr>Object Storage Benefits </vt:lpstr>
      <vt:lpstr>PowerPoint 簡報</vt:lpstr>
      <vt:lpstr>Object Storage</vt:lpstr>
      <vt:lpstr> VMware</vt:lpstr>
      <vt:lpstr>PowerPoint 簡報</vt:lpstr>
      <vt:lpstr>PowerPoint 簡報</vt:lpstr>
      <vt:lpstr>PowerPoint 簡報</vt:lpstr>
      <vt:lpstr>PowerPoint 簡報</vt:lpstr>
    </vt:vector>
  </TitlesOfParts>
  <Company>e21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Chen Nick</dc:creator>
  <cp:lastModifiedBy>JACK WU</cp:lastModifiedBy>
  <cp:revision>217</cp:revision>
  <dcterms:created xsi:type="dcterms:W3CDTF">2015-03-20T03:38:24Z</dcterms:created>
  <dcterms:modified xsi:type="dcterms:W3CDTF">2019-10-15T18:34:26Z</dcterms:modified>
</cp:coreProperties>
</file>