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20" r:id="rId2"/>
    <p:sldId id="343" r:id="rId3"/>
    <p:sldId id="344" r:id="rId4"/>
    <p:sldId id="347" r:id="rId5"/>
    <p:sldId id="345" r:id="rId6"/>
    <p:sldId id="34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6145" autoAdjust="0"/>
  </p:normalViewPr>
  <p:slideViewPr>
    <p:cSldViewPr snapToGrid="0">
      <p:cViewPr varScale="1">
        <p:scale>
          <a:sx n="87" d="100"/>
          <a:sy n="87" d="100"/>
        </p:scale>
        <p:origin x="1717" y="7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6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6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3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1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1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68300" y="1690576"/>
            <a:ext cx="8126220" cy="1129536"/>
          </a:xfrm>
        </p:spPr>
        <p:txBody>
          <a:bodyPr>
            <a:noAutofit/>
          </a:bodyPr>
          <a:lstStyle/>
          <a:p>
            <a:r>
              <a:rPr lang="en-US" altLang="zh-CN" sz="3600" b="1" dirty="0" err="1"/>
              <a:t>Xgboost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调参实验</a:t>
            </a:r>
            <a:endParaRPr lang="en-US" altLang="zh-CN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75C96-B8AB-4FB1-A6C9-A0B83557F4D2}"/>
              </a:ext>
            </a:extLst>
          </p:cNvPr>
          <p:cNvSpPr txBox="1"/>
          <p:nvPr/>
        </p:nvSpPr>
        <p:spPr>
          <a:xfrm>
            <a:off x="5844209" y="4539387"/>
            <a:ext cx="4154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袁满杰 </a:t>
            </a:r>
            <a:r>
              <a:rPr lang="en-US" altLang="zh-CN" sz="2000" dirty="0"/>
              <a:t>2021.5.28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03993" y="1291311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数据集：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house price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1.4K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特征数量：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79-&gt;288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问题类型：回归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hyperopt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自动搜索调参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轮尝试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Tree of </a:t>
            </a:r>
            <a:r>
              <a:rPr lang="en-US" altLang="zh-CN" dirty="0" err="1"/>
              <a:t>Parzen</a:t>
            </a:r>
            <a:r>
              <a:rPr lang="en-US" altLang="zh-CN" dirty="0"/>
              <a:t> Estimators</a:t>
            </a:r>
            <a:r>
              <a:rPr lang="zh-CN" altLang="en-US" dirty="0"/>
              <a:t>（</a:t>
            </a:r>
            <a:r>
              <a:rPr lang="en-US" altLang="zh-CN" dirty="0"/>
              <a:t>TPE</a:t>
            </a:r>
            <a:r>
              <a:rPr lang="zh-CN" altLang="en-US" dirty="0"/>
              <a:t>）方法搜索超参数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分别对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改进版本进行调参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5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03993" y="1291311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Xgboost</a:t>
            </a:r>
            <a:r>
              <a:rPr lang="zh-CN" altLang="en-US" dirty="0"/>
              <a:t>调参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387B9-CB2E-49F8-8C4F-422AB7927E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8522" r="8370" b="7130"/>
          <a:stretch/>
        </p:blipFill>
        <p:spPr>
          <a:xfrm>
            <a:off x="39755" y="1470162"/>
            <a:ext cx="9064487" cy="46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03993" y="1291311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 err="1"/>
              <a:t>Xgboost</a:t>
            </a:r>
            <a:r>
              <a:rPr lang="zh-CN" altLang="en-US" dirty="0"/>
              <a:t>调参</a:t>
            </a:r>
            <a:r>
              <a:rPr lang="en-US" altLang="zh-CN" dirty="0"/>
              <a:t>(</a:t>
            </a:r>
            <a:r>
              <a:rPr lang="zh-CN" altLang="en-US" dirty="0"/>
              <a:t>上限</a:t>
            </a:r>
            <a:r>
              <a:rPr lang="en-US" altLang="zh-CN" dirty="0"/>
              <a:t>200</a:t>
            </a:r>
            <a:r>
              <a:rPr lang="zh-CN" altLang="en-US" dirty="0"/>
              <a:t>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34D77B-ADEF-485A-A1C8-78F501DA14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8696" r="9239" b="5435"/>
          <a:stretch/>
        </p:blipFill>
        <p:spPr>
          <a:xfrm>
            <a:off x="0" y="1480930"/>
            <a:ext cx="9131766" cy="47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4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03993" y="1291311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Dart</a:t>
            </a:r>
            <a:r>
              <a:rPr lang="zh-CN" altLang="en-US" dirty="0"/>
              <a:t>调参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EF7E1B-9C47-42E5-8CA1-215E5B0DAC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t="8913" r="9021" b="5260"/>
          <a:stretch/>
        </p:blipFill>
        <p:spPr>
          <a:xfrm>
            <a:off x="111273" y="2081859"/>
            <a:ext cx="8921451" cy="33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03993" y="1291311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迭代轮数对模型拟合能力有显著影响，且大体上呈现出集成模型能抗过拟合的曲线趋势；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对大部分超参数不是很敏感，一个参数的不同取值下，调整其它参数均可以得到一定的效果。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改进版本最佳效果和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差不多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5002</TotalTime>
  <Words>141</Words>
  <Application>Microsoft Office PowerPoint</Application>
  <PresentationFormat>全屏显示(4:3)</PresentationFormat>
  <Paragraphs>26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幼圆</vt:lpstr>
      <vt:lpstr>Arial</vt:lpstr>
      <vt:lpstr>Palatino Linotype</vt:lpstr>
      <vt:lpstr>Times New Roman</vt:lpstr>
      <vt:lpstr>Office 主题​​</vt:lpstr>
      <vt:lpstr>Xgboost 调参实验</vt:lpstr>
      <vt:lpstr>概述</vt:lpstr>
      <vt:lpstr>对Xgboost调参</vt:lpstr>
      <vt:lpstr>对Xgboost调参(上限200轮)</vt:lpstr>
      <vt:lpstr>对Dart调参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558</cp:revision>
  <cp:lastPrinted>2018-04-09T07:26:07Z</cp:lastPrinted>
  <dcterms:created xsi:type="dcterms:W3CDTF">2017-04-12T11:19:14Z</dcterms:created>
  <dcterms:modified xsi:type="dcterms:W3CDTF">2021-05-28T13:30:43Z</dcterms:modified>
</cp:coreProperties>
</file>