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20" r:id="rId2"/>
    <p:sldId id="353" r:id="rId3"/>
    <p:sldId id="325" r:id="rId4"/>
    <p:sldId id="354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5897" autoAdjust="0"/>
  </p:normalViewPr>
  <p:slideViewPr>
    <p:cSldViewPr snapToGrid="0">
      <p:cViewPr varScale="1">
        <p:scale>
          <a:sx n="101" d="100"/>
          <a:sy n="101" d="100"/>
        </p:scale>
        <p:origin x="131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14927" y="2268273"/>
            <a:ext cx="8314146" cy="704281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全连接神经网络调参实验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BF4D19-DE87-410D-AC46-B5B2C03CA1D2}"/>
              </a:ext>
            </a:extLst>
          </p:cNvPr>
          <p:cNvSpPr txBox="1"/>
          <p:nvPr/>
        </p:nvSpPr>
        <p:spPr>
          <a:xfrm>
            <a:off x="1151917" y="4237586"/>
            <a:ext cx="7206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袁满杰   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r"/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2021.8.6</a:t>
            </a:r>
            <a:endParaRPr lang="zh-CN" altLang="en-US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Bank datasets: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Train/Test samples: 32950/8238 (8:2)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Features:  20 -&gt; one-hot encoding -&gt; 62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SOTA/Baseline: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Acc.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≈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91% (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Adaboost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2019)</a:t>
            </a:r>
          </a:p>
          <a:p>
            <a:pPr lvl="6"/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Bal. Acc.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≈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79% (</a:t>
            </a:r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AdaFair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2019)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My Result: Acc: 91.65%</a:t>
            </a:r>
          </a:p>
          <a:p>
            <a:pPr lvl="4"/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Bal. Acc. : 88.13%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MNIST datasets: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Train/Test samples: 60000/10000 (6:1)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Features: 28*28=784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SOTA/Baseline: 99.79% (2013)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My Result: 98.4%</a:t>
            </a: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1311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整体模型：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交叉熵损失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优化器：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Adam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层全连接神经网络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Bank:   62-256-512-128-2</a:t>
            </a:r>
          </a:p>
          <a:p>
            <a:pPr lvl="2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MNIST: 784-128-256-128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激活函数： 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LeakyReLU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每层加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DrouOut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 0.1/0.4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学习率每轮指数衰减 ：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0.99/0.9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Batch Size: 128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学习率：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1e-4/1e-5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训练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轮，取历史最佳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调参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3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8721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主要感想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</a:t>
            </a: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对最好表现影响大的因素：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BatchSize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、优化器、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DropOut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针对于正负类样本不均衡，且评估指标也考虑到这一点时，可以使用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weighted loss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，将损失权重大致设为样本比例。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其它影响不大的因素：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有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DropOut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时，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Batch Normalization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weight decay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影响不大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;</a:t>
            </a:r>
          </a:p>
          <a:p>
            <a:pPr lvl="2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Adam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优化器内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beta1/2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参数感觉影响不大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尝试了一个偶然看到的新方法：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R-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DropOut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(IEEE 2019),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提升不显著；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其它：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记得对每次调参实验做比较详细的记录，直接在代码上改久了会改不回去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2"/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每次训练随机性较大，测试集最佳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acc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常有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1%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左右波动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调参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6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4391</TotalTime>
  <Words>291</Words>
  <Application>Microsoft Office PowerPoint</Application>
  <PresentationFormat>全屏显示(4:3)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Adobe 黑体 Std R</vt:lpstr>
      <vt:lpstr>等线</vt:lpstr>
      <vt:lpstr>幼圆</vt:lpstr>
      <vt:lpstr>Arial</vt:lpstr>
      <vt:lpstr>Palatino Linotype</vt:lpstr>
      <vt:lpstr>Office 主题​​</vt:lpstr>
      <vt:lpstr>全连接神经网络调参实验</vt:lpstr>
      <vt:lpstr>调参</vt:lpstr>
      <vt:lpstr>调参</vt:lpstr>
      <vt:lpstr>调参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531</cp:revision>
  <cp:lastPrinted>2018-04-09T07:26:07Z</cp:lastPrinted>
  <dcterms:created xsi:type="dcterms:W3CDTF">2017-04-12T11:19:14Z</dcterms:created>
  <dcterms:modified xsi:type="dcterms:W3CDTF">2021-08-08T14:40:08Z</dcterms:modified>
</cp:coreProperties>
</file>