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61" r:id="rId3"/>
    <p:sldId id="359" r:id="rId4"/>
    <p:sldId id="360" r:id="rId5"/>
    <p:sldId id="344" r:id="rId6"/>
    <p:sldId id="357" r:id="rId7"/>
    <p:sldId id="358" r:id="rId8"/>
    <p:sldId id="35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0" autoAdjust="0"/>
    <p:restoredTop sz="78825" autoAdjust="0"/>
  </p:normalViewPr>
  <p:slideViewPr>
    <p:cSldViewPr snapToGrid="0">
      <p:cViewPr varScale="1">
        <p:scale>
          <a:sx n="74" d="100"/>
          <a:sy n="74" d="100"/>
        </p:scale>
        <p:origin x="1215" y="3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31C7CC9-53DC-4AE5-A0D0-92703098C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5B26A9-819A-46FC-AEFC-F99DB0A16B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9831E-3139-4A58-9E17-2EDE4B562ABF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8F6DA8-B82F-49C1-AE37-8F3D921AE7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A0835-F0B6-4566-AF84-993B391ED3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3B61-9D3F-4703-B4C7-8B89071FA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5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7T09:04:21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504 428 9671 0 0,'0'0'748'0'0,"0"2"-349"0"0,0 0-239 0 0,0-1 1 0 0,0 1-1 0 0,0 0 0 0 0,0-1 1 0 0,0 1-1 0 0,0-1 0 0 0,1 1 1 0 0,-1 0-1 0 0,0-1 0 0 0,1 1 1 0 0,-1-1-1 0 0,1 1 0 0 0,0-1 1 0 0,-1 1-1 0 0,1-1 0 0 0,2 3 1 0 0,-1-2-13 0 0,0 0 0 0 0,0 0 0 0 0,0 0 0 0 0,1 0 0 0 0,-1 0 0 0 0,1-1 0 0 0,-1 1 0 0 0,5 1 0 0 0,6 2 37 0 0,0 0 0 0 0,0-2 0 0 0,18 4 0 0 0,-11-3 125 0 0,19 3 213 0 0,0-1 1 0 0,76 0-1 0 0,8 0-228 0 0,-71 2-295 0 0,15 1 0 0 0,-49-6 1 0 0,32 7 0 0 0,-35-6-51 0 0,-1-1 0 0 0,1 0 0 0 0,21 0 0 0 0,28 1-76 0 0,-61-4 418 0 0,-13 2-107 0 0,-1-1-1 0 0,1 0 0 0 0,-13 0 1 0 0,11-1-97 0 0,0 1 1 0 0,-14 2-1 0 0,-15 3-97 0 0,0-1 1 0 0,-75-3 0 0 0,48-2-130 0 0,-134 11-448 0 0,166-9 511 0 0,-96 0-109 0 0,113-2 220 0 0,15 0-12 0 0,0 0 1 0 0,0-1-1 0 0,1 2 0 0 0,-1-1 0 0 0,0 0 1 0 0,0 1-1 0 0,0 0 0 0 0,-7 2 1 0 0,9-2 712 0 0,5 1-678 0 0,9 4-33 0 0,1-1 1 0 0,0 0 0 0 0,0 0 0 0 0,14 2 0 0 0,59 10 171 0 0,-30-7-94 0 0,24 4 97 0 0,1-3 0 0 0,0-4 1 0 0,1-3-1 0 0,122-10 0 0 0,28 1-35 0 0,-66 4-92 0 0,-158 1-73 0 0,21-1 31 0 0,-1-1-1 0 0,0-1 1 0 0,48-13 0 0 0,-73 16 98 0 0,-15-10 12 0 0,1 2-117 0 0,0 0 1 0 0,-1 1-1 0 0,1 1 0 0 0,-23-9 0 0 0,-55-14 137 0 0,29 10-114 0 0,-17-7-236 0 0,-1 5-1 0 0,-2 2 1 0 0,1 4-1 0 0,-2 3 1 0 0,0 4 0 0 0,0 4-1 0 0,0 3 1 0 0,-159 19-1 0 0,212-14 160 0 0,0 2-1 0 0,0 1 0 0 0,0 1 1 0 0,1 1-1 0 0,0 2 0 0 0,1 0 1 0 0,-42 26-1 0 0,54-27 85 0 0,10-7 3 0 0,4-2-57 0 0,0-1-1 0 0,-1 0 1 0 0,1 0-1 0 0,0 1 1 0 0,0-1 0 0 0,-1 0-1 0 0,1 1 1 0 0,0-1-1 0 0,0 0 1 0 0,-1 1 0 0 0,1-1-1 0 0,0 0 1 0 0,0 1-1 0 0,0-1 1 0 0,0 1-1 0 0,0-1 1 0 0,0 0 0 0 0,0 1-1 0 0,0-1 1 0 0,0 1-1 0 0,0 0 2 0 0,1 0 0 0 0,-1 0-1 0 0,1-1 1 0 0,-1 1 0 0 0,1 0-1 0 0,0-1 1 0 0,-1 1 0 0 0,1 0 0 0 0,0-1-1 0 0,0 1 1 0 0,0-1 0 0 0,-1 1-1 0 0,1-1 1 0 0,0 1 0 0 0,0-1-1 0 0,0 0 1 0 0,0 1 0 0 0,0-1 0 0 0,0 0-1 0 0,0 0 1 0 0,0 0 0 0 0,0 0-1 0 0,0 0 1 0 0,1 0 0 0 0,3 1 7 0 0,0-1 1 0 0,-1-1 0 0 0,1 1-1 0 0,6-2 1 0 0,293-80 549 0 0,-123 29-414 0 0,-144 43-103 0 0,67-15-31 0 0,-98 23-11 0 0,19 1-14 0 0,-22 1-60 0 0,-5 3-111 0 0,-6 2 152 0 0,1 0 0 0 0,-1 0 0 0 0,0-1 1 0 0,0 0-1 0 0,0 0 0 0 0,-1-1 0 0 0,-13 4 0 0 0,-5 0-15 0 0,-36 4 0 0 0,-128 10 48 0 0,35-12 9 0 0,-3 0 130 0 0,151-7-110 0 0,-1 0 0 0 0,1 0-1 0 0,-9 4 1 0 0,-7 2 42 0 0,9-3-61 0 0,15-5-10 0 0,-1 0 0 0 0,0 1 0 0 0,0-1 0 0 0,1 1 0 0 0,-1-1 0 0 0,0 1 0 0 0,1-1 0 0 0,-1 1 0 0 0,0-1 0 0 0,1 1 0 0 0,-1-1 0 0 0,1 1 0 0 0,-1 0 0 0 0,1-1 0 0 0,0 1 0 0 0,-1 1 0 0 0,0 0-3 0 0,1 0-1 0 0,0 0 1 0 0,0 0-1 0 0,0 0 1 0 0,1 1-1 0 0,-1-1 1 0 0,0 0-1 0 0,1 0 1 0 0,-1 0-1 0 0,1 0 1 0 0,0 0-1 0 0,0 0 1 0 0,-1 0-1 0 0,1 0 1 0 0,1-1-1 0 0,-1 1 1 0 0,3 3 0 0 0,-1 0-11 0 0,1 0 1 0 0,0-1 0 0 0,0 0 0 0 0,0 1 0 0 0,8 4 0 0 0,14 7 9 0 0,1-1 1 0 0,33 13-1 0 0,-4-6 32 0 0,2-2-1 0 0,0-2 0 0 0,0-3 1 0 0,2-3-1 0 0,0-2 1 0 0,85 2-1 0 0,-135-12-27 0 0,0 0 0 0 0,14-3 0 0 0,-22 3 0 0 0,-1 0 0 0 0,0 0 0 0 0,0-1 0 0 0,0 1 0 0 0,1 0 0 0 0,-1 0 0 0 0,0-1 0 0 0,0 1 0 0 0,0-1 0 0 0,0 1 0 0 0,1-2 0 0 0,-1 1 0 0 0,0 0 0 0 0,0 0 0 0 0,-1 0 0 0 0,1 0 0 0 0,0 0 0 0 0,-1 0 0 0 0,1 0 0 0 0,-1 0 0 0 0,0-1 0 0 0,1 1 0 0 0,-1 0 0 0 0,0 0 0 0 0,0 0 0 0 0,0-1 0 0 0,0 1 0 0 0,0 0 0 0 0,0 0 0 0 0,0-1 0 0 0,0 1 0 0 0,0 0 0 0 0,0 0 0 0 0,-1-1 0 0 0,1 1 0 0 0,0 0 0 0 0,-1 0 0 0 0,0-2 0 0 0,-3-5 0 0 0,0 1 0 0 0,-9-13 0 0 0,10 14 0 0 0,-17-24 11 0 0,-2 1 0 0 0,0 1-1 0 0,-2 1 1 0 0,-1 0 0 0 0,-1 2-1 0 0,-31-22 1 0 0,29 25 19 0 0,-3-2-22 0 0,-1 0 1 0 0,-1 2-1 0 0,-44-21 1 0 0,43 27 4 0 0,-1 2 0 0 0,0 2 0 0 0,-40-9 0 0 0,51 16 0 0 0,0 2-1 0 0,-1 0 0 0 0,1 1 0 0 0,0 2 0 0 0,-43 4 0 0 0,34 1 4 0 0,1 2 0 0 0,1 2 0 0 0,-53 21 0 0 0,81-29-16 0 0,0 0 1 0 0,1 0-1 0 0,-1 1 0 0 0,0-1 0 0 0,1 1 1 0 0,-1-1-1 0 0,1 1 0 0 0,0 0 0 0 0,-1 0 1 0 0,1 0-1 0 0,0 1 0 0 0,0-1 1 0 0,1 0-1 0 0,-1 1 0 0 0,-2 4 0 0 0,2-3-1 0 0,1 0 0 0 0,0-1 0 0 0,0 1 1 0 0,0 0-1 0 0,0 0 0 0 0,0 0 0 0 0,1 0 0 0 0,0 0 0 0 0,0 0 0 0 0,1 7 0 0 0,1-1-9 0 0,0 1 1 0 0,1 0-1 0 0,0 0 1 0 0,0-1-1 0 0,2 0 1 0 0,-1 0-1 0 0,10 15 1 0 0,-6-12 1 0 0,1 0 0 0 0,0-1 1 0 0,1 1-1 0 0,1-2 0 0 0,0 0 1 0 0,0 0-1 0 0,1-1 0 0 0,1 0 1 0 0,-1-1-1 0 0,19 10 1 0 0,-21-14 4 0 0,1 0 1 0 0,0-1 0 0 0,-1 0 0 0 0,1 0-1 0 0,0-1 1 0 0,1-1 0 0 0,-1 0 0 0 0,1 0 0 0 0,-1-1-1 0 0,0-1 1 0 0,1 0 0 0 0,0-1 0 0 0,-1 0-1 0 0,19-4 1 0 0,-3-3 13 0 0,0-1 0 0 0,-1-2-1 0 0,0-1 1 0 0,-1-1 0 0 0,36-24-1 0 0,-30 16-10 0 0,-1-1 0 0 0,-1-1 0 0 0,-1-2 0 0 0,-1-1 0 0 0,-2-1 0 0 0,32-42 0 0 0,31-51 11 0 0,-102 142 96 0 0,-17 35-1 0 0,-3 13-139 0 0,-4-2 0 0 0,-49 67-1 0 0,70-112-155 0 0,-1-1-1 0 0,0-1 1 0 0,-23 19-1 0 0,33-32 126 0 0,-1-1 0 0 0,-1 0-1 0 0,1 0 1 0 0,-1-1 0 0 0,0 0-1 0 0,0-1 1 0 0,-1 0 0 0 0,0-1-1 0 0,0 0 1 0 0,-12 3 0 0 0,16-5 181 0 0,-4-1 93 0 0,-16-10 12 0 0,14 2-278 0 0,10 5 34 0 0,1-1 0 0 0,0 0 0 0 0,0 0 1 0 0,0 0-1 0 0,0 0 0 0 0,0 0 0 0 0,1-1 0 0 0,-1 1 0 0 0,1 0 0 0 0,0-1 0 0 0,0 1 0 0 0,0-1 0 0 0,1 1 0 0 0,-1-1 1 0 0,1 1-1 0 0,0-1 0 0 0,0 0 0 0 0,0 1 0 0 0,0-1 0 0 0,1 1 0 0 0,-1-1 0 0 0,1 1 0 0 0,0-1 0 0 0,0 1 0 0 0,0-1 1 0 0,0 1-1 0 0,1 0 0 0 0,0-1 0 0 0,3-5 0 0 0,-3 8 52 0 0,-1-1 0 0 0,1 1 1 0 0,-1-1-1 0 0,1 1 0 0 0,0 0 1 0 0,-1 0-1 0 0,1 0 0 0 0,0 0 1 0 0,0 0-1 0 0,0 0 0 0 0,3-1 0 0 0,2-1 39 0 0,15-9-31 0 0,47-23 13 0 0,-49 24-51 0 0,-17 7 0 0 0,-2 0 0 0 0,0 2-15 0 0,0-1-1 0 0,0 1 1 0 0,0-1 0 0 0,0 1-1 0 0,0-1 1 0 0,-1 0-1 0 0,1 1 1 0 0,-1-1 0 0 0,0 1-1 0 0,0-1 1 0 0,0 0 0 0 0,0 1-1 0 0,0-1 1 0 0,0 0-1 0 0,-1 1 1 0 0,0-1 0 0 0,1 1-1 0 0,-1-1 1 0 0,0 1-1 0 0,0-1 1 0 0,0 1 0 0 0,-3-5-1 0 0,-3-5-117 0 0,-1 1-1 0 0,-1-1 1 0 0,-11-11-1 0 0,5 6 50 0 0,6 6 30 0 0,-1-1 0 0 0,-14-11 0 0 0,20 20 57 0 0,-1-1-1 0 0,0 0 0 0 0,-1 1 0 0 0,1 0 1 0 0,0 0-1 0 0,-1 0 0 0 0,-10-3 0 0 0,14 6 26 0 0,1 0 1 0 0,-1-1-1 0 0,1 1 0 0 0,-1 0 0 0 0,1 0 1 0 0,-1 0-1 0 0,1 0 0 0 0,-1 0 0 0 0,1 0 1 0 0,-1 0-1 0 0,1 1 0 0 0,0-1 0 0 0,-1 0 1 0 0,1 1-1 0 0,-1-1 0 0 0,1 1 0 0 0,0 0 1 0 0,-1-1-1 0 0,1 1 0 0 0,0 0 0 0 0,0 0 1 0 0,-1 0-1 0 0,1 0 0 0 0,0 0 0 0 0,0 0 1 0 0,0 0-1 0 0,0 0 0 0 0,0 0 0 0 0,1 1 1 0 0,-1-1-1 0 0,-1 2 0 0 0,0 2-11 0 0,0-1 0 0 0,0 1 0 0 0,1-1 0 0 0,-1 1 0 0 0,1 0 0 0 0,0-1 0 0 0,1 1 0 0 0,-1 6 1 0 0,1 8-13 0 0,6 38 0 0 0,-2-17-5 0 0,29 149-656 0 0,-32-186 472 0 0,6-67 16 0 0,-2-59 435 0 0,-3 44-8 0 0,16-104-1 0 0,-4 129-36 0 0,-6 26-20 0 0,-7 26 208 0 0,0 2-398 0 0,0 1 1 0 0,0 0-1 0 0,-1 0 1 0 0,1 0 0 0 0,0 0-1 0 0,0 0 1 0 0,0 0 0 0 0,-1 0-1 0 0,1 0 1 0 0,1 2 0 0 0,-1-1 6 0 0,2 4-2 0 0,-1 0-1 0 0,1 0 1 0 0,-1 0 0 0 0,0 1-1 0 0,0-1 1 0 0,-1 1-1 0 0,0-1 1 0 0,0 1 0 0 0,0 10-1 0 0,-1 9-26 0 0,-4 28 0 0 0,3-40 11 0 0,0-4-25 0 0,-1 0 0 0 0,0 0 1 0 0,-1 0-1 0 0,1-1 0 0 0,-2 1 0 0 0,0-1 1 0 0,-5 11-1 0 0,5-14-2 0 0,1 1 0 0 0,-2-1 0 0 0,1 0 0 0 0,-1 0 0 0 0,0-1 1 0 0,0 1-1 0 0,0-1 0 0 0,-1 0 0 0 0,0 0 0 0 0,-7 4 0 0 0,-4 1-4 0 0,0 0 0 0 0,-19 6 0 0 0,30-13 36 0 0,-1-1 1 0 0,1-1-1 0 0,-1 1 0 0 0,0-1 1 0 0,1 0-1 0 0,-1 0 0 0 0,0-1 1 0 0,0 0-1 0 0,-9-1 1 0 0,-1-1 13 0 0,0 0 36 0 0,0 0 1 0 0,0-1 0 0 0,-31-10-1 0 0,35 7 76 0 0,6 3 18 0 0,0 0-1 0 0,0 0 1 0 0,0 1-1 0 0,0 0 1 0 0,0 1-1 0 0,-14-2 1 0 0,22 5-42 0 0,4 8-76 0 0,0 0 0 0 0,0 0 1 0 0,1 0-1 0 0,0-1 0 0 0,7 9 1 0 0,42 43-73 0 0,-45-50 17 0 0,14 13-8 0 0,0-1 1 0 0,38 27 0 0 0,-47-39 5 0 0,1-1-1 0 0,0 0 1 0 0,0-2 0 0 0,1 0-1 0 0,34 11 1 0 0,-45-17-19 0 0,1 0-1 0 0,0-1 1 0 0,0 0 0 0 0,0-1 0 0 0,0 0 0 0 0,0 0-1 0 0,0 0 1 0 0,0-1 0 0 0,-1 1 0 0 0,1-2-1 0 0,0 1 1 0 0,0-1 0 0 0,-1 0 0 0 0,1-1 0 0 0,-1 1-1 0 0,1-1 1 0 0,-1 0 0 0 0,0-1 0 0 0,0 0 0 0 0,-1 0-1 0 0,1 0 1 0 0,6-7 0 0 0,-3 2 31 0 0,0-1 1 0 0,-1 0-1 0 0,0-1 1 0 0,0 0-1 0 0,-1-1 1 0 0,0 1-1 0 0,-1-1 1 0 0,-1 0-1 0 0,0-1 1 0 0,6-22-1 0 0,-6 11 85 0 0,-1-1-1 0 0,-1 0 1 0 0,-2 0 0 0 0,0 0-1 0 0,-1 0 1 0 0,-2 0-1 0 0,-1 0 1 0 0,0 0 0 0 0,-9-27-1 0 0,11 47-42 0 0,0-1-1 0 0,-1 1 1 0 0,0 0 0 0 0,0-1-1 0 0,0 1 1 0 0,-1 0 0 0 0,0 0-1 0 0,0 1 1 0 0,-4-6 0 0 0,6 9-17 0 0,0 0 0 0 0,0 0 1 0 0,0 0-1 0 0,0 0 0 0 0,-1 0 1 0 0,1 0-1 0 0,0 0 0 0 0,-1 0 1 0 0,1 1-1 0 0,-1-1 0 0 0,1 0 1 0 0,-1 1-1 0 0,1 0 0 0 0,-1-1 0 0 0,-1 1 1 0 0,1 0-1 0 0,0 0-1 0 0,0 0 1 0 0,0 0 0 0 0,0 1 0 0 0,0-1-1 0 0,0 1 1 0 0,0-1 0 0 0,0 1 0 0 0,0 0-1 0 0,0 0 1 0 0,0 0 0 0 0,0 0 0 0 0,1 0-1 0 0,-4 2 1 0 0,-2 3 4 0 0,1 0 0 0 0,-1 0 0 0 0,1 0 0 0 0,1 1-1 0 0,-11 15 1 0 0,-21 42-29 0 0,29-48 19 0 0,-51 101-164 0 0,-57 96-388 0 0,20-76 63 0 0,78-115 354 0 0,0-1 0 0 0,-2-1-1 0 0,-42 34 1 0 0,45-43 119 0 0,2-4-10 0 0,14-7 28 0 0,0 0 0 0 0,0 0 0 0 0,0 0 0 0 0,0 0 0 0 0,0 0 0 0 0,0-1 0 0 0,0 1 0 0 0,1 0 0 0 0,-1 0 0 0 0,0-1 1 0 0,0 1-1 0 0,0-1 0 0 0,0 1 0 0 0,1 0 0 0 0,-1-1 0 0 0,0 0 0 0 0,0 1 0 0 0,1-1 0 0 0,-1 1 0 0 0,0-1 1 0 0,1 0-1 0 0,-1 1 0 0 0,0-1 0 0 0,1 0 0 0 0,-1 0 0 0 0,1 0 0 0 0,0 1 0 0 0,-1-1 0 0 0,0-2 0 0 0,-1-2 45 0 0,1 0 0 0 0,-1 0 0 0 0,-1-10 0 0 0,3 13-35 0 0,-4-39 219 0 0,1 0 1 0 0,5-71-1 0 0,-1 88-191 0 0,24-209 218 0 0,-21 212-248 0 0,0 0-1 0 0,2 0 0 0 0,15-38 1 0 0,-20 56-103 0 0,2 19-33 0 0,1-5 97 0 0,-1 9-42 0 0,0 0-1 0 0,0 38 1 0 0,-7 44-135 0 0,1-43 180 0 0,4-46 19 0 0,-1-8-6 0 0,0 0-1 0 0,0 0 1 0 0,-1 0-1 0 0,1 0 1 0 0,-1 0-1 0 0,-3 8 1 0 0,3-10 156 0 0,6-17 51 0 0,43-94 152 0 0,-6-26-175 0 0,0-3-50 0 0,-19 58-55 0 0,-20 73-96 0 0,0 11 7 0 0,-1 13-9 0 0,2 54-25 0 0,-6 73 0 0 0,0-62 0 0 0,-2 51 35 0 0,-1 70 94 0 0,7-208 7 0 0,4-3-38 0 0,-1-1 1 0 0,-1 0-1 0 0,1-1 0 0 0,-1 1 1 0 0,5-18-1 0 0,12-53 96 0 0,-16 56-105 0 0,2-10 8 0 0,-2 0 0 0 0,-1 0 0 0 0,-2 0 0 0 0,-3-56-1 0 0,-5 42-34 0 0,4 43-11 0 0,1 4 0 0 0,-4 10 1 0 0,-1 15-18 0 0,0 13-69 0 0,-3 42 0 0 0,9-80 84 0 0,0 1 0 0 0,0-1 0 0 0,0 1 0 0 0,0-1 0 0 0,0 1 0 0 0,0-1 0 0 0,0 1-1 0 0,0-1 1 0 0,0 0 0 0 0,0 1 0 0 0,0-1 0 0 0,0 1 0 0 0,0-1 0 0 0,0 1 0 0 0,0-1 0 0 0,0 1 0 0 0,1-1 0 0 0,-1 1-1 0 0,0-1 1 0 0,0 0 0 0 0,1 1 0 0 0,-1 0 0 0 0,1-2 1 0 0,0 0 1 0 0,0 1-1 0 0,0-1 0 0 0,0 1 0 0 0,0-1 0 0 0,0 0 0 0 0,-1 0 1 0 0,1 0-1 0 0,0 1 0 0 0,0-1 0 0 0,-1 0 0 0 0,1 0 0 0 0,-1 0 1 0 0,2-2-1 0 0,9-20-20 0 0,-2 2-52 0 0,-1-2 0 0 0,-1 1 0 0 0,5-31 1 0 0,6-71-167 0 0,-15 102 180 0 0,1-16-51 0 0,8-51-317 0 0,0-147 0 0 0,-15 202 425 0 0,2 31 78 0 0,-10 22 81 0 0,-4 8-99 0 0,6-1-45 0 0,2 1 1 0 0,1 1-1 0 0,1-1 0 0 0,1 1 1 0 0,2 0-1 0 0,1 54 0 0 0,4-48-13 0 0,13 57 0 0 0,-16-88 0 0 0,0 0 0 0 0,1-1 0 0 0,-1 1 0 0 0,1-1 0 0 0,-1 1 0 0 0,1-1 0 0 0,0 0 0 0 0,0 1 0 0 0,2 2 0 0 0,0 0 0 0 0,8 18 14 0 0,0-1 0 0 0,2-1 1 0 0,0 0-1 0 0,27 31 0 0 0,-13-17-13 0 0,-10-14-15 0 0,2 0 0 0 0,0-1 1 0 0,1-1-1 0 0,29 22 0 0 0,-47-39-78 0 0,-17 5-291 0 0,4-5 391 0 0,1 0 1 0 0,-1-1-1 0 0,1 0 0 0 0,-1-1 0 0 0,1 0 0 0 0,-1-1 1 0 0,-14-2-1 0 0,-74-19 82 0 0,82 17-45 0 0,0-1 0 0 0,-18-8 0 0 0,33 12 8 0 0,-3-3 55 0 0,5 5-102 0 0,-1-1 0 0 0,1 1 0 0 0,0 0 0 0 0,-1 0 0 0 0,1-1-1 0 0,0 1 1 0 0,0 0 0 0 0,-1-1 0 0 0,1 1 0 0 0,0-1 0 0 0,0 1 0 0 0,-1 0 0 0 0,1-1-1 0 0,0 1 1 0 0,0-1 0 0 0,0 1 0 0 0,0 0 0 0 0,0-1 0 0 0,-1 0 0 0 0,2-2 15 0 0,0 0-1 0 0,0-1 1 0 0,1 1 0 0 0,-1 0 0 0 0,1 0 0 0 0,-1 0 0 0 0,1 0 0 0 0,2-3 0 0 0,-1 2 5 0 0,1-2-20 0 0,0 1-1 0 0,1 0 1 0 0,0 0 0 0 0,0 0-1 0 0,0 1 1 0 0,0-1 0 0 0,0 1-1 0 0,1 1 1 0 0,0-1-1 0 0,0 1 1 0 0,0 0 0 0 0,0 0-1 0 0,12-3 1 0 0,7-1-9 0 0,0 1 0 0 0,32-4-1 0 0,-50 9 7 0 0,98-7-3 0 0,-30 3 0 0 0,63-4 5 0 0,19-3-70 0 0,-153 11 58 0 0,-3 1 6 0 0,0 0 0 0 0,0 0 1 0 0,0 0-1 0 0,0 0 0 0 0,0 0 1 0 0,0 0-1 0 0,0 0 0 0 0,0 0 0 0 0,0 0 1 0 0,0 0-1 0 0,0 0 0 0 0,0 1 1 0 0,0-1-1 0 0,0 0 0 0 0,-1 1 1 0 0,1-1-1 0 0,0 1 0 0 0,0-1 1 0 0,0 1-1 0 0,0-1 0 0 0,0 2 1 0 0,-1-2-1 0 0,0 0 0 0 0,0 0 0 0 0,1 0 1 0 0,-1 0-1 0 0,0 0 0 0 0,0 0 1 0 0,0 0-1 0 0,0 0 0 0 0,0 0 0 0 0,0 0 1 0 0,0 0-1 0 0,0 0 0 0 0,0 0 1 0 0,0 0-1 0 0,0 0 0 0 0,0 0 0 0 0,0 0 1 0 0,0 0-1 0 0,0 0 0 0 0,1 0 1 0 0,-1 0-1 0 0,0 0 0 0 0,0 0 0 0 0,0 0 1 0 0,0 1-1 0 0,0-1 0 0 0,0 0 1 0 0,0 0-1 0 0,0 0 0 0 0,0 0 0 0 0,0 0 1 0 0,0 0-1 0 0,0 0 0 0 0,0 0 1 0 0,0 0-1 0 0,0 0 0 0 0,0 0 1 0 0,0 0-1 0 0,0 1 0 0 0,0-1 0 0 0,0 0 1 0 0,0 0-1 0 0,0 0 0 0 0,0 0 1 0 0,0 0-1 0 0,0 0 0 0 0,0 0 0 0 0,0 0 1 0 0,-1 0-1 0 0,1 0 0 0 0,0 0 1 0 0,0 0-1 0 0,0 0 0 0 0,0 0 0 0 0,0 0 1 0 0,0 0-1 0 0,0 1 0 0 0,0-1 1 0 0,0 0-1 0 0,-3 3 2 0 0,0 1 1 0 0,0-1 0 0 0,0 0-1 0 0,0 0 1 0 0,0 0 0 0 0,-1 0-1 0 0,1-1 1 0 0,-1 1 0 0 0,0-1-1 0 0,0 0 1 0 0,0 0 0 0 0,0 0-1 0 0,-8 2 1 0 0,-6 1 43 0 0,-37 6 0 0 0,-52 2 47 0 0,25-5-44 0 0,-12 0 35 0 0,42-4-34 0 0,26-3-19 0 0,23-1 0 0 0,17-1-31 0 0,82 4-242 0 0,-62-1 161 0 0,48-2-1 0 0,-39-4 3 0 0,-1-1 1 0 0,-1-3-1 0 0,58-17 0 0 0,-73 16-330 0 0,57-21 505 0 0,-70 24-2011 0 0,0 0-1 0 0,13-10 1 0 0,2-4-4372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7T09:04:48.0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1137 475 2303 0 0,'-17'67'13774'0'0,"19"-63"-13386"0"0,8 12-888 0 0,10 9 633 0 0,-7-17-110 0 0,-4-4-17 0 0,14 10-6 0 0,-16-13-5 0 0,0 0-4 0 0,12 3-246 0 0,29 4 0 0 0,-31-7-1463 0 0,-30-16 172 0 0,8 11 1550 0 0,0 0-1 0 0,-1 0 1 0 0,1 1 0 0 0,-1 0 0 0 0,0 0 0 0 0,0 0 0 0 0,0 1-1 0 0,-9-3 1 0 0,-8 0 197 0 0,-45-6 0 0 0,63 9-179 0 0,-24 0 84 0 0,18 3-64 0 0,1 0 0 0 0,-1 1-1 0 0,0 0 1 0 0,-16 6-1 0 0,24-7 34 0 0,1 1-27 0 0,0-1 0 0 0,-1 1 0 0 0,0-1 0 0 0,1 0-1 0 0,-1 1 1 0 0,0-1 0 0 0,-3 1 0 0 0,2-1 350 0 0,6 1-314 0 0,4 2-41 0 0,0 0-1 0 0,0-1 1 0 0,1 1-1 0 0,-1-1 0 0 0,1 0 1 0 0,0-1-1 0 0,0 1 1 0 0,0-1-1 0 0,0-1 0 0 0,0 0 1 0 0,0 0-1 0 0,1 0 1 0 0,-1 0-1 0 0,0-1 1 0 0,13-2-1 0 0,12-2 232 0 0,0-1-1 0 0,41-14 1 0 0,-32 9-138 0 0,207-47 291 0 0,-246 57-304 0 0,-67-17 77 0 0,2 11-128 0 0,0 2 1 0 0,-81 7 0 0 0,50 6 83 0 0,92-9-97 0 0,4 1-4 0 0,5 3-54 0 0,0 0 0 0 0,1-1 0 0 0,-1 0 0 0 0,1-1 0 0 0,0 0 1 0 0,-1 0-1 0 0,1 0 0 0 0,0-1 0 0 0,9 0 0 0 0,80-3-3 0 0,-51 0 3 0 0,42 2 11 0 0,45-2 40 0 0,-126 2-50 0 0,18-5 60 0 0,-22 4 5 0 0,-7 0-3 0 0,-158-20 229 0 0,127 15-209 0 0,7 3 134 0 0,-45-13 0 0 0,60 12-77 0 0,0 1 0 0 0,-1 0 0 0 0,1 1-1 0 0,-21-1 1 0 0,33 3-23 0 0,4 0-54 0 0,83 5-222 0 0,-48-3 135 0 0,-1 2 0 0 0,47 10 0 0 0,-16-2 12 0 0,-13-2-15 0 0,55 18-1 0 0,-81-16 15 0 0,14 8 13 0 0,-33-17 11 0 0,-8-2 114 0 0,-5 0-54 0 0,-4-1-62 0 0,0 1 1 0 0,0-1-1 0 0,0 0 0 0 0,0 0 1 0 0,0-1-1 0 0,0 0 1 0 0,0 0-1 0 0,0-1 1 0 0,0 0-1 0 0,0 0 1 0 0,0-1-1 0 0,-6-3 1 0 0,-15-8 21 0 0,-36-23-1 0 0,58 34-24 0 0,-22-18 26 0 0,0-1-1 0 0,1-1 0 0 0,-35-39 1 0 0,31 30-27 0 0,27 29-6 0 0,1 0 0 0 0,0 0 0 0 0,0-1 0 0 0,0 0 0 0 0,0 1 0 0 0,1-1 0 0 0,-1 0 0 0 0,1-1 0 0 0,0 1 0 0 0,-2-6 0 0 0,5-1 0 0 0,0 8-4 0 0,1 1-1 0 0,-1 0 0 0 0,1-1 0 0 0,0 1 1 0 0,0 0-1 0 0,0 0 0 0 0,0 0 1 0 0,0 0-1 0 0,0 1 0 0 0,0-1 1 0 0,1 0-1 0 0,-1 1 0 0 0,1 0 1 0 0,-1-1-1 0 0,1 1 0 0 0,0 0 0 0 0,4-1 1 0 0,6-1-29 0 0,0 0 1 0 0,18-1 0 0 0,48-2-39 0 0,-69 6 70 0 0,0 1 0 0 0,0 0 0 0 0,0 0 0 0 0,0 1 0 0 0,17 6 0 0 0,-16-5-5 0 0,-1 0 0 0 0,0 1 0 0 0,0 1 0 0 0,-1-1 0 0 0,0 2 0 0 0,1-1 0 0 0,-2 1 0 0 0,15 13 0 0 0,-16-13 0 0 0,0 1-1 0 0,0 0 1 0 0,-1 1 0 0 0,0-1-1 0 0,0 1 1 0 0,-1 0-1 0 0,0 1 1 0 0,-1-1 0 0 0,5 13-1 0 0,-4-7 7 0 0,0 0 0 0 0,-1 0 0 0 0,-1 0 0 0 0,0 1 0 0 0,-1-1 0 0 0,-1 1 0 0 0,0 0 0 0 0,-1 0 0 0 0,-1-1 0 0 0,-3 24 0 0 0,4-31 0 0 0,0-5 1 0 0,-1 1 1 0 0,1-1-1 0 0,0 1 0 0 0,-1 0 0 0 0,1-1 0 0 0,-1 1 1 0 0,0-1-1 0 0,-2 5 0 0 0,3-2 19 0 0,-16 18 13 0 0,15-20-27 0 0,-1 0-1 0 0,0 0 0 0 0,0 0 1 0 0,0-1-1 0 0,-1 1 0 0 0,1-1 1 0 0,0 1-1 0 0,-1-1 0 0 0,0 0 1 0 0,-3 2-1 0 0,-1 1 24 0 0,3-2-9 0 0,0 0 0 0 0,0-1-1 0 0,-1 0 1 0 0,1 0 0 0 0,-1 0 0 0 0,1 0-1 0 0,-1-1 1 0 0,1 0 0 0 0,-1 0 0 0 0,-6 1-1 0 0,-5-1 48 0 0,-28-1-1 0 0,19 0-60 0 0,-13 0 46 0 0,-120-4 10 0 0,-77-13 12 0 0,141 15-74 0 0,-8 0 0 0 0,-244-30 60 0 0,188 27 115 0 0,134 4-119 0 0,0 2 1 0 0,0 1-1 0 0,0 1 1 0 0,-34 8 0 0 0,48-9-55 0 0,0 0 1 0 0,0 0 0 0 0,-16 0 0 0 0,-45-5-4 0 0,66 2 1 0 0,-9 1-14 0 0,12 0-61 0 0,3 2-4 0 0,6 2 59 0 0,-1 0 1 0 0,1 0-1 0 0,0 0 0 0 0,0-1 0 0 0,0 0 1 0 0,0 0-1 0 0,0-1 0 0 0,1 0 0 0 0,8 1 1 0 0,8 1-37 0 0,41 1 1 0 0,335-18 138 0 0,-369 11-54 0 0,-6 0-9 0 0,107-10 118 0 0,-130 11-69 0 0,-5 0-1 0 0,-14-5-47 0 0,-1 1 0 0 0,1 0 0 0 0,-25-2 1 0 0,-60-3-36 0 0,59 7 20 0 0,-176-10-14 0 0,174 13 54 0 0,0 2 1 0 0,-85 16-1 0 0,-79 19 173 0 0,169-30-198 0 0,40-7-20 0 0,-1 0 0 0 0,1 0 0 0 0,0 0 1 0 0,0 0-1 0 0,-1 0 0 0 0,1 0 0 0 0,0 0 0 0 0,0 0 1 0 0,-1 0-1 0 0,1 0 0 0 0,0 0 0 0 0,0 0 0 0 0,-1 0 0 0 0,1 0 1 0 0,0 0-1 0 0,0 0 0 0 0,-1 1 0 0 0,1-1 0 0 0,0 0 1 0 0,0 0-1 0 0,-1 0 0 0 0,1 1 0 0 0,0-1 0 0 0,0 0 0 0 0,0 0 1 0 0,0 0-1 0 0,-1 1 0 0 0,1-1 0 0 0,0 0 0 0 0,0 0 1 0 0,0 1-1 0 0,0-1 0 0 0,0 0 0 0 0,0 0 0 0 0,-1 1 1 0 0,3 1-6 0 0,0 1 0 0 0,-1-1 0 0 0,1 0 0 0 0,0 0 0 0 0,0 0 0 0 0,0 0 0 0 0,0 0 0 0 0,0-1 0 0 0,5 4 0 0 0,26 15-58 0 0,-13-10 37 0 0,0-2-1 0 0,0 0 0 0 0,1 0 1 0 0,27 4-1 0 0,-14-5-26 0 0,68 4 0 0 0,64-17 135 0 0,-79 0-35 0 0,69 2-14 0 0,131-10 9 0 0,-214 3-29 0 0,-46 6 1 0 0,-1 1 0 0 0,0 1 1 0 0,50 2-1 0 0,-43 2 35 0 0,46-4-1 0 0,-38 1-19 0 0,7-1 17 0 0,0 3 0 0 0,-1 2 0 0 0,49 8 0 0 0,-92-9-47 0 0,25 4 0 0 0,53 3 0 0 0,-45-12 64 0 0,-28 4-64 0 0,-6 0 0 0 0,1-1 0 0 0,-1 1 0 0 0,1-1 0 0 0,-1 1 0 0 0,1-1 0 0 0,-1 0 0 0 0,7-3 0 0 0,-6 3 2 0 0,10-6 52 0 0,6-6-38 0 0,-6 4 13 0 0,0-1 0 0 0,-1 0-1 0 0,0-2 1 0 0,21-23 0 0 0,39-58 141 0 0,-59 71-33 0 0,20-42 0 0 0,-24 43-111 0 0,-6 12-8 0 0,0 0 1 0 0,-1 0-1 0 0,0 0 1 0 0,-1-1 0 0 0,0 1-1 0 0,0 0 1 0 0,-1-1-1 0 0,0 0 1 0 0,-1 1 0 0 0,0-1-1 0 0,-1 1 1 0 0,-1-11 0 0 0,-2 0 13 0 0,0 0 0 0 0,-2 0 0 0 0,0 1 0 0 0,-15-30 0 0 0,-35-81 43 0 0,44 98-22 0 0,6 21-53 0 0,-2 2 0 0 0,-3 3 0 0 0,11 6 0 0 0,-1 0 0 0 0,0 0 0 0 0,0 0 0 0 0,0 0 0 0 0,0 0 0 0 0,0 0 0 0 0,0 0 0 0 0,1 0 0 0 0,-1 0 0 0 0,0 0 0 0 0,0 0 0 0 0,-1 1 0 0 0,-2 1-5 0 0,1 0 0 0 0,0 1 1 0 0,-1-1-1 0 0,1 1 0 0 0,0-1 0 0 0,1 1 0 0 0,-1 0 0 0 0,0 0 0 0 0,1 0 1 0 0,0 0-1 0 0,-1 1 0 0 0,1-1 0 0 0,-1 4 0 0 0,-1 2-8 0 0,0 0-1 0 0,1-1 0 0 0,0 1 1 0 0,-3 14-1 0 0,-2 27-20 0 0,2 0 1 0 0,2 60-1 0 0,16 100-83 0 0,-9-182 101 0 0,1-1 0 0 0,1-1 0 0 0,15 43 0 0 0,-8-41-37 0 0,-9-22 52 0 0,5 8 1 0 0,-1-4 11 0 0,-5-8 42 0 0,-4-4 1 0 0,-7-13-47 0 0,0-1 0 0 0,0 0 1 0 0,1-1-1 0 0,1 1 1 0 0,1-2-1 0 0,1 1 1 0 0,0-1-1 0 0,1 1 1 0 0,-2-25-1 0 0,4 31-17 0 0,2 9-49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531D5-84A6-4380-97AC-0D4B3BF6DA3D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B293-4B4A-4443-89C9-D80B2650D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617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02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1997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898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1994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有时候一些分类问题往往取的是最后一个时间步的输出。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45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1997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7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梯度消失和梯度爆炸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2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1997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31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2014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Zt</a:t>
            </a:r>
            <a:r>
              <a:rPr lang="zh-CN" altLang="en-US" dirty="0"/>
              <a:t>选择记忆阶段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Update gate </a:t>
            </a:r>
            <a:r>
              <a:rPr lang="zh-CN" altLang="en-US" dirty="0"/>
              <a:t>通过线性变换同时进行遗忘和记忆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参数少</a:t>
            </a:r>
            <a:r>
              <a:rPr lang="en-US" altLang="zh-CN" dirty="0"/>
              <a:t>,</a:t>
            </a:r>
            <a:r>
              <a:rPr lang="zh-CN" altLang="en-US" dirty="0"/>
              <a:t>时间开销小很多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26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B293-4B4A-4443-89C9-D80B2650D9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4210CB63-E625-44B8-BCBB-794787F09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20479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>
            <a:extLst>
              <a:ext uri="{FF2B5EF4-FFF2-40B4-BE49-F238E27FC236}">
                <a16:creationId xmlns:a16="http://schemas.microsoft.com/office/drawing/2014/main" id="{970A1557-07A0-41A2-91B1-D66394DAF5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913689" y="107950"/>
            <a:ext cx="1081087" cy="1758950"/>
            <a:chOff x="6322762" y="100290"/>
            <a:chExt cx="1080000" cy="1760164"/>
          </a:xfrm>
        </p:grpSpPr>
        <p:pic>
          <p:nvPicPr>
            <p:cNvPr id="6" name="Picture 2" descr="“南京大学 logo”的图片搜索结果">
              <a:extLst>
                <a:ext uri="{FF2B5EF4-FFF2-40B4-BE49-F238E27FC236}">
                  <a16:creationId xmlns:a16="http://schemas.microsoft.com/office/drawing/2014/main" id="{AD713C86-8909-4283-B7C1-71B9B8503D3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5">
              <a:extLst>
                <a:ext uri="{FF2B5EF4-FFF2-40B4-BE49-F238E27FC236}">
                  <a16:creationId xmlns:a16="http://schemas.microsoft.com/office/drawing/2014/main" id="{600BEEB2-0C0F-4C6D-9A75-06F89AC7D23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906"/>
            <a:stretch>
              <a:fillRect/>
            </a:stretch>
          </p:blipFill>
          <p:spPr bwMode="auto">
            <a:xfrm>
              <a:off x="6322762" y="100290"/>
              <a:ext cx="1080000" cy="349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图片 3">
            <a:extLst>
              <a:ext uri="{FF2B5EF4-FFF2-40B4-BE49-F238E27FC236}">
                <a16:creationId xmlns:a16="http://schemas.microsoft.com/office/drawing/2014/main" id="{8D7E871F-E02A-40B1-9F96-F9D35F7B55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52977"/>
            <a:ext cx="91535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50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450"/>
              </a:spcAft>
              <a:defRPr sz="3600" baseline="0">
                <a:latin typeface="Palatino Linotype" panose="02040502050505030304" pitchFamily="18" charset="0"/>
              </a:defRPr>
            </a:lvl1pPr>
          </a:lstStyle>
          <a:p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Palatino Linotype" panose="0204050205050503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8002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2FBBF621-7E86-4E6C-BBD9-7A551D4A60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50826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5A11CFAA-6762-4420-AE05-2437A60BD0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6" y="28257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7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8" y="1295406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96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>
            <a:extLst>
              <a:ext uri="{FF2B5EF4-FFF2-40B4-BE49-F238E27FC236}">
                <a16:creationId xmlns:a16="http://schemas.microsoft.com/office/drawing/2014/main" id="{6E1C2E28-2252-4228-BC20-DC23B75DBA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28257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70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013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8">
            <a:extLst>
              <a:ext uri="{FF2B5EF4-FFF2-40B4-BE49-F238E27FC236}">
                <a16:creationId xmlns:a16="http://schemas.microsoft.com/office/drawing/2014/main" id="{31BE911D-C467-45F2-B9CC-ACDF15316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" y="6321427"/>
            <a:ext cx="9142413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FE62C3FA-0DBF-4FDC-92E3-E5EB234F8B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6" y="322263"/>
            <a:ext cx="67341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图片 2">
            <a:extLst>
              <a:ext uri="{FF2B5EF4-FFF2-40B4-BE49-F238E27FC236}">
                <a16:creationId xmlns:a16="http://schemas.microsoft.com/office/drawing/2014/main" id="{0B9ED53C-6A52-4B37-9365-96B6B07205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40"/>
            <a:ext cx="9144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3">
            <a:extLst>
              <a:ext uri="{FF2B5EF4-FFF2-40B4-BE49-F238E27FC236}">
                <a16:creationId xmlns:a16="http://schemas.microsoft.com/office/drawing/2014/main" id="{FDCA754A-F4F5-449D-8F80-8B7D9A444B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26" y="1295402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94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Palatino Linotype" panose="02040502050505030304" pitchFamily="18" charset="0"/>
          <a:ea typeface="幼圆" panose="02010509060101010101" pitchFamily="49" charset="-122"/>
        </a:defRPr>
      </a:lvl9pPr>
    </p:titleStyle>
    <p:bodyStyle>
      <a:lvl1pPr marL="171450" indent="-17145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3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BF91E-1700-4754-B4AB-0B078F4C8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473" y="1901150"/>
            <a:ext cx="8219206" cy="1260249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Neural Network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020E0E-CACC-45C2-945D-48A2DD83578A}"/>
              </a:ext>
            </a:extLst>
          </p:cNvPr>
          <p:cNvSpPr txBox="1"/>
          <p:nvPr/>
        </p:nvSpPr>
        <p:spPr>
          <a:xfrm>
            <a:off x="6244893" y="4695829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汇报人：倪杰</a:t>
            </a:r>
          </a:p>
        </p:txBody>
      </p:sp>
    </p:spTree>
    <p:extLst>
      <p:ext uri="{BB962C8B-B14F-4D97-AF65-F5344CB8AC3E}">
        <p14:creationId xmlns:p14="http://schemas.microsoft.com/office/powerpoint/2010/main" val="388413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66" y="322486"/>
            <a:ext cx="7144205" cy="730250"/>
          </a:xfrm>
        </p:spPr>
        <p:txBody>
          <a:bodyPr/>
          <a:lstStyle/>
          <a:p>
            <a:r>
              <a:rPr lang="en-US" altLang="zh-CN" sz="4000" b="1" dirty="0">
                <a:latin typeface="+mn-lt"/>
              </a:rPr>
              <a:t>RNN</a:t>
            </a:r>
            <a:r>
              <a:rPr lang="en-US" altLang="zh-CN" sz="3600" b="1" dirty="0">
                <a:latin typeface="+mn-lt"/>
              </a:rPr>
              <a:t>(Recurrent neural networks)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r>
              <a:rPr lang="en-US" altLang="zh-CN" sz="2800" dirty="0">
                <a:solidFill>
                  <a:srgbClr val="333333"/>
                </a:solidFill>
                <a:latin typeface="+mn-lt"/>
              </a:rPr>
              <a:t>The input is related to the previous time step</a:t>
            </a:r>
          </a:p>
          <a:p>
            <a:pPr marL="0" indent="0">
              <a:buNone/>
            </a:pPr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pPr lvl="1"/>
            <a:endParaRPr lang="en-US" altLang="zh-CN" sz="2500" b="0" i="0" dirty="0">
              <a:solidFill>
                <a:srgbClr val="333333"/>
              </a:solidFill>
              <a:effectLst/>
              <a:latin typeface="+mn-lt"/>
            </a:endParaRPr>
          </a:p>
          <a:p>
            <a:endParaRPr lang="en-US" altLang="zh-CN" sz="2800" dirty="0"/>
          </a:p>
          <a:p>
            <a:endParaRPr lang="en-US" altLang="zh-CN" sz="2700" dirty="0"/>
          </a:p>
          <a:p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ED7F04-D735-4884-890F-F63C082EC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9" y="2028422"/>
            <a:ext cx="7205771" cy="43737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EAB2ACE-9E83-4A63-A197-5CC53073E7C2}"/>
              </a:ext>
            </a:extLst>
          </p:cNvPr>
          <p:cNvSpPr/>
          <p:nvPr/>
        </p:nvSpPr>
        <p:spPr>
          <a:xfrm>
            <a:off x="2446986" y="3892640"/>
            <a:ext cx="953037" cy="447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8ABB3A-7EBC-44F3-8EAC-9FBDB0B09012}"/>
              </a:ext>
            </a:extLst>
          </p:cNvPr>
          <p:cNvSpPr/>
          <p:nvPr/>
        </p:nvSpPr>
        <p:spPr>
          <a:xfrm>
            <a:off x="3488028" y="4695423"/>
            <a:ext cx="953037" cy="447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A5255BA-1802-48F2-986A-FC3C68EA0B6A}"/>
              </a:ext>
            </a:extLst>
          </p:cNvPr>
          <p:cNvCxnSpPr>
            <a:stCxn id="7" idx="3"/>
          </p:cNvCxnSpPr>
          <p:nvPr/>
        </p:nvCxnSpPr>
        <p:spPr>
          <a:xfrm>
            <a:off x="3400023" y="4116410"/>
            <a:ext cx="611746" cy="62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4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66" y="322486"/>
            <a:ext cx="7144205" cy="730250"/>
          </a:xfrm>
        </p:spPr>
        <p:txBody>
          <a:bodyPr/>
          <a:lstStyle/>
          <a:p>
            <a:r>
              <a:rPr lang="en-US" altLang="zh-CN" sz="4000" b="1" dirty="0">
                <a:latin typeface="+mn-lt"/>
              </a:rPr>
              <a:t>BPTT</a:t>
            </a:r>
            <a:r>
              <a:rPr lang="en-US" altLang="zh-CN" sz="2800" b="1" dirty="0">
                <a:latin typeface="+mn-lt"/>
              </a:rPr>
              <a:t>(Back-Propagation Through Time)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pPr lvl="1"/>
            <a:endParaRPr lang="en-US" altLang="zh-CN" sz="2500" b="0" i="0" dirty="0">
              <a:solidFill>
                <a:srgbClr val="333333"/>
              </a:solidFill>
              <a:effectLst/>
              <a:latin typeface="+mn-lt"/>
            </a:endParaRPr>
          </a:p>
          <a:p>
            <a:endParaRPr lang="en-US" altLang="zh-CN" sz="2800" dirty="0"/>
          </a:p>
          <a:p>
            <a:endParaRPr lang="en-US" altLang="zh-CN" sz="2700" dirty="0"/>
          </a:p>
          <a:p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1C14C5-942C-4255-8956-B60CBCBD2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3" y="1233152"/>
            <a:ext cx="3651277" cy="2629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2A00D2-736F-4CE8-BD77-449A91F82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98" y="1997470"/>
            <a:ext cx="4360679" cy="5257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29056F-15DE-4D39-812A-33A580343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98" y="2728980"/>
            <a:ext cx="2503737" cy="4307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01499B0-F81F-41FA-A208-5563285B1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98" y="3336972"/>
            <a:ext cx="1986937" cy="4624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5653147-D23D-4E8A-A5E9-45B276F819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8" y="3948178"/>
            <a:ext cx="2250341" cy="154710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651CB70-2B84-4D0B-B42C-C915F8A776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06" y="4039968"/>
            <a:ext cx="4149496" cy="6878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BCC3846-C144-40F8-B2FE-C360948713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117" y="4778261"/>
            <a:ext cx="4508160" cy="77664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C30666D-A025-4583-91D6-3BF75B6107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06" y="5618180"/>
            <a:ext cx="3070955" cy="729844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82F800A-3F3C-44C6-A13C-7B3D7C78B0FA}"/>
              </a:ext>
            </a:extLst>
          </p:cNvPr>
          <p:cNvCxnSpPr>
            <a:cxnSpLocks/>
          </p:cNvCxnSpPr>
          <p:nvPr/>
        </p:nvCxnSpPr>
        <p:spPr>
          <a:xfrm>
            <a:off x="3799698" y="5938025"/>
            <a:ext cx="727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6FF8B66-85C2-48D4-8406-1922058331C3}"/>
              </a:ext>
            </a:extLst>
          </p:cNvPr>
          <p:cNvSpPr txBox="1"/>
          <p:nvPr/>
        </p:nvSpPr>
        <p:spPr>
          <a:xfrm>
            <a:off x="4587582" y="5551835"/>
            <a:ext cx="407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Vanishing Gradient</a:t>
            </a:r>
          </a:p>
          <a:p>
            <a:r>
              <a:rPr lang="en-US" altLang="zh-CN" sz="2400" dirty="0"/>
              <a:t>No more than 5-10 time steps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665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66" y="322486"/>
            <a:ext cx="7144205" cy="730250"/>
          </a:xfrm>
        </p:spPr>
        <p:txBody>
          <a:bodyPr/>
          <a:lstStyle/>
          <a:p>
            <a:r>
              <a:rPr lang="en-US" altLang="zh-CN" sz="4000" b="1" dirty="0">
                <a:latin typeface="+mn-lt"/>
              </a:rPr>
              <a:t>BRNN(Bidirectional RNN)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r>
              <a:rPr lang="en-US" altLang="zh-CN" sz="2800" dirty="0">
                <a:solidFill>
                  <a:srgbClr val="333333"/>
                </a:solidFill>
                <a:latin typeface="+mn-lt"/>
              </a:rPr>
              <a:t>The output is both related to past and future information</a:t>
            </a:r>
          </a:p>
          <a:p>
            <a:r>
              <a:rPr lang="en-US" altLang="zh-CN" sz="2800" dirty="0">
                <a:solidFill>
                  <a:srgbClr val="333333"/>
                </a:solidFill>
                <a:latin typeface="+mn-lt"/>
              </a:rPr>
              <a:t>Two networks given input of different directions</a:t>
            </a:r>
          </a:p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endParaRPr lang="en-US" altLang="zh-CN" sz="2800" i="1" dirty="0">
              <a:solidFill>
                <a:srgbClr val="333333"/>
              </a:solidFill>
              <a:latin typeface="Cambria Math" panose="02040503050406030204" pitchFamily="18" charset="0"/>
            </a:endParaRPr>
          </a:p>
          <a:p>
            <a:pPr lvl="1"/>
            <a:endParaRPr lang="en-US" altLang="zh-CN" sz="2500" b="0" i="0" dirty="0">
              <a:solidFill>
                <a:srgbClr val="333333"/>
              </a:solidFill>
              <a:effectLst/>
              <a:latin typeface="+mn-lt"/>
            </a:endParaRPr>
          </a:p>
          <a:p>
            <a:endParaRPr lang="en-US" altLang="zh-CN" sz="2800" dirty="0"/>
          </a:p>
          <a:p>
            <a:endParaRPr lang="en-US" altLang="zh-CN" sz="2700" dirty="0"/>
          </a:p>
          <a:p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53C77C-6A14-4EFB-9427-D08007327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92" y="2283894"/>
            <a:ext cx="5633384" cy="405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0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24389"/>
            <a:ext cx="8893174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Multivariate data stream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unsupervised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test in single window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Hypothesis test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multivariate generalization of Ma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p-value available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RNN and LSTM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F1D9B4-6023-4065-A0B4-053F89B93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6" y="1213553"/>
            <a:ext cx="6840852" cy="51226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E6E828A-06C8-43E8-A142-5170EF8C623E}"/>
              </a:ext>
            </a:extLst>
          </p:cNvPr>
          <p:cNvSpPr txBox="1"/>
          <p:nvPr/>
        </p:nvSpPr>
        <p:spPr>
          <a:xfrm>
            <a:off x="1942852" y="3523307"/>
            <a:ext cx="7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j-lt"/>
              </a:rPr>
              <a:t>RNN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41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66" y="322486"/>
            <a:ext cx="7144205" cy="730250"/>
          </a:xfrm>
        </p:spPr>
        <p:txBody>
          <a:bodyPr/>
          <a:lstStyle/>
          <a:p>
            <a:r>
              <a:rPr lang="en-US" altLang="zh-CN" sz="4000" b="1" dirty="0">
                <a:latin typeface="+mn-lt"/>
              </a:rPr>
              <a:t>LSTM</a:t>
            </a:r>
            <a:endParaRPr lang="zh-CN" altLang="en-US" sz="4000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CBE68A-4695-4EE1-B73D-E41B55306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3684" y="1295406"/>
                <a:ext cx="8736013" cy="49671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800" dirty="0">
                    <a:solidFill>
                      <a:srgbClr val="333333"/>
                    </a:solidFill>
                    <a:latin typeface="+mn-lt"/>
                  </a:rPr>
                  <a:t> long term memory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srgbClr val="333333"/>
                    </a:solidFill>
                  </a:rPr>
                  <a:t>short term memory </a:t>
                </a:r>
                <a:endParaRPr lang="en-US" altLang="zh-CN" sz="2800" dirty="0">
                  <a:solidFill>
                    <a:srgbClr val="333333"/>
                  </a:solidFill>
                  <a:latin typeface="+mn-lt"/>
                </a:endParaRPr>
              </a:p>
              <a:p>
                <a:r>
                  <a:rPr lang="en-US" altLang="zh-CN" sz="2700" dirty="0">
                    <a:solidFill>
                      <a:srgbClr val="333333"/>
                    </a:solidFill>
                    <a:latin typeface="+mn-lt"/>
                  </a:rPr>
                  <a:t>Three gates: Input gate, Forget gate, Output gate</a:t>
                </a:r>
                <a:endParaRPr lang="en-US" altLang="zh-CN" sz="2500" b="0" i="0" dirty="0">
                  <a:solidFill>
                    <a:srgbClr val="333333"/>
                  </a:solidFill>
                  <a:effectLst/>
                  <a:latin typeface="+mn-lt"/>
                </a:endParaRPr>
              </a:p>
              <a:p>
                <a:r>
                  <a:rPr lang="en-US" altLang="zh-CN" sz="2800" dirty="0">
                    <a:solidFill>
                      <a:srgbClr val="333333"/>
                    </a:solidFill>
                    <a:latin typeface="+mn-lt"/>
                  </a:rPr>
                  <a:t>Get p-value</a:t>
                </a:r>
              </a:p>
              <a:p>
                <a:pPr lvl="1"/>
                <a:endParaRPr lang="en-US" altLang="zh-CN" sz="2500" b="0" i="0" dirty="0">
                  <a:solidFill>
                    <a:srgbClr val="333333"/>
                  </a:solidFill>
                  <a:effectLst/>
                  <a:latin typeface="+mn-lt"/>
                </a:endParaRPr>
              </a:p>
              <a:p>
                <a:endParaRPr lang="en-US" altLang="zh-CN" sz="2800" dirty="0"/>
              </a:p>
              <a:p>
                <a:endParaRPr lang="en-US" altLang="zh-CN" sz="2700" dirty="0"/>
              </a:p>
              <a:p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CBE68A-4695-4EE1-B73D-E41B55306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684" y="1295406"/>
                <a:ext cx="8736013" cy="4967167"/>
              </a:xfrm>
              <a:blipFill>
                <a:blip r:embed="rId3"/>
                <a:stretch>
                  <a:fillRect l="-1256" t="-2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3C914C6-38A6-4343-91E8-1FD8990A5A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" t="13832" r="1931" b="12490"/>
          <a:stretch/>
        </p:blipFill>
        <p:spPr>
          <a:xfrm>
            <a:off x="282914" y="2750180"/>
            <a:ext cx="6317510" cy="35123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4E5820-F9A2-41F0-8C66-A59F3468FA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2"/>
          <a:stretch/>
        </p:blipFill>
        <p:spPr>
          <a:xfrm>
            <a:off x="6710675" y="2745446"/>
            <a:ext cx="2269022" cy="16181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3415FDB-A4FA-4EDD-8DCA-64C3DFA69B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63" y="4358843"/>
            <a:ext cx="2549259" cy="18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1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448580B-2385-4D73-BA4A-79F641B17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26" y="1865029"/>
            <a:ext cx="4616022" cy="446699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66" y="322486"/>
            <a:ext cx="7144205" cy="730250"/>
          </a:xfrm>
        </p:spPr>
        <p:txBody>
          <a:bodyPr/>
          <a:lstStyle/>
          <a:p>
            <a:r>
              <a:rPr lang="en-US" altLang="zh-CN" sz="4000" b="1" dirty="0">
                <a:latin typeface="+mn-lt"/>
              </a:rPr>
              <a:t>GRU(Gate Recurrent Unit)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r>
              <a:rPr lang="en-US" altLang="zh-CN" sz="2800" dirty="0">
                <a:solidFill>
                  <a:srgbClr val="333333"/>
                </a:solidFill>
                <a:latin typeface="+mn-lt"/>
              </a:rPr>
              <a:t>Two gates :Reset gate, Update gate</a:t>
            </a:r>
          </a:p>
          <a:p>
            <a:pPr lvl="1"/>
            <a:endParaRPr lang="en-US" altLang="zh-CN" sz="2500" b="0" i="0" dirty="0">
              <a:solidFill>
                <a:srgbClr val="333333"/>
              </a:solidFill>
              <a:effectLst/>
              <a:latin typeface="+mn-lt"/>
            </a:endParaRPr>
          </a:p>
          <a:p>
            <a:endParaRPr lang="en-US" altLang="zh-CN" sz="2800" dirty="0"/>
          </a:p>
          <a:p>
            <a:endParaRPr lang="en-US" altLang="zh-CN" sz="2700" dirty="0"/>
          </a:p>
          <a:p>
            <a:endParaRPr lang="zh-CN" alt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828CB87-CD64-4C28-B363-670A96767B9E}"/>
                  </a:ext>
                </a:extLst>
              </p14:cNvPr>
              <p14:cNvContentPartPr/>
              <p14:nvPr/>
            </p14:nvContentPartPr>
            <p14:xfrm>
              <a:off x="4356228" y="5867366"/>
              <a:ext cx="646560" cy="3884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828CB87-CD64-4C28-B363-670A96767B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7228" y="5858366"/>
                <a:ext cx="6642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668C70C-C621-40C5-A7A1-5B9EE6C804A6}"/>
                  </a:ext>
                </a:extLst>
              </p14:cNvPr>
              <p14:cNvContentPartPr/>
              <p14:nvPr/>
            </p14:nvContentPartPr>
            <p14:xfrm>
              <a:off x="4373868" y="5924246"/>
              <a:ext cx="760680" cy="28548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668C70C-C621-40C5-A7A1-5B9EE6C804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0868" y="5861606"/>
                <a:ext cx="886320" cy="4111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AF12965-26AE-4194-8DF4-7FB438676550}"/>
              </a:ext>
            </a:extLst>
          </p:cNvPr>
          <p:cNvSpPr txBox="1"/>
          <p:nvPr/>
        </p:nvSpPr>
        <p:spPr>
          <a:xfrm>
            <a:off x="2376153" y="3421600"/>
            <a:ext cx="26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z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A5F4A0-10F2-47BC-987D-49C684E66E87}"/>
              </a:ext>
            </a:extLst>
          </p:cNvPr>
          <p:cNvSpPr txBox="1"/>
          <p:nvPr/>
        </p:nvSpPr>
        <p:spPr>
          <a:xfrm>
            <a:off x="2985753" y="3636859"/>
            <a:ext cx="26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z</a:t>
            </a:r>
            <a:endParaRPr lang="zh-CN" altLang="en-US" sz="24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EEC4F68-5E42-4CDD-BA3C-AF1F6A9D94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746" y="4105438"/>
            <a:ext cx="4505254" cy="164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8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1041-C4AC-46A8-8FD2-8732AAC7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66" y="322486"/>
            <a:ext cx="7144205" cy="730250"/>
          </a:xfrm>
        </p:spPr>
        <p:txBody>
          <a:bodyPr/>
          <a:lstStyle/>
          <a:p>
            <a:r>
              <a:rPr lang="en-US" altLang="zh-CN" sz="4000" b="1" dirty="0">
                <a:latin typeface="+mn-lt"/>
              </a:rPr>
              <a:t>Experiment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E68A-4695-4EE1-B73D-E41B553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4" y="1295406"/>
            <a:ext cx="8736013" cy="4967167"/>
          </a:xfrm>
        </p:spPr>
        <p:txBody>
          <a:bodyPr/>
          <a:lstStyle/>
          <a:p>
            <a:r>
              <a:rPr lang="en-US" altLang="zh-CN" sz="2800" b="0" i="0" dirty="0">
                <a:solidFill>
                  <a:srgbClr val="333333"/>
                </a:solidFill>
                <a:effectLst/>
                <a:latin typeface="+mn-lt"/>
              </a:rPr>
              <a:t>Masked data-medical diagnosis</a:t>
            </a:r>
          </a:p>
          <a:p>
            <a:r>
              <a:rPr lang="en-US" altLang="zh-CN" sz="2800" dirty="0">
                <a:solidFill>
                  <a:srgbClr val="333333"/>
                </a:solidFill>
                <a:latin typeface="+mn-lt"/>
              </a:rPr>
              <a:t>text classification </a:t>
            </a:r>
          </a:p>
          <a:p>
            <a:pPr lvl="1"/>
            <a:r>
              <a:rPr lang="en-US" altLang="zh-CN" sz="2400" dirty="0">
                <a:solidFill>
                  <a:srgbClr val="333333"/>
                </a:solidFill>
                <a:latin typeface="+mn-lt"/>
              </a:rPr>
              <a:t>10000 instances</a:t>
            </a:r>
          </a:p>
          <a:p>
            <a:pPr lvl="1"/>
            <a:r>
              <a:rPr lang="en-US" altLang="zh-CN" sz="2400" dirty="0">
                <a:solidFill>
                  <a:srgbClr val="333333"/>
                </a:solidFill>
                <a:latin typeface="+mn-lt"/>
              </a:rPr>
              <a:t>Multilabel with 17 classes</a:t>
            </a:r>
          </a:p>
          <a:p>
            <a:pPr lvl="1"/>
            <a:r>
              <a:rPr lang="en-US" altLang="zh-CN" sz="2400" dirty="0">
                <a:solidFill>
                  <a:srgbClr val="333333"/>
                </a:solidFill>
                <a:latin typeface="+mn-lt"/>
              </a:rPr>
              <a:t>4-104 words per instance</a:t>
            </a:r>
          </a:p>
          <a:p>
            <a:r>
              <a:rPr lang="en-US" altLang="zh-CN" sz="2700" dirty="0">
                <a:solidFill>
                  <a:srgbClr val="333333"/>
                </a:solidFill>
                <a:latin typeface="+mn-lt"/>
              </a:rPr>
              <a:t>RNN:   </a:t>
            </a:r>
            <a:r>
              <a:rPr lang="en-US" altLang="zh-CN" sz="2700" dirty="0" err="1">
                <a:solidFill>
                  <a:srgbClr val="333333"/>
                </a:solidFill>
                <a:latin typeface="+mn-lt"/>
              </a:rPr>
              <a:t>log</a:t>
            </a:r>
            <a:r>
              <a:rPr lang="en-US" altLang="zh-CN" sz="2700" b="0" i="0" dirty="0" err="1">
                <a:solidFill>
                  <a:srgbClr val="333333"/>
                </a:solidFill>
                <a:effectLst/>
                <a:latin typeface="+mn-lt"/>
              </a:rPr>
              <a:t>loss</a:t>
            </a:r>
            <a:r>
              <a:rPr lang="en-US" altLang="zh-CN" sz="2700" b="0" i="0" dirty="0">
                <a:solidFill>
                  <a:srgbClr val="333333"/>
                </a:solidFill>
                <a:effectLst/>
                <a:latin typeface="+mn-lt"/>
              </a:rPr>
              <a:t>: 0.1117 time cost: 359.2s</a:t>
            </a:r>
          </a:p>
          <a:p>
            <a:r>
              <a:rPr lang="en-US" altLang="zh-CN" sz="2700" dirty="0">
                <a:solidFill>
                  <a:srgbClr val="333333"/>
                </a:solidFill>
                <a:latin typeface="+mn-lt"/>
              </a:rPr>
              <a:t>LSTM: </a:t>
            </a:r>
            <a:r>
              <a:rPr lang="en-US" altLang="zh-CN" sz="2700" dirty="0" err="1">
                <a:solidFill>
                  <a:srgbClr val="333333"/>
                </a:solidFill>
                <a:latin typeface="+mn-lt"/>
              </a:rPr>
              <a:t>log</a:t>
            </a:r>
            <a:r>
              <a:rPr lang="en-US" altLang="zh-CN" sz="2700" b="0" i="0" dirty="0" err="1">
                <a:solidFill>
                  <a:srgbClr val="333333"/>
                </a:solidFill>
                <a:effectLst/>
                <a:latin typeface="+mn-lt"/>
              </a:rPr>
              <a:t>loss</a:t>
            </a:r>
            <a:r>
              <a:rPr lang="en-US" altLang="zh-CN" sz="2700" b="0" i="0" dirty="0">
                <a:solidFill>
                  <a:srgbClr val="333333"/>
                </a:solidFill>
                <a:effectLst/>
                <a:latin typeface="+mn-lt"/>
              </a:rPr>
              <a:t>: 0.0369 time cost: 389.5s</a:t>
            </a:r>
            <a:endParaRPr lang="en-US" altLang="zh-CN" sz="2700" dirty="0">
              <a:solidFill>
                <a:srgbClr val="333333"/>
              </a:solidFill>
              <a:latin typeface="+mn-lt"/>
            </a:endParaRPr>
          </a:p>
          <a:p>
            <a:r>
              <a:rPr lang="en-US" altLang="zh-CN" sz="2700" b="0" i="0" dirty="0">
                <a:solidFill>
                  <a:srgbClr val="333333"/>
                </a:solidFill>
                <a:effectLst/>
                <a:latin typeface="+mn-lt"/>
              </a:rPr>
              <a:t>GRU:   </a:t>
            </a:r>
            <a:r>
              <a:rPr lang="en-US" altLang="zh-CN" sz="2700" dirty="0" err="1">
                <a:solidFill>
                  <a:srgbClr val="333333"/>
                </a:solidFill>
                <a:latin typeface="+mn-lt"/>
              </a:rPr>
              <a:t>log</a:t>
            </a:r>
            <a:r>
              <a:rPr lang="en-US" altLang="zh-CN" sz="2700" b="0" i="0" dirty="0" err="1">
                <a:solidFill>
                  <a:srgbClr val="333333"/>
                </a:solidFill>
                <a:effectLst/>
                <a:latin typeface="+mn-lt"/>
              </a:rPr>
              <a:t>loss</a:t>
            </a:r>
            <a:r>
              <a:rPr lang="en-US" altLang="zh-CN" sz="2700" b="0" i="0" dirty="0">
                <a:solidFill>
                  <a:srgbClr val="333333"/>
                </a:solidFill>
                <a:effectLst/>
                <a:latin typeface="+mn-lt"/>
              </a:rPr>
              <a:t>: 0.0468 time cost: 371.5s</a:t>
            </a:r>
            <a:endParaRPr lang="en-US" altLang="zh-CN" sz="2800" b="0" i="0" dirty="0">
              <a:solidFill>
                <a:srgbClr val="333333"/>
              </a:solidFill>
              <a:effectLst/>
              <a:latin typeface="+mn-lt"/>
            </a:endParaRPr>
          </a:p>
          <a:p>
            <a:pPr lvl="1"/>
            <a:endParaRPr lang="en-US" altLang="zh-CN" sz="2500" b="0" i="0" dirty="0">
              <a:solidFill>
                <a:srgbClr val="333333"/>
              </a:solidFill>
              <a:effectLst/>
              <a:latin typeface="+mn-lt"/>
            </a:endParaRPr>
          </a:p>
          <a:p>
            <a:endParaRPr lang="en-US" altLang="zh-CN" sz="2800" dirty="0"/>
          </a:p>
          <a:p>
            <a:endParaRPr lang="en-US" altLang="zh-CN" sz="2700" dirty="0"/>
          </a:p>
          <a:p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E6CF05-F7D1-471E-B8E7-D1E6DE1CD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" y="4923091"/>
            <a:ext cx="5999310" cy="91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072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215</Words>
  <Application>Microsoft Office PowerPoint</Application>
  <PresentationFormat>全屏显示(4:3)</PresentationFormat>
  <Paragraphs>88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-apple-system</vt:lpstr>
      <vt:lpstr>等线</vt:lpstr>
      <vt:lpstr>Arial</vt:lpstr>
      <vt:lpstr>Cambria Math</vt:lpstr>
      <vt:lpstr>Palatino Linotype</vt:lpstr>
      <vt:lpstr>Times New Roman</vt:lpstr>
      <vt:lpstr>1_Office 主题​​</vt:lpstr>
      <vt:lpstr>Sequential Neural Network</vt:lpstr>
      <vt:lpstr>RNN(Recurrent neural networks)</vt:lpstr>
      <vt:lpstr>BPTT(Back-Propagation Through Time)</vt:lpstr>
      <vt:lpstr>BRNN(Bidirectional RNN)</vt:lpstr>
      <vt:lpstr>RNN and LSTM</vt:lpstr>
      <vt:lpstr>LSTM</vt:lpstr>
      <vt:lpstr>GRU(Gate Recurrent Unit)</vt:lpstr>
      <vt:lpstr>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滕 明卓</dc:creator>
  <cp:lastModifiedBy>倪 杰</cp:lastModifiedBy>
  <cp:revision>577</cp:revision>
  <dcterms:created xsi:type="dcterms:W3CDTF">2020-10-09T20:24:45Z</dcterms:created>
  <dcterms:modified xsi:type="dcterms:W3CDTF">2021-08-27T14:57:18Z</dcterms:modified>
</cp:coreProperties>
</file>