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44" r:id="rId3"/>
    <p:sldId id="357" r:id="rId4"/>
    <p:sldId id="354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0" autoAdjust="0"/>
    <p:restoredTop sz="78825" autoAdjust="0"/>
  </p:normalViewPr>
  <p:slideViewPr>
    <p:cSldViewPr snapToGrid="0">
      <p:cViewPr varScale="1">
        <p:scale>
          <a:sx n="74" d="100"/>
          <a:sy n="74" d="100"/>
        </p:scale>
        <p:origin x="1215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531D5-84A6-4380-97AC-0D4B3BF6DA3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B293-4B4A-4443-89C9-D80B2650D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1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梯度消失和梯度爆炸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1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479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89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5297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5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6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8" y="1295406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" y="632142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4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6" y="1295402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F91E-1700-4754-B4AB-0B078F4C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3" y="1901150"/>
            <a:ext cx="8219206" cy="1260249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20E0E-CACC-45C2-945D-48A2DD83578A}"/>
              </a:ext>
            </a:extLst>
          </p:cNvPr>
          <p:cNvSpPr txBox="1"/>
          <p:nvPr/>
        </p:nvSpPr>
        <p:spPr>
          <a:xfrm>
            <a:off x="6244893" y="469582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汇报人：倪杰</a:t>
            </a:r>
          </a:p>
        </p:txBody>
      </p:sp>
    </p:spTree>
    <p:extLst>
      <p:ext uri="{BB962C8B-B14F-4D97-AF65-F5344CB8AC3E}">
        <p14:creationId xmlns:p14="http://schemas.microsoft.com/office/powerpoint/2010/main" val="38841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24389"/>
            <a:ext cx="8893174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Multivariate data stream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unsupervised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test in single window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Hypothesis test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multivariate generalization of Ma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p-value available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RNN and LSTM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1D9B4-6023-4065-A0B4-053F89B9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1255082"/>
            <a:ext cx="6840852" cy="51226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6E828A-06C8-43E8-A142-5170EF8C623E}"/>
              </a:ext>
            </a:extLst>
          </p:cNvPr>
          <p:cNvSpPr txBox="1"/>
          <p:nvPr/>
        </p:nvSpPr>
        <p:spPr>
          <a:xfrm>
            <a:off x="1942852" y="3523307"/>
            <a:ext cx="7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RNN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Algorithm</a:t>
            </a:r>
            <a:endParaRPr lang="zh-CN" altLang="en-US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CBE68A-4695-4EE1-B73D-E41B55306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684" y="1295406"/>
                <a:ext cx="8736013" cy="49671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800" dirty="0">
                    <a:solidFill>
                      <a:srgbClr val="333333"/>
                    </a:solidFill>
                    <a:latin typeface="+mn-lt"/>
                  </a:rPr>
                  <a:t> long term memory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rgbClr val="333333"/>
                    </a:solidFill>
                  </a:rPr>
                  <a:t>short term memory </a:t>
                </a:r>
                <a:endParaRPr lang="en-US" altLang="zh-CN" sz="2800" dirty="0">
                  <a:solidFill>
                    <a:srgbClr val="333333"/>
                  </a:solidFill>
                  <a:latin typeface="+mn-lt"/>
                </a:endParaRPr>
              </a:p>
              <a:p>
                <a:r>
                  <a:rPr lang="en-US" altLang="zh-CN" sz="2700" dirty="0">
                    <a:solidFill>
                      <a:srgbClr val="333333"/>
                    </a:solidFill>
                    <a:latin typeface="+mn-lt"/>
                  </a:rPr>
                  <a:t>Compute                                           where</a:t>
                </a:r>
                <a:endParaRPr lang="en-US" altLang="zh-CN" sz="2500" b="0" i="0" dirty="0">
                  <a:solidFill>
                    <a:srgbClr val="333333"/>
                  </a:solidFill>
                  <a:effectLst/>
                  <a:latin typeface="+mn-lt"/>
                </a:endParaRPr>
              </a:p>
              <a:p>
                <a:r>
                  <a:rPr lang="en-US" altLang="zh-CN" sz="2800" dirty="0">
                    <a:solidFill>
                      <a:srgbClr val="333333"/>
                    </a:solidFill>
                    <a:latin typeface="+mn-lt"/>
                  </a:rPr>
                  <a:t>Get p-value</a:t>
                </a:r>
              </a:p>
              <a:p>
                <a:pPr lvl="1"/>
                <a:endParaRPr lang="en-US" altLang="zh-CN" sz="2500" b="0" i="0" dirty="0">
                  <a:solidFill>
                    <a:srgbClr val="333333"/>
                  </a:solidFill>
                  <a:effectLst/>
                  <a:latin typeface="+mn-lt"/>
                </a:endParaRPr>
              </a:p>
              <a:p>
                <a:endParaRPr lang="en-US" altLang="zh-CN" sz="2800" dirty="0"/>
              </a:p>
              <a:p>
                <a:endParaRPr lang="en-US" altLang="zh-CN" sz="27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CBE68A-4695-4EE1-B73D-E41B55306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84" y="1295406"/>
                <a:ext cx="8736013" cy="4967167"/>
              </a:xfrm>
              <a:blipFill>
                <a:blip r:embed="rId3"/>
                <a:stretch>
                  <a:fillRect l="-1256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3C914C6-38A6-4343-91E8-1FD8990A5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13832" r="1104"/>
          <a:stretch/>
        </p:blipFill>
        <p:spPr>
          <a:xfrm>
            <a:off x="243683" y="2222798"/>
            <a:ext cx="6370591" cy="4107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4E5820-F9A2-41F0-8C66-A59F3468FA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/>
          <a:stretch/>
        </p:blipFill>
        <p:spPr>
          <a:xfrm>
            <a:off x="6735651" y="2543681"/>
            <a:ext cx="2269022" cy="1618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415FDB-A4FA-4EDD-8DCA-64C3DFA69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89" y="3993372"/>
            <a:ext cx="2549259" cy="1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Experiment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+mn-lt"/>
              </a:rPr>
              <a:t>Masked data-medical diagnosis</a:t>
            </a:r>
          </a:p>
          <a:p>
            <a:r>
              <a:rPr lang="en-US" altLang="zh-CN" sz="2800" dirty="0">
                <a:solidFill>
                  <a:srgbClr val="333333"/>
                </a:solidFill>
                <a:latin typeface="+mn-lt"/>
              </a:rPr>
              <a:t>text classification </a:t>
            </a:r>
          </a:p>
          <a:p>
            <a:pPr lvl="1"/>
            <a:r>
              <a:rPr lang="en-US" altLang="zh-CN" sz="2400" dirty="0">
                <a:solidFill>
                  <a:srgbClr val="333333"/>
                </a:solidFill>
                <a:latin typeface="+mn-lt"/>
              </a:rPr>
              <a:t>10000 instances</a:t>
            </a:r>
          </a:p>
          <a:p>
            <a:pPr lvl="1"/>
            <a:r>
              <a:rPr lang="en-US" altLang="zh-CN" sz="2400" dirty="0">
                <a:solidFill>
                  <a:srgbClr val="333333"/>
                </a:solidFill>
                <a:latin typeface="+mn-lt"/>
              </a:rPr>
              <a:t>Multilabel with 17 classes</a:t>
            </a:r>
          </a:p>
          <a:p>
            <a:pPr lvl="1"/>
            <a:r>
              <a:rPr lang="en-US" altLang="zh-CN" sz="2400" dirty="0">
                <a:solidFill>
                  <a:srgbClr val="333333"/>
                </a:solidFill>
                <a:latin typeface="+mn-lt"/>
              </a:rPr>
              <a:t>4-104 words per instance</a:t>
            </a:r>
          </a:p>
          <a:p>
            <a:r>
              <a:rPr lang="en-US" altLang="zh-CN" sz="2700" dirty="0" err="1">
                <a:solidFill>
                  <a:srgbClr val="333333"/>
                </a:solidFill>
                <a:latin typeface="+mn-lt"/>
              </a:rPr>
              <a:t>log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+mn-lt"/>
              </a:rPr>
              <a:t>loss</a:t>
            </a:r>
            <a:r>
              <a:rPr lang="en-US" altLang="zh-CN" sz="2700" b="0" i="0" dirty="0">
                <a:solidFill>
                  <a:srgbClr val="333333"/>
                </a:solidFill>
                <a:effectLst/>
                <a:latin typeface="+mn-lt"/>
              </a:rPr>
              <a:t>: 0.0369</a:t>
            </a:r>
            <a:endParaRPr lang="en-US" altLang="zh-CN" sz="2800" b="0" i="0" dirty="0">
              <a:solidFill>
                <a:srgbClr val="333333"/>
              </a:solidFill>
              <a:effectLst/>
              <a:latin typeface="+mn-lt"/>
            </a:endParaRPr>
          </a:p>
          <a:p>
            <a:pPr lvl="1"/>
            <a:endParaRPr lang="en-US" altLang="zh-CN" sz="2500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5BFF96-96D1-4446-ACD9-944EEBE0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0" y="4746187"/>
            <a:ext cx="5999310" cy="15906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E6CF05-F7D1-471E-B8E7-D1E6DE1CD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0" y="3827790"/>
            <a:ext cx="5999310" cy="9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7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73</Words>
  <Application>Microsoft Office PowerPoint</Application>
  <PresentationFormat>全屏显示(4:3)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-apple-system</vt:lpstr>
      <vt:lpstr>等线</vt:lpstr>
      <vt:lpstr>Arial</vt:lpstr>
      <vt:lpstr>Cambria Math</vt:lpstr>
      <vt:lpstr>Palatino Linotype</vt:lpstr>
      <vt:lpstr>Times New Roman</vt:lpstr>
      <vt:lpstr>1_Office 主题​​</vt:lpstr>
      <vt:lpstr>LSTM (Long Short-Term Memory)</vt:lpstr>
      <vt:lpstr>RNN and LSTM</vt:lpstr>
      <vt:lpstr>Algorithm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倪 杰</cp:lastModifiedBy>
  <cp:revision>518</cp:revision>
  <dcterms:created xsi:type="dcterms:W3CDTF">2020-10-09T20:24:45Z</dcterms:created>
  <dcterms:modified xsi:type="dcterms:W3CDTF">2021-07-15T14:41:27Z</dcterms:modified>
</cp:coreProperties>
</file>