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3" r:id="rId2"/>
    <p:sldId id="302" r:id="rId3"/>
    <p:sldId id="310" r:id="rId4"/>
    <p:sldId id="308" r:id="rId5"/>
    <p:sldId id="304" r:id="rId6"/>
    <p:sldId id="309" r:id="rId7"/>
    <p:sldId id="311" r:id="rId8"/>
    <p:sldId id="30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4288" autoAdjust="0"/>
  </p:normalViewPr>
  <p:slideViewPr>
    <p:cSldViewPr snapToGrid="0">
      <p:cViewPr varScale="1">
        <p:scale>
          <a:sx n="72" d="100"/>
          <a:sy n="72" d="100"/>
        </p:scale>
        <p:origin x="161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7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0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3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3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41540" y="1775637"/>
            <a:ext cx="8733994" cy="739036"/>
          </a:xfrm>
        </p:spPr>
        <p:txBody>
          <a:bodyPr>
            <a:noAutofit/>
          </a:bodyPr>
          <a:lstStyle/>
          <a:p>
            <a:r>
              <a:rPr lang="en-US" altLang="zh-CN" sz="4000" dirty="0" err="1"/>
              <a:t>Doboost</a:t>
            </a:r>
            <a:r>
              <a:rPr lang="en-US" altLang="zh-CN" sz="4000" dirty="0"/>
              <a:t> and </a:t>
            </a:r>
            <a:r>
              <a:rPr lang="en-US" altLang="zh-CN" sz="4000" dirty="0" err="1"/>
              <a:t>DARTBoost</a:t>
            </a:r>
            <a:endParaRPr lang="en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849470-25D1-4E0E-86C6-031CEB99B305}"/>
              </a:ext>
            </a:extLst>
          </p:cNvPr>
          <p:cNvSpPr txBox="1"/>
          <p:nvPr/>
        </p:nvSpPr>
        <p:spPr>
          <a:xfrm>
            <a:off x="4280063" y="3524396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汇报人：周志健</a:t>
            </a:r>
            <a:endParaRPr lang="en-US" altLang="zh-CN" dirty="0"/>
          </a:p>
          <a:p>
            <a:r>
              <a:rPr lang="en-US" altLang="zh-CN" dirty="0"/>
              <a:t>			2021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Doboost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DoBoost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 err="1"/>
              <a:t>in_gpair</a:t>
            </a:r>
            <a:r>
              <a:rPr lang="en-US" altLang="zh-CN" i="1" dirty="0"/>
              <a:t> </a:t>
            </a:r>
            <a:r>
              <a:rPr lang="zh-CN" altLang="en-US" i="1" dirty="0"/>
              <a:t> </a:t>
            </a:r>
            <a:endParaRPr lang="en-US" altLang="zh-CN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7D21E1-4519-4FC2-BA77-D291BD8E9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1" y="1780680"/>
            <a:ext cx="7082523" cy="2975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2B6C16-7893-48E5-8C5B-A2748DDFC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11" y="5003195"/>
            <a:ext cx="5323809" cy="6095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DF64A8-4409-4CC2-8DC8-0B1CD95A8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48" y="5713480"/>
            <a:ext cx="5133333" cy="390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862194A-6B28-44DD-904B-78A9358E00F9}"/>
              </a:ext>
            </a:extLst>
          </p:cNvPr>
          <p:cNvSpPr txBox="1"/>
          <p:nvPr/>
        </p:nvSpPr>
        <p:spPr>
          <a:xfrm>
            <a:off x="7185733" y="5161940"/>
            <a:ext cx="18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最小化目标函数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9F6FE1-590A-40A8-A95F-D29BB0B73833}"/>
              </a:ext>
            </a:extLst>
          </p:cNvPr>
          <p:cNvSpPr txBox="1"/>
          <p:nvPr/>
        </p:nvSpPr>
        <p:spPr>
          <a:xfrm>
            <a:off x="7395031" y="5692931"/>
            <a:ext cx="11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梯度信息</a:t>
            </a:r>
          </a:p>
        </p:txBody>
      </p:sp>
    </p:spTree>
    <p:extLst>
      <p:ext uri="{BB962C8B-B14F-4D97-AF65-F5344CB8AC3E}">
        <p14:creationId xmlns:p14="http://schemas.microsoft.com/office/powerpoint/2010/main" val="55642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0A2D-9B47-4481-9828-A53B6F26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Doboost-BoostNewTree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FD1C5-75E4-4907-93BF-75431E0C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7944A-9BF7-40DB-832A-088A38386484}"/>
              </a:ext>
            </a:extLst>
          </p:cNvPr>
          <p:cNvSpPr txBox="1"/>
          <p:nvPr/>
        </p:nvSpPr>
        <p:spPr>
          <a:xfrm>
            <a:off x="4138863" y="2977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694925-9EE3-453A-A2EB-86A275BE87CF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4E9F7E-FC4E-45B6-BF04-FD53770B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1" y="1287218"/>
            <a:ext cx="8142857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DARTBoost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Dropout:</a:t>
            </a:r>
          </a:p>
          <a:p>
            <a:pPr lvl="1"/>
            <a:r>
              <a:rPr kumimoji="1" lang="en-US" altLang="zh-CN" dirty="0"/>
              <a:t>Dropout whole tree</a:t>
            </a:r>
          </a:p>
          <a:p>
            <a:pPr lvl="1"/>
            <a:r>
              <a:rPr kumimoji="1" lang="en-US" altLang="zh-CN" dirty="0"/>
              <a:t>Binomial-plus-one technique</a:t>
            </a:r>
          </a:p>
          <a:p>
            <a:pPr lvl="2"/>
            <a:r>
              <a:rPr kumimoji="1" lang="en-US" altLang="zh-CN" dirty="0"/>
              <a:t>each of the existing trees in the ensemble is dropped with a probability             .</a:t>
            </a:r>
          </a:p>
          <a:p>
            <a:pPr lvl="2"/>
            <a:r>
              <a:rPr kumimoji="1" lang="en-US" altLang="zh-CN" dirty="0"/>
              <a:t>if no tree was selected to be dropped, a single tree is selected uniformly at random to be dropped.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BCBDC-E460-4CD5-A777-FFEBC5311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01" y="2825290"/>
            <a:ext cx="666667" cy="3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07CB3E-209C-4AD6-8127-693C3DAB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0" y="3863413"/>
            <a:ext cx="8314286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DARTBoost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 function: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Normalization step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the new trained tree T is trying to close the gap between now-predictor and the optimal predictor, however, the dropped trees are also trying to close the same gap.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B4E8E-4DF6-434E-81D3-FE2DD220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0" y="1648048"/>
            <a:ext cx="7234039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DARTBoost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Normalization step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Tree: new trees have the same weight of each of dropped trees ( paper 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Forest: New trees have the same weight of sum of dropped trees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397BF2-528C-4D89-AF6A-E04E1A82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14" y="2299272"/>
            <a:ext cx="3028571" cy="1666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4B8B5B-6145-4973-8F49-8847FB42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76" y="4595904"/>
            <a:ext cx="1885714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8276-21E9-A04C-A532-6B538DB8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/>
              <a:t>DARTBoost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75D68-82AB-1B45-833C-664CD29F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Normalization step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84FC3-7208-46F1-933C-7DE11B76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10" y="1808458"/>
            <a:ext cx="6815980" cy="44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12774" y="291216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THANKS</a:t>
            </a:r>
            <a:r>
              <a:rPr lang="zh-CN" altLang="en-US" sz="7200" dirty="0"/>
              <a:t>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90E79A-F987-4F43-B5EF-3E96146D5324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158</Words>
  <Application>Microsoft Office PowerPoint</Application>
  <PresentationFormat>全屏显示(4:3)</PresentationFormat>
  <Paragraphs>57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Palatino Linotype</vt:lpstr>
      <vt:lpstr>Office 主题​​</vt:lpstr>
      <vt:lpstr>Doboost and DARTBoost</vt:lpstr>
      <vt:lpstr>Doboost</vt:lpstr>
      <vt:lpstr>Doboost-BoostNewTree</vt:lpstr>
      <vt:lpstr>DARTBoost</vt:lpstr>
      <vt:lpstr>DARTBoost</vt:lpstr>
      <vt:lpstr>DARTBoost</vt:lpstr>
      <vt:lpstr>DARTBoost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ZHOU 大</cp:lastModifiedBy>
  <cp:revision>570</cp:revision>
  <cp:lastPrinted>2018-04-09T07:26:07Z</cp:lastPrinted>
  <dcterms:created xsi:type="dcterms:W3CDTF">2017-04-12T11:19:14Z</dcterms:created>
  <dcterms:modified xsi:type="dcterms:W3CDTF">2021-05-20T13:17:56Z</dcterms:modified>
</cp:coreProperties>
</file>