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0" r:id="rId2"/>
    <p:sldId id="353" r:id="rId3"/>
    <p:sldId id="325" r:id="rId4"/>
    <p:sldId id="354" r:id="rId5"/>
    <p:sldId id="355" r:id="rId6"/>
    <p:sldId id="356" r:id="rId7"/>
    <p:sldId id="3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5897" autoAdjust="0"/>
  </p:normalViewPr>
  <p:slideViewPr>
    <p:cSldViewPr snapToGrid="0">
      <p:cViewPr varScale="1">
        <p:scale>
          <a:sx n="101" d="100"/>
          <a:sy n="101" d="100"/>
        </p:scale>
        <p:origin x="131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14927" y="2268273"/>
            <a:ext cx="8314146" cy="704281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如何设计卷积神经网络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F4D19-DE87-410D-AC46-B5B2C03CA1D2}"/>
              </a:ext>
            </a:extLst>
          </p:cNvPr>
          <p:cNvSpPr txBox="1"/>
          <p:nvPr/>
        </p:nvSpPr>
        <p:spPr>
          <a:xfrm>
            <a:off x="1151917" y="4237586"/>
            <a:ext cx="7206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袁满杰   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r"/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2021.8.11</a:t>
            </a:r>
            <a:endParaRPr lang="zh-CN" altLang="en-US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层内超参数设定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卷积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池化核大小、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padding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stride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等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依据：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输入输出图像大小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需识别的图像特征的特点：细微区别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全局区别；边缘细节？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整体网络结构设计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通道数由少到多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输出由大到小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借鉴经典结构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卷积网络设计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超参数设定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22945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卷积核大小：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用于提取图像特征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大：可取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9~11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；适合用于全局、更多像素的特征提取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小：可取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3~5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；适合细微、局部差异的捕捉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一般取奇数：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设置</a:t>
            </a: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padding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时，可以从两边均匀补</a:t>
            </a: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</a:p>
          <a:p>
            <a:pPr lvl="2"/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奇数时有“中心点”，可以便于确定位置捕捉特征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padding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对边缘补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，可以识别图像边缘信息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Stride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可以有效降低卷积后输出的大小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通道数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：每层的卷积核数、提取的特征数；控制模型复杂度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Pooling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下采样，可以缩减图像大小，一般取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MaxPooling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一般大小设为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2~3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stride=2</a:t>
            </a: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较大的参数可以使得大图像快速缩小，从而便于之后走得很深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BN: 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一般放在激活函数之后，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dropout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之前；对于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Sigmoid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则需放在其之前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层内超参数设定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3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基本准则：特征空间在开始时保持宽而浅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图像长宽大、通道数少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，越到深层越发深而窄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开始时应用小卷积核，收集局部特征，到后期酌情加大卷积核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开始时通道数少，到后期逐渐增多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直到过拟合之前都可以增加网络深度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之后再使用正则化手段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结构上借鉴经典网络结构：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如：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LeNet5/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AlexNet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Conv-Pool-Conv-Pool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VGG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Conv-Conv-Pool-Conv-Conv-Pool</a:t>
            </a:r>
          </a:p>
          <a:p>
            <a:pPr marL="457200" lvl="1" indent="0">
              <a:buNone/>
            </a:pP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如：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32–64–128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32–32-64–64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整体网络结构设计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6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可以列出一张表：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为输入维度，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filter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大小，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stride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大小，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padding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大小</a:t>
            </a:r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计算公式为：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(N+2p-f)/s+1</a:t>
            </a: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尽量使得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 Size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呈下降趋势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建立卷积神经网络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36A626-F383-4214-B33C-636164D01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" y="2294405"/>
            <a:ext cx="9144000" cy="28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0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先不加入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dropout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等正则化方法，列出几个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CNN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结构，初步训练取最好的网络结构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之后固定模型结构，根据情况加入正则化方法，调节超参数，得到最优模型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调参思路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结构上主要参考</a:t>
            </a:r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AlexNet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先调整网络结构，不加正则化下确保可以过拟合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之后加入正则化方法，进行调参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MNIST: 99.6%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Input: 28*28  Output: 10 class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Conv-Pool-Conv-Pool-Conv-Pool-9*256-256-10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Conv: (3,3)    Max Pooling: (2,2)</a:t>
            </a: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Intel Image Classification: 90.2%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Input: 150*150  Output: 6 class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Conv-Pool-Conv-Pool-Conv-Pool-Conv-AvgPool-1024-256-6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Conv: (7,7),(3,3),(3,3)…    Max Pooling: (2,2)  Avg Pooling: (3,3)-&gt;(1,1)</a:t>
            </a:r>
          </a:p>
          <a:p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实验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9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5436</TotalTime>
  <Words>509</Words>
  <Application>Microsoft Office PowerPoint</Application>
  <PresentationFormat>全屏显示(4:3)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Adobe 黑体 Std R</vt:lpstr>
      <vt:lpstr>等线</vt:lpstr>
      <vt:lpstr>幼圆</vt:lpstr>
      <vt:lpstr>Arial</vt:lpstr>
      <vt:lpstr>Palatino Linotype</vt:lpstr>
      <vt:lpstr>Office 主题​​</vt:lpstr>
      <vt:lpstr>如何设计卷积神经网络</vt:lpstr>
      <vt:lpstr>卷积网络设计/超参数设定</vt:lpstr>
      <vt:lpstr>层内超参数设定</vt:lpstr>
      <vt:lpstr>整体网络结构设计</vt:lpstr>
      <vt:lpstr>建立卷积神经网络</vt:lpstr>
      <vt:lpstr>调参思路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550</cp:revision>
  <cp:lastPrinted>2018-04-09T07:26:07Z</cp:lastPrinted>
  <dcterms:created xsi:type="dcterms:W3CDTF">2017-04-12T11:19:14Z</dcterms:created>
  <dcterms:modified xsi:type="dcterms:W3CDTF">2021-08-20T11:40:30Z</dcterms:modified>
</cp:coreProperties>
</file>