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20" r:id="rId2"/>
    <p:sldId id="342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660"/>
    <a:srgbClr val="FFFFB3"/>
    <a:srgbClr val="0000FF"/>
    <a:srgbClr val="EAD2EB"/>
    <a:srgbClr val="63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6145" autoAdjust="0"/>
  </p:normalViewPr>
  <p:slideViewPr>
    <p:cSldViewPr snapToGrid="0">
      <p:cViewPr varScale="1">
        <p:scale>
          <a:sx n="87" d="100"/>
          <a:sy n="87" d="100"/>
        </p:scale>
        <p:origin x="1717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8F13D-4EBE-4F35-B0F2-35B3D39871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3CA4D-8432-4725-99DA-4FAA21BCD7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62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80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82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7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05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53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7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33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698" y="1901148"/>
            <a:ext cx="7772400" cy="126024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4800" baseline="0">
                <a:latin typeface="Palatino Linotype" panose="0204050205050503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050" y="3602038"/>
            <a:ext cx="5100864" cy="6531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" y="205387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组合 16"/>
          <p:cNvGrpSpPr/>
          <p:nvPr userDrawn="1"/>
        </p:nvGrpSpPr>
        <p:grpSpPr>
          <a:xfrm>
            <a:off x="7914098" y="107219"/>
            <a:ext cx="1080000" cy="1760164"/>
            <a:chOff x="6322762" y="100290"/>
            <a:chExt cx="1080000" cy="1760164"/>
          </a:xfrm>
        </p:grpSpPr>
        <p:pic>
          <p:nvPicPr>
            <p:cNvPr id="2050" name="Picture 2" descr="“南京大学 logo”的图片搜索结果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图片 15"/>
            <p:cNvPicPr>
              <a:picLocks noChangeAspect="1"/>
            </p:cNvPicPr>
            <p:nvPr userDrawn="1"/>
          </p:nvPicPr>
          <p:blipFill rotWithShape="1">
            <a:blip r:embed="rId4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" y="4752979"/>
            <a:ext cx="91535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0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714420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295404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7" y="114300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1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Picture 1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3" y="282800"/>
            <a:ext cx="1704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31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flipV="1">
            <a:off x="2" y="6322039"/>
            <a:ext cx="9141619" cy="61462"/>
          </a:xfrm>
          <a:prstGeom prst="rect">
            <a:avLst/>
          </a:prstGeom>
        </p:spPr>
      </p:pic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6" y="322486"/>
            <a:ext cx="673344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383505"/>
            <a:ext cx="9144000" cy="485775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7" y="1295404"/>
            <a:ext cx="873601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-1" y="6487892"/>
            <a:ext cx="8885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baseline="0" dirty="0">
                <a:solidFill>
                  <a:schemeClr val="bg1"/>
                </a:solidFill>
              </a:rPr>
              <a:t>LAMDA2019</a:t>
            </a:r>
            <a:r>
              <a:rPr lang="zh-CN" altLang="en-US" sz="1200" baseline="0" dirty="0">
                <a:solidFill>
                  <a:schemeClr val="bg1"/>
                </a:solidFill>
              </a:rPr>
              <a:t>暑期讲读班  贝叶斯分类器</a:t>
            </a:r>
            <a:r>
              <a:rPr lang="en-US" altLang="zh-CN" sz="1200" baseline="0" dirty="0">
                <a:solidFill>
                  <a:schemeClr val="bg1"/>
                </a:solidFill>
              </a:rPr>
              <a:t>/</a:t>
            </a:r>
            <a:r>
              <a:rPr lang="zh-CN" altLang="en-US" sz="1200" baseline="0" dirty="0">
                <a:solidFill>
                  <a:schemeClr val="bg1"/>
                </a:solidFill>
              </a:rPr>
              <a:t>部分概率图模型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2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68300" y="1690576"/>
            <a:ext cx="8126220" cy="1129536"/>
          </a:xfrm>
        </p:spPr>
        <p:txBody>
          <a:bodyPr>
            <a:noAutofit/>
          </a:bodyPr>
          <a:lstStyle/>
          <a:p>
            <a:r>
              <a:rPr lang="en-US" altLang="zh-CN" sz="3600" b="1" dirty="0" err="1"/>
              <a:t>Tree_updater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代码解读</a:t>
            </a:r>
            <a:endParaRPr lang="en-US" altLang="zh-CN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375C96-B8AB-4FB1-A6C9-A0B83557F4D2}"/>
              </a:ext>
            </a:extLst>
          </p:cNvPr>
          <p:cNvSpPr txBox="1"/>
          <p:nvPr/>
        </p:nvSpPr>
        <p:spPr>
          <a:xfrm>
            <a:off x="5844209" y="4539387"/>
            <a:ext cx="41543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袁满杰 </a:t>
            </a:r>
            <a:r>
              <a:rPr lang="en-US" altLang="zh-CN" sz="2000" dirty="0"/>
              <a:t>2021.5.20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对一整层遍历找到最优分割点并分割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函数调用关系：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FindSplit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D3444-ED8F-4B51-93F1-05C221E98D1C}"/>
              </a:ext>
            </a:extLst>
          </p:cNvPr>
          <p:cNvSpPr/>
          <p:nvPr/>
        </p:nvSpPr>
        <p:spPr>
          <a:xfrm>
            <a:off x="203993" y="3456547"/>
            <a:ext cx="1521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FindSplit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90CB0D-23A8-43E4-A0B9-9F6D81D0D292}"/>
              </a:ext>
            </a:extLst>
          </p:cNvPr>
          <p:cNvSpPr/>
          <p:nvPr/>
        </p:nvSpPr>
        <p:spPr>
          <a:xfrm>
            <a:off x="2688572" y="3429000"/>
            <a:ext cx="2436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UpdateSolution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DF3C24-3F99-4E47-8A11-5DE6B4E70154}"/>
              </a:ext>
            </a:extLst>
          </p:cNvPr>
          <p:cNvSpPr/>
          <p:nvPr/>
        </p:nvSpPr>
        <p:spPr>
          <a:xfrm>
            <a:off x="6088467" y="3456547"/>
            <a:ext cx="2416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EnumerateSplit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DB83-24FC-42F1-BFC7-72B28355FAE9}"/>
              </a:ext>
            </a:extLst>
          </p:cNvPr>
          <p:cNvSpPr/>
          <p:nvPr/>
        </p:nvSpPr>
        <p:spPr>
          <a:xfrm>
            <a:off x="5759851" y="4695822"/>
            <a:ext cx="3073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UpdateEnumeration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74D206-4E2F-419A-933D-9C8AF08362F2}"/>
              </a:ext>
            </a:extLst>
          </p:cNvPr>
          <p:cNvSpPr/>
          <p:nvPr/>
        </p:nvSpPr>
        <p:spPr>
          <a:xfrm>
            <a:off x="2549884" y="4612078"/>
            <a:ext cx="2215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CalcSplitGain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9500E1-8AE7-478D-93E7-6A0E48F1614D}"/>
              </a:ext>
            </a:extLst>
          </p:cNvPr>
          <p:cNvCxnSpPr>
            <a:cxnSpLocks/>
          </p:cNvCxnSpPr>
          <p:nvPr/>
        </p:nvCxnSpPr>
        <p:spPr>
          <a:xfrm>
            <a:off x="1772396" y="3756450"/>
            <a:ext cx="86017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7C75A6-B9C3-4015-A97C-D3277CBFC41B}"/>
              </a:ext>
            </a:extLst>
          </p:cNvPr>
          <p:cNvCxnSpPr>
            <a:cxnSpLocks/>
          </p:cNvCxnSpPr>
          <p:nvPr/>
        </p:nvCxnSpPr>
        <p:spPr>
          <a:xfrm>
            <a:off x="7296489" y="3952220"/>
            <a:ext cx="0" cy="83286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CD84403-7745-4976-8AFE-73080AD962D8}"/>
              </a:ext>
            </a:extLst>
          </p:cNvPr>
          <p:cNvCxnSpPr>
            <a:cxnSpLocks/>
          </p:cNvCxnSpPr>
          <p:nvPr/>
        </p:nvCxnSpPr>
        <p:spPr>
          <a:xfrm>
            <a:off x="5125458" y="3756450"/>
            <a:ext cx="86017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CA3F6D-3E15-4F78-A1B3-E5DFC2B21339}"/>
              </a:ext>
            </a:extLst>
          </p:cNvPr>
          <p:cNvCxnSpPr>
            <a:cxnSpLocks/>
          </p:cNvCxnSpPr>
          <p:nvPr/>
        </p:nvCxnSpPr>
        <p:spPr>
          <a:xfrm flipH="1">
            <a:off x="4837465" y="4957432"/>
            <a:ext cx="80764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01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3C310B-91EA-42C9-91E4-B9600710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1998345"/>
            <a:ext cx="5867400" cy="291465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对外接口：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要更新的树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3777D3-1BA0-4B88-81D7-4879715F9AB2}"/>
              </a:ext>
            </a:extLst>
          </p:cNvPr>
          <p:cNvSpPr/>
          <p:nvPr/>
        </p:nvSpPr>
        <p:spPr>
          <a:xfrm>
            <a:off x="6513944" y="2917975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2DD7E48A-0579-4AC4-8F3D-CF536C69142A}"/>
              </a:ext>
            </a:extLst>
          </p:cNvPr>
          <p:cNvSpPr/>
          <p:nvPr/>
        </p:nvSpPr>
        <p:spPr>
          <a:xfrm>
            <a:off x="6024561" y="2917975"/>
            <a:ext cx="248478" cy="511025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FB1E6-1449-4B54-B172-9CD5281BB54A}"/>
              </a:ext>
            </a:extLst>
          </p:cNvPr>
          <p:cNvSpPr/>
          <p:nvPr/>
        </p:nvSpPr>
        <p:spPr>
          <a:xfrm>
            <a:off x="6452798" y="3379640"/>
            <a:ext cx="262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一次循环建一层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56A81FB-ADEE-419F-8A24-942700BDC151}"/>
              </a:ext>
            </a:extLst>
          </p:cNvPr>
          <p:cNvCxnSpPr>
            <a:cxnSpLocks/>
          </p:cNvCxnSpPr>
          <p:nvPr/>
        </p:nvCxnSpPr>
        <p:spPr>
          <a:xfrm>
            <a:off x="6024561" y="3597965"/>
            <a:ext cx="3563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CD31D-668F-4B47-89D1-D7C4F4AB4ED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24561" y="3841305"/>
            <a:ext cx="480922" cy="3083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C25694-BB8E-401B-B8A4-0E97D2A1B125}"/>
              </a:ext>
            </a:extLst>
          </p:cNvPr>
          <p:cNvSpPr/>
          <p:nvPr/>
        </p:nvSpPr>
        <p:spPr>
          <a:xfrm>
            <a:off x="6505483" y="3734116"/>
            <a:ext cx="2826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遍历找到最优分割点并分割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007C0F-D88C-4B36-B1BC-75286F183BF6}"/>
              </a:ext>
            </a:extLst>
          </p:cNvPr>
          <p:cNvCxnSpPr>
            <a:cxnSpLocks/>
          </p:cNvCxnSpPr>
          <p:nvPr/>
        </p:nvCxnSpPr>
        <p:spPr>
          <a:xfrm>
            <a:off x="6024561" y="4121497"/>
            <a:ext cx="489383" cy="7696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4AB58D5-4D7F-445C-BDFE-12BDED7179F4}"/>
              </a:ext>
            </a:extLst>
          </p:cNvPr>
          <p:cNvCxnSpPr>
            <a:cxnSpLocks/>
          </p:cNvCxnSpPr>
          <p:nvPr/>
        </p:nvCxnSpPr>
        <p:spPr>
          <a:xfrm>
            <a:off x="4485090" y="4663892"/>
            <a:ext cx="0" cy="534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94B3CF7-150B-4416-9C1B-DFE1C5A3DD02}"/>
              </a:ext>
            </a:extLst>
          </p:cNvPr>
          <p:cNvSpPr/>
          <p:nvPr/>
        </p:nvSpPr>
        <p:spPr>
          <a:xfrm>
            <a:off x="6452798" y="4506517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根据分割点数据重新标号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05ED53-4717-41C0-A6F5-45040D7AF59B}"/>
              </a:ext>
            </a:extLst>
          </p:cNvPr>
          <p:cNvSpPr/>
          <p:nvPr/>
        </p:nvSpPr>
        <p:spPr>
          <a:xfrm>
            <a:off x="3521027" y="5243358"/>
            <a:ext cx="262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初始化该层新节点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21EE56-3302-4A69-B222-6CD5D0F7D72C}"/>
              </a:ext>
            </a:extLst>
          </p:cNvPr>
          <p:cNvCxnSpPr>
            <a:cxnSpLocks/>
          </p:cNvCxnSpPr>
          <p:nvPr/>
        </p:nvCxnSpPr>
        <p:spPr>
          <a:xfrm>
            <a:off x="1477618" y="4912995"/>
            <a:ext cx="0" cy="534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01257B0-0A80-42FB-9BB9-F8E1478B06F3}"/>
              </a:ext>
            </a:extLst>
          </p:cNvPr>
          <p:cNvSpPr/>
          <p:nvPr/>
        </p:nvSpPr>
        <p:spPr>
          <a:xfrm>
            <a:off x="336258" y="5461471"/>
            <a:ext cx="31646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循环依次更新新节点父子关系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2CD987-548A-4A6F-86B5-D98573A13B76}"/>
              </a:ext>
            </a:extLst>
          </p:cNvPr>
          <p:cNvSpPr/>
          <p:nvPr/>
        </p:nvSpPr>
        <p:spPr>
          <a:xfrm>
            <a:off x="6505483" y="5403993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将下一层节点串成一个队列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C965F6-F2D9-4AD4-8669-93105F9501F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16328" y="4392955"/>
            <a:ext cx="489155" cy="14265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8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BF20E3-F15C-4049-BCC7-70222918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0" y="2123901"/>
            <a:ext cx="5983512" cy="4143921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对外接口：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要更新的树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3777D3-1BA0-4B88-81D7-4879715F9AB2}"/>
              </a:ext>
            </a:extLst>
          </p:cNvPr>
          <p:cNvSpPr/>
          <p:nvPr/>
        </p:nvSpPr>
        <p:spPr>
          <a:xfrm>
            <a:off x="6413643" y="2118680"/>
            <a:ext cx="2479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对完成分割的一层父节点遍历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56A81FB-ADEE-419F-8A24-942700BDC151}"/>
              </a:ext>
            </a:extLst>
          </p:cNvPr>
          <p:cNvCxnSpPr>
            <a:cxnSpLocks/>
          </p:cNvCxnSpPr>
          <p:nvPr/>
        </p:nvCxnSpPr>
        <p:spPr>
          <a:xfrm>
            <a:off x="6057282" y="2313695"/>
            <a:ext cx="3563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CD31D-668F-4B47-89D1-D7C4F4AB4EDB}"/>
              </a:ext>
            </a:extLst>
          </p:cNvPr>
          <p:cNvCxnSpPr>
            <a:cxnSpLocks/>
          </p:cNvCxnSpPr>
          <p:nvPr/>
        </p:nvCxnSpPr>
        <p:spPr>
          <a:xfrm>
            <a:off x="6024561" y="3841305"/>
            <a:ext cx="4891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C25694-BB8E-401B-B8A4-0E97D2A1B125}"/>
              </a:ext>
            </a:extLst>
          </p:cNvPr>
          <p:cNvSpPr/>
          <p:nvPr/>
        </p:nvSpPr>
        <p:spPr>
          <a:xfrm>
            <a:off x="6483200" y="3631000"/>
            <a:ext cx="282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将属性集进行划分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007C0F-D88C-4B36-B1BC-75286F183BF6}"/>
              </a:ext>
            </a:extLst>
          </p:cNvPr>
          <p:cNvCxnSpPr>
            <a:cxnSpLocks/>
          </p:cNvCxnSpPr>
          <p:nvPr/>
        </p:nvCxnSpPr>
        <p:spPr>
          <a:xfrm>
            <a:off x="5994045" y="4094225"/>
            <a:ext cx="392343" cy="35462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94B3CF7-150B-4416-9C1B-DFE1C5A3DD02}"/>
              </a:ext>
            </a:extLst>
          </p:cNvPr>
          <p:cNvSpPr/>
          <p:nvPr/>
        </p:nvSpPr>
        <p:spPr>
          <a:xfrm>
            <a:off x="6386388" y="4033351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qexpand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设为新一层节点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2CD987-548A-4A6F-86B5-D98573A13B76}"/>
              </a:ext>
            </a:extLst>
          </p:cNvPr>
          <p:cNvSpPr/>
          <p:nvPr/>
        </p:nvSpPr>
        <p:spPr>
          <a:xfrm>
            <a:off x="6413643" y="4824803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将最后一层都设为叶子节点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C965F6-F2D9-4AD4-8669-93105F9501F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57282" y="5056394"/>
            <a:ext cx="356361" cy="1839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39960FB-F693-412B-916E-A523F639938B}"/>
              </a:ext>
            </a:extLst>
          </p:cNvPr>
          <p:cNvCxnSpPr>
            <a:cxnSpLocks/>
          </p:cNvCxnSpPr>
          <p:nvPr/>
        </p:nvCxnSpPr>
        <p:spPr>
          <a:xfrm>
            <a:off x="6040652" y="5784193"/>
            <a:ext cx="356361" cy="1839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6EE5CD4-B1DA-41ED-8A84-5CE60E703D42}"/>
              </a:ext>
            </a:extLst>
          </p:cNvPr>
          <p:cNvSpPr/>
          <p:nvPr/>
        </p:nvSpPr>
        <p:spPr>
          <a:xfrm>
            <a:off x="6340193" y="5552602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Builder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中的信息保存到树中</a:t>
            </a:r>
          </a:p>
        </p:txBody>
      </p:sp>
    </p:spTree>
    <p:extLst>
      <p:ext uri="{BB962C8B-B14F-4D97-AF65-F5344CB8AC3E}">
        <p14:creationId xmlns:p14="http://schemas.microsoft.com/office/powerpoint/2010/main" val="61393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03993" y="1291311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Updater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负责对于给定数据和树执行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Finding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算法建立树。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类结构：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D3444-ED8F-4B51-93F1-05C221E98D1C}"/>
              </a:ext>
            </a:extLst>
          </p:cNvPr>
          <p:cNvSpPr/>
          <p:nvPr/>
        </p:nvSpPr>
        <p:spPr>
          <a:xfrm>
            <a:off x="84400" y="3952967"/>
            <a:ext cx="1985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TreeUpdater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90CB0D-23A8-43E4-A0B9-9F6D81D0D292}"/>
              </a:ext>
            </a:extLst>
          </p:cNvPr>
          <p:cNvSpPr/>
          <p:nvPr/>
        </p:nvSpPr>
        <p:spPr>
          <a:xfrm>
            <a:off x="2501956" y="2720371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ColMaker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：贪心精确算法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DF3C24-3F99-4E47-8A11-5DE6B4E70154}"/>
              </a:ext>
            </a:extLst>
          </p:cNvPr>
          <p:cNvSpPr/>
          <p:nvPr/>
        </p:nvSpPr>
        <p:spPr>
          <a:xfrm>
            <a:off x="2501956" y="3778329"/>
            <a:ext cx="1816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BaseMaker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DB83-24FC-42F1-BFC7-72B28355FAE9}"/>
              </a:ext>
            </a:extLst>
          </p:cNvPr>
          <p:cNvSpPr/>
          <p:nvPr/>
        </p:nvSpPr>
        <p:spPr>
          <a:xfrm>
            <a:off x="6790514" y="3784182"/>
            <a:ext cx="22172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CQHistMaker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7768B-FA1F-4003-81BB-1F8B80B11180}"/>
              </a:ext>
            </a:extLst>
          </p:cNvPr>
          <p:cNvSpPr/>
          <p:nvPr/>
        </p:nvSpPr>
        <p:spPr>
          <a:xfrm>
            <a:off x="2501956" y="5165985"/>
            <a:ext cx="5825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QuantileHistMaker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：加权分位数算法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74D206-4E2F-419A-933D-9C8AF08362F2}"/>
              </a:ext>
            </a:extLst>
          </p:cNvPr>
          <p:cNvSpPr/>
          <p:nvPr/>
        </p:nvSpPr>
        <p:spPr>
          <a:xfrm>
            <a:off x="4695126" y="3784182"/>
            <a:ext cx="1718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HistMaker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9500E1-8AE7-478D-93E7-6A0E48F1614D}"/>
              </a:ext>
            </a:extLst>
          </p:cNvPr>
          <p:cNvCxnSpPr>
            <a:cxnSpLocks/>
          </p:cNvCxnSpPr>
          <p:nvPr/>
        </p:nvCxnSpPr>
        <p:spPr>
          <a:xfrm flipV="1">
            <a:off x="1516152" y="3082180"/>
            <a:ext cx="958078" cy="87078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2705C43-5B72-4990-8CC7-B8043F0CF584}"/>
              </a:ext>
            </a:extLst>
          </p:cNvPr>
          <p:cNvCxnSpPr>
            <a:cxnSpLocks/>
          </p:cNvCxnSpPr>
          <p:nvPr/>
        </p:nvCxnSpPr>
        <p:spPr>
          <a:xfrm>
            <a:off x="1516152" y="4661741"/>
            <a:ext cx="918022" cy="73756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319BE9C-EE1B-4C14-BF42-E8BB20147A8C}"/>
              </a:ext>
            </a:extLst>
          </p:cNvPr>
          <p:cNvCxnSpPr>
            <a:cxnSpLocks/>
          </p:cNvCxnSpPr>
          <p:nvPr/>
        </p:nvCxnSpPr>
        <p:spPr>
          <a:xfrm flipV="1">
            <a:off x="2064754" y="4039939"/>
            <a:ext cx="489013" cy="24305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49CE518-4437-419F-B4C7-DCF09D9337CE}"/>
              </a:ext>
            </a:extLst>
          </p:cNvPr>
          <p:cNvCxnSpPr>
            <a:cxnSpLocks/>
          </p:cNvCxnSpPr>
          <p:nvPr/>
        </p:nvCxnSpPr>
        <p:spPr>
          <a:xfrm>
            <a:off x="4261991" y="4074494"/>
            <a:ext cx="48901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D7C75A6-B9C3-4015-A97C-D3277CBFC41B}"/>
              </a:ext>
            </a:extLst>
          </p:cNvPr>
          <p:cNvCxnSpPr>
            <a:cxnSpLocks/>
          </p:cNvCxnSpPr>
          <p:nvPr/>
        </p:nvCxnSpPr>
        <p:spPr>
          <a:xfrm>
            <a:off x="6413866" y="4074494"/>
            <a:ext cx="48901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E3B5F89E-583D-4008-B24F-808FD1B10E2B}"/>
              </a:ext>
            </a:extLst>
          </p:cNvPr>
          <p:cNvSpPr/>
          <p:nvPr/>
        </p:nvSpPr>
        <p:spPr>
          <a:xfrm>
            <a:off x="6241831" y="432992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直方图近似算法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17D794F-C9CE-439E-9A9E-1C86C979F2E7}"/>
              </a:ext>
            </a:extLst>
          </p:cNvPr>
          <p:cNvSpPr/>
          <p:nvPr/>
        </p:nvSpPr>
        <p:spPr>
          <a:xfrm>
            <a:off x="2526958" y="2613690"/>
            <a:ext cx="4356340" cy="756721"/>
          </a:xfrm>
          <a:prstGeom prst="round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5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对外接口：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要更新的森林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ColMaker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2CCDDA-7362-40F3-ACFC-7CA5E716B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74"/>
          <a:stretch/>
        </p:blipFill>
        <p:spPr>
          <a:xfrm>
            <a:off x="250827" y="1898375"/>
            <a:ext cx="6199670" cy="4851342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4D7791-547D-4265-A8A4-60B23A050842}"/>
              </a:ext>
            </a:extLst>
          </p:cNvPr>
          <p:cNvCxnSpPr/>
          <p:nvPr/>
        </p:nvCxnSpPr>
        <p:spPr>
          <a:xfrm>
            <a:off x="2524539" y="4303643"/>
            <a:ext cx="16143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E3777D3-1BA0-4B88-81D7-4879715F9AB2}"/>
              </a:ext>
            </a:extLst>
          </p:cNvPr>
          <p:cNvSpPr/>
          <p:nvPr/>
        </p:nvSpPr>
        <p:spPr>
          <a:xfrm>
            <a:off x="6661184" y="3780740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根据森林大小调整学习率</a:t>
            </a: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2DD7E48A-0579-4AC4-8F3D-CF536C69142A}"/>
              </a:ext>
            </a:extLst>
          </p:cNvPr>
          <p:cNvSpPr/>
          <p:nvPr/>
        </p:nvSpPr>
        <p:spPr>
          <a:xfrm>
            <a:off x="5506278" y="4746775"/>
            <a:ext cx="248478" cy="1517549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FB1E6-1449-4B54-B172-9CD5281BB54A}"/>
              </a:ext>
            </a:extLst>
          </p:cNvPr>
          <p:cNvSpPr/>
          <p:nvPr/>
        </p:nvSpPr>
        <p:spPr>
          <a:xfrm>
            <a:off x="6661184" y="4869368"/>
            <a:ext cx="2231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Builder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对每棵树执行算法</a:t>
            </a:r>
          </a:p>
        </p:txBody>
      </p:sp>
    </p:spTree>
    <p:extLst>
      <p:ext uri="{BB962C8B-B14F-4D97-AF65-F5344CB8AC3E}">
        <p14:creationId xmlns:p14="http://schemas.microsoft.com/office/powerpoint/2010/main" val="382009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E3C310B-91EA-42C9-91E4-B9600710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1998345"/>
            <a:ext cx="5867400" cy="291465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对外接口：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梯度信息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样本数据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要更新的树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3777D3-1BA0-4B88-81D7-4879715F9AB2}"/>
              </a:ext>
            </a:extLst>
          </p:cNvPr>
          <p:cNvSpPr/>
          <p:nvPr/>
        </p:nvSpPr>
        <p:spPr>
          <a:xfrm>
            <a:off x="6513944" y="2917975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2DD7E48A-0579-4AC4-8F3D-CF536C69142A}"/>
              </a:ext>
            </a:extLst>
          </p:cNvPr>
          <p:cNvSpPr/>
          <p:nvPr/>
        </p:nvSpPr>
        <p:spPr>
          <a:xfrm>
            <a:off x="6024561" y="2917975"/>
            <a:ext cx="248478" cy="511025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FB1E6-1449-4B54-B172-9CD5281BB54A}"/>
              </a:ext>
            </a:extLst>
          </p:cNvPr>
          <p:cNvSpPr/>
          <p:nvPr/>
        </p:nvSpPr>
        <p:spPr>
          <a:xfrm>
            <a:off x="6452798" y="3379640"/>
            <a:ext cx="262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一次循环建一层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56A81FB-ADEE-419F-8A24-942700BDC151}"/>
              </a:ext>
            </a:extLst>
          </p:cNvPr>
          <p:cNvCxnSpPr>
            <a:cxnSpLocks/>
          </p:cNvCxnSpPr>
          <p:nvPr/>
        </p:nvCxnSpPr>
        <p:spPr>
          <a:xfrm>
            <a:off x="6024561" y="3597965"/>
            <a:ext cx="35636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CD31D-668F-4B47-89D1-D7C4F4AB4ED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024561" y="3841305"/>
            <a:ext cx="480922" cy="3083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C25694-BB8E-401B-B8A4-0E97D2A1B125}"/>
              </a:ext>
            </a:extLst>
          </p:cNvPr>
          <p:cNvSpPr/>
          <p:nvPr/>
        </p:nvSpPr>
        <p:spPr>
          <a:xfrm>
            <a:off x="6505483" y="3734116"/>
            <a:ext cx="2826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遍历找到最优分割点并分割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0007C0F-D88C-4B36-B1BC-75286F183BF6}"/>
              </a:ext>
            </a:extLst>
          </p:cNvPr>
          <p:cNvCxnSpPr>
            <a:cxnSpLocks/>
          </p:cNvCxnSpPr>
          <p:nvPr/>
        </p:nvCxnSpPr>
        <p:spPr>
          <a:xfrm>
            <a:off x="6024561" y="4121497"/>
            <a:ext cx="489383" cy="76961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4AB58D5-4D7F-445C-BDFE-12BDED7179F4}"/>
              </a:ext>
            </a:extLst>
          </p:cNvPr>
          <p:cNvCxnSpPr>
            <a:cxnSpLocks/>
          </p:cNvCxnSpPr>
          <p:nvPr/>
        </p:nvCxnSpPr>
        <p:spPr>
          <a:xfrm>
            <a:off x="4485090" y="4663892"/>
            <a:ext cx="0" cy="534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694B3CF7-150B-4416-9C1B-DFE1C5A3DD02}"/>
              </a:ext>
            </a:extLst>
          </p:cNvPr>
          <p:cNvSpPr/>
          <p:nvPr/>
        </p:nvSpPr>
        <p:spPr>
          <a:xfrm>
            <a:off x="6452798" y="4506517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根据分割点数据重新标号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605ED53-4717-41C0-A6F5-45040D7AF59B}"/>
              </a:ext>
            </a:extLst>
          </p:cNvPr>
          <p:cNvSpPr/>
          <p:nvPr/>
        </p:nvSpPr>
        <p:spPr>
          <a:xfrm>
            <a:off x="3521027" y="5243358"/>
            <a:ext cx="26277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初始化该层新节点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21EE56-3302-4A69-B222-6CD5D0F7D72C}"/>
              </a:ext>
            </a:extLst>
          </p:cNvPr>
          <p:cNvCxnSpPr>
            <a:cxnSpLocks/>
          </p:cNvCxnSpPr>
          <p:nvPr/>
        </p:nvCxnSpPr>
        <p:spPr>
          <a:xfrm>
            <a:off x="1477618" y="4912995"/>
            <a:ext cx="0" cy="5348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01257B0-0A80-42FB-9BB9-F8E1478B06F3}"/>
              </a:ext>
            </a:extLst>
          </p:cNvPr>
          <p:cNvSpPr/>
          <p:nvPr/>
        </p:nvSpPr>
        <p:spPr>
          <a:xfrm>
            <a:off x="336258" y="5461471"/>
            <a:ext cx="3164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循环依次建立新节点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02CD987-548A-4A6F-86B5-D98573A13B76}"/>
              </a:ext>
            </a:extLst>
          </p:cNvPr>
          <p:cNvSpPr/>
          <p:nvPr/>
        </p:nvSpPr>
        <p:spPr>
          <a:xfrm>
            <a:off x="6505483" y="5403993"/>
            <a:ext cx="26277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将下一层节点串成一个队列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7C965F6-F2D9-4AD4-8669-93105F9501F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16328" y="4392955"/>
            <a:ext cx="489155" cy="142653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3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对一整层遍历找到最优分割点并分割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FindSplit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6FB1E6-1449-4B54-B172-9CD5281BB54A}"/>
              </a:ext>
            </a:extLst>
          </p:cNvPr>
          <p:cNvSpPr/>
          <p:nvPr/>
        </p:nvSpPr>
        <p:spPr>
          <a:xfrm>
            <a:off x="6661184" y="1808115"/>
            <a:ext cx="22319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遍历该层每个节点的数据，找最优分割点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并行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9BE8A5-27D4-42A8-B200-6C86B07C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1716358"/>
            <a:ext cx="6031046" cy="530066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24C487-AB5A-46AE-AAB0-E12BAB67C35D}"/>
              </a:ext>
            </a:extLst>
          </p:cNvPr>
          <p:cNvCxnSpPr>
            <a:cxnSpLocks/>
          </p:cNvCxnSpPr>
          <p:nvPr/>
        </p:nvCxnSpPr>
        <p:spPr>
          <a:xfrm>
            <a:off x="5831846" y="2325756"/>
            <a:ext cx="82933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FFEEF27-0926-4917-B7AB-97A1BB2B9EBC}"/>
              </a:ext>
            </a:extLst>
          </p:cNvPr>
          <p:cNvCxnSpPr>
            <a:cxnSpLocks/>
          </p:cNvCxnSpPr>
          <p:nvPr/>
        </p:nvCxnSpPr>
        <p:spPr>
          <a:xfrm>
            <a:off x="5831846" y="3203713"/>
            <a:ext cx="829338" cy="225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27E69A-00BB-4055-AB23-DEF72D859E81}"/>
              </a:ext>
            </a:extLst>
          </p:cNvPr>
          <p:cNvSpPr/>
          <p:nvPr/>
        </p:nvSpPr>
        <p:spPr>
          <a:xfrm>
            <a:off x="6661184" y="3312554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同步并行结果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0DF7F5F-D70C-4697-833F-4CFCCA95EC6E}"/>
              </a:ext>
            </a:extLst>
          </p:cNvPr>
          <p:cNvCxnSpPr>
            <a:cxnSpLocks/>
          </p:cNvCxnSpPr>
          <p:nvPr/>
        </p:nvCxnSpPr>
        <p:spPr>
          <a:xfrm>
            <a:off x="5831846" y="3612323"/>
            <a:ext cx="829338" cy="225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1539BCE1-44A9-489F-810E-ED2A8602AAD2}"/>
              </a:ext>
            </a:extLst>
          </p:cNvPr>
          <p:cNvSpPr/>
          <p:nvPr/>
        </p:nvSpPr>
        <p:spPr>
          <a:xfrm>
            <a:off x="6661183" y="3723142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依次根据最优结果分割节点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9461E9-22E3-4653-8687-45EC9883D3D1}"/>
              </a:ext>
            </a:extLst>
          </p:cNvPr>
          <p:cNvCxnSpPr>
            <a:cxnSpLocks/>
          </p:cNvCxnSpPr>
          <p:nvPr/>
        </p:nvCxnSpPr>
        <p:spPr>
          <a:xfrm>
            <a:off x="5773538" y="4713036"/>
            <a:ext cx="829338" cy="225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4B01050-A5C5-47C3-B462-6781537C6D1A}"/>
              </a:ext>
            </a:extLst>
          </p:cNvPr>
          <p:cNvSpPr/>
          <p:nvPr/>
        </p:nvSpPr>
        <p:spPr>
          <a:xfrm>
            <a:off x="6678863" y="4603773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计算左右叶子节点权重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D64DEB-63E0-4798-BA07-4FACF311F635}"/>
              </a:ext>
            </a:extLst>
          </p:cNvPr>
          <p:cNvCxnSpPr>
            <a:cxnSpLocks/>
          </p:cNvCxnSpPr>
          <p:nvPr/>
        </p:nvCxnSpPr>
        <p:spPr>
          <a:xfrm>
            <a:off x="5773538" y="5560843"/>
            <a:ext cx="829338" cy="2252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E9212A-EF63-4FD4-AFE2-A6DAF38B7EF8}"/>
              </a:ext>
            </a:extLst>
          </p:cNvPr>
          <p:cNvSpPr/>
          <p:nvPr/>
        </p:nvSpPr>
        <p:spPr>
          <a:xfrm>
            <a:off x="6678863" y="5491027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正式建立分割节点</a:t>
            </a:r>
          </a:p>
        </p:txBody>
      </p:sp>
    </p:spTree>
    <p:extLst>
      <p:ext uri="{BB962C8B-B14F-4D97-AF65-F5344CB8AC3E}">
        <p14:creationId xmlns:p14="http://schemas.microsoft.com/office/powerpoint/2010/main" val="109632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对一个节点的数据集，找最优分割点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UpdateSolution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FFEEF27-0926-4917-B7AB-97A1BB2B9EB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831845" y="2792087"/>
            <a:ext cx="816419" cy="2076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27E69A-00BB-4055-AB23-DEF72D859E81}"/>
              </a:ext>
            </a:extLst>
          </p:cNvPr>
          <p:cNvSpPr/>
          <p:nvPr/>
        </p:nvSpPr>
        <p:spPr>
          <a:xfrm>
            <a:off x="6648264" y="2561254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遍历特征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并行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9461E9-22E3-4653-8687-45EC9883D3D1}"/>
              </a:ext>
            </a:extLst>
          </p:cNvPr>
          <p:cNvCxnSpPr>
            <a:cxnSpLocks/>
          </p:cNvCxnSpPr>
          <p:nvPr/>
        </p:nvCxnSpPr>
        <p:spPr>
          <a:xfrm flipV="1">
            <a:off x="5840685" y="4840357"/>
            <a:ext cx="762191" cy="979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4B01050-A5C5-47C3-B462-6781537C6D1A}"/>
              </a:ext>
            </a:extLst>
          </p:cNvPr>
          <p:cNvSpPr/>
          <p:nvPr/>
        </p:nvSpPr>
        <p:spPr>
          <a:xfrm>
            <a:off x="6648264" y="4424858"/>
            <a:ext cx="2231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该特征下枚举搜索最优分割点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D64DEB-63E0-4798-BA07-4FACF311F635}"/>
              </a:ext>
            </a:extLst>
          </p:cNvPr>
          <p:cNvCxnSpPr>
            <a:cxnSpLocks/>
          </p:cNvCxnSpPr>
          <p:nvPr/>
        </p:nvCxnSpPr>
        <p:spPr>
          <a:xfrm>
            <a:off x="5840685" y="5625187"/>
            <a:ext cx="762191" cy="16094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E9212A-EF63-4FD4-AFE2-A6DAF38B7EF8}"/>
              </a:ext>
            </a:extLst>
          </p:cNvPr>
          <p:cNvSpPr/>
          <p:nvPr/>
        </p:nvSpPr>
        <p:spPr>
          <a:xfrm>
            <a:off x="6678863" y="5491027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支持从小到大和从大到小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A3093B-C260-402A-98C6-A2E77EC3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1" y="1808115"/>
            <a:ext cx="5674684" cy="45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5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151462-9D1F-41E4-A74A-C517A339F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" y="2445026"/>
            <a:ext cx="6207605" cy="311581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对数据的一个维度遍历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找最优分割点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cache buffer)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EnumerateSplit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FFEEF27-0926-4917-B7AB-97A1BB2B9EBC}"/>
              </a:ext>
            </a:extLst>
          </p:cNvPr>
          <p:cNvCxnSpPr>
            <a:cxnSpLocks/>
          </p:cNvCxnSpPr>
          <p:nvPr/>
        </p:nvCxnSpPr>
        <p:spPr>
          <a:xfrm flipV="1">
            <a:off x="5432475" y="2792086"/>
            <a:ext cx="1170401" cy="246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27E69A-00BB-4055-AB23-DEF72D859E81}"/>
              </a:ext>
            </a:extLst>
          </p:cNvPr>
          <p:cNvSpPr/>
          <p:nvPr/>
        </p:nvSpPr>
        <p:spPr>
          <a:xfrm>
            <a:off x="6648264" y="2561254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遍历数据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9461E9-22E3-4653-8687-45EC9883D3D1}"/>
              </a:ext>
            </a:extLst>
          </p:cNvPr>
          <p:cNvCxnSpPr>
            <a:cxnSpLocks/>
          </p:cNvCxnSpPr>
          <p:nvPr/>
        </p:nvCxnSpPr>
        <p:spPr>
          <a:xfrm>
            <a:off x="5840685" y="4840357"/>
            <a:ext cx="791343" cy="4784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4B01050-A5C5-47C3-B462-6781537C6D1A}"/>
              </a:ext>
            </a:extLst>
          </p:cNvPr>
          <p:cNvSpPr/>
          <p:nvPr/>
        </p:nvSpPr>
        <p:spPr>
          <a:xfrm>
            <a:off x="6632028" y="4903345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计算该分割点下的效果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D64DEB-63E0-4798-BA07-4FACF311F635}"/>
              </a:ext>
            </a:extLst>
          </p:cNvPr>
          <p:cNvCxnSpPr>
            <a:cxnSpLocks/>
          </p:cNvCxnSpPr>
          <p:nvPr/>
        </p:nvCxnSpPr>
        <p:spPr>
          <a:xfrm>
            <a:off x="5840685" y="4002934"/>
            <a:ext cx="7913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E9212A-EF63-4FD4-AFE2-A6DAF38B7EF8}"/>
              </a:ext>
            </a:extLst>
          </p:cNvPr>
          <p:cNvSpPr/>
          <p:nvPr/>
        </p:nvSpPr>
        <p:spPr>
          <a:xfrm>
            <a:off x="6632029" y="3655083"/>
            <a:ext cx="2231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代为参与后续计算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07AA3B-C578-4493-AC5A-4409CFE489FE}"/>
              </a:ext>
            </a:extLst>
          </p:cNvPr>
          <p:cNvCxnSpPr>
            <a:cxnSpLocks/>
          </p:cNvCxnSpPr>
          <p:nvPr/>
        </p:nvCxnSpPr>
        <p:spPr>
          <a:xfrm flipV="1">
            <a:off x="5461628" y="3246673"/>
            <a:ext cx="1170401" cy="246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421FEAB-5A87-4B68-B541-123B47210C4B}"/>
              </a:ext>
            </a:extLst>
          </p:cNvPr>
          <p:cNvSpPr/>
          <p:nvPr/>
        </p:nvSpPr>
        <p:spPr>
          <a:xfrm>
            <a:off x="6661185" y="3077168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3DBFAC-B35F-4302-A4A6-14D85BD0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0" y="1927963"/>
            <a:ext cx="6086126" cy="465456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对数据的一个维度遍历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找最优分割点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带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cache buffer)</a:t>
            </a:r>
            <a:endParaRPr lang="zh-CN" altLang="en-US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EnumerateSplit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27E69A-00BB-4055-AB23-DEF72D859E81}"/>
              </a:ext>
            </a:extLst>
          </p:cNvPr>
          <p:cNvSpPr/>
          <p:nvPr/>
        </p:nvSpPr>
        <p:spPr>
          <a:xfrm>
            <a:off x="6648264" y="2561254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尝试不做分割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B01050-A5C5-47C3-B462-6781537C6D1A}"/>
              </a:ext>
            </a:extLst>
          </p:cNvPr>
          <p:cNvSpPr/>
          <p:nvPr/>
        </p:nvSpPr>
        <p:spPr>
          <a:xfrm>
            <a:off x="6632028" y="4903345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计算该分割点下的效果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E9212A-EF63-4FD4-AFE2-A6DAF38B7EF8}"/>
              </a:ext>
            </a:extLst>
          </p:cNvPr>
          <p:cNvSpPr/>
          <p:nvPr/>
        </p:nvSpPr>
        <p:spPr>
          <a:xfrm>
            <a:off x="6632029" y="3655083"/>
            <a:ext cx="22319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代为参与后续计算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1FEAB-5A87-4B68-B541-123B47210C4B}"/>
              </a:ext>
            </a:extLst>
          </p:cNvPr>
          <p:cNvSpPr/>
          <p:nvPr/>
        </p:nvSpPr>
        <p:spPr>
          <a:xfrm>
            <a:off x="6661185" y="3077168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buffer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A89D6A3A-7F8E-424A-BABC-0098D946B4BA}"/>
              </a:ext>
            </a:extLst>
          </p:cNvPr>
          <p:cNvSpPr/>
          <p:nvPr/>
        </p:nvSpPr>
        <p:spPr>
          <a:xfrm>
            <a:off x="6132443" y="2670225"/>
            <a:ext cx="228152" cy="3303192"/>
          </a:xfrm>
          <a:prstGeom prst="rightBracket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2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339FF5-5A1E-4FAA-817F-D9A8AFB5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" y="2087285"/>
            <a:ext cx="5746947" cy="383129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AD617C0-E5D5-40B0-903A-C768E13BEB73}"/>
              </a:ext>
            </a:extLst>
          </p:cNvPr>
          <p:cNvSpPr txBox="1">
            <a:spLocks/>
          </p:cNvSpPr>
          <p:nvPr/>
        </p:nvSpPr>
        <p:spPr bwMode="auto">
          <a:xfrm>
            <a:off x="250826" y="1297157"/>
            <a:ext cx="8736013" cy="496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根据一个分割点</a:t>
            </a:r>
            <a:r>
              <a:rPr lang="en-US" altLang="zh-CN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计算分割后得分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8DD4B2-2A55-4ADB-8139-1459E2DD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UpdateEnumeration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78A53E-9573-492F-98AE-A1224AC5B2DD}"/>
              </a:ext>
            </a:extLst>
          </p:cNvPr>
          <p:cNvSpPr/>
          <p:nvPr/>
        </p:nvSpPr>
        <p:spPr>
          <a:xfrm>
            <a:off x="0" y="6497053"/>
            <a:ext cx="4138863" cy="252663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FFEEF27-0926-4917-B7AB-97A1BB2B9EBC}"/>
              </a:ext>
            </a:extLst>
          </p:cNvPr>
          <p:cNvCxnSpPr>
            <a:cxnSpLocks/>
          </p:cNvCxnSpPr>
          <p:nvPr/>
        </p:nvCxnSpPr>
        <p:spPr>
          <a:xfrm flipV="1">
            <a:off x="5432475" y="2792086"/>
            <a:ext cx="1170401" cy="246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E27E69A-00BB-4055-AB23-DEF72D859E81}"/>
              </a:ext>
            </a:extLst>
          </p:cNvPr>
          <p:cNvSpPr/>
          <p:nvPr/>
        </p:nvSpPr>
        <p:spPr>
          <a:xfrm>
            <a:off x="6648264" y="2561254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遍历数据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9461E9-22E3-4653-8687-45EC9883D3D1}"/>
              </a:ext>
            </a:extLst>
          </p:cNvPr>
          <p:cNvCxnSpPr>
            <a:cxnSpLocks/>
          </p:cNvCxnSpPr>
          <p:nvPr/>
        </p:nvCxnSpPr>
        <p:spPr>
          <a:xfrm>
            <a:off x="5794188" y="4124044"/>
            <a:ext cx="792453" cy="6430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4B01050-A5C5-47C3-B462-6781537C6D1A}"/>
              </a:ext>
            </a:extLst>
          </p:cNvPr>
          <p:cNvSpPr/>
          <p:nvPr/>
        </p:nvSpPr>
        <p:spPr>
          <a:xfrm>
            <a:off x="6602876" y="4630995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分割点为两个数据的中点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4D64DEB-63E0-4798-BA07-4FACF311F635}"/>
              </a:ext>
            </a:extLst>
          </p:cNvPr>
          <p:cNvCxnSpPr>
            <a:cxnSpLocks/>
          </p:cNvCxnSpPr>
          <p:nvPr/>
        </p:nvCxnSpPr>
        <p:spPr>
          <a:xfrm>
            <a:off x="5795297" y="3748387"/>
            <a:ext cx="7913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1E9212A-EF63-4FD4-AFE2-A6DAF38B7EF8}"/>
              </a:ext>
            </a:extLst>
          </p:cNvPr>
          <p:cNvSpPr/>
          <p:nvPr/>
        </p:nvSpPr>
        <p:spPr>
          <a:xfrm>
            <a:off x="6632029" y="3655083"/>
            <a:ext cx="2231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evaluator</a:t>
            </a:r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计算分割后的得分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307AA3B-C578-4493-AC5A-4409CFE489FE}"/>
              </a:ext>
            </a:extLst>
          </p:cNvPr>
          <p:cNvCxnSpPr>
            <a:cxnSpLocks/>
          </p:cNvCxnSpPr>
          <p:nvPr/>
        </p:nvCxnSpPr>
        <p:spPr>
          <a:xfrm>
            <a:off x="5432475" y="3239584"/>
            <a:ext cx="1199554" cy="709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E421FEAB-5A87-4B68-B541-123B47210C4B}"/>
              </a:ext>
            </a:extLst>
          </p:cNvPr>
          <p:cNvSpPr/>
          <p:nvPr/>
        </p:nvSpPr>
        <p:spPr>
          <a:xfrm>
            <a:off x="6661185" y="3077168"/>
            <a:ext cx="2231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正序还是逆序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F29C2D8-B3B0-4F62-AE2A-EF91A62F08EF}"/>
              </a:ext>
            </a:extLst>
          </p:cNvPr>
          <p:cNvCxnSpPr>
            <a:cxnSpLocks/>
          </p:cNvCxnSpPr>
          <p:nvPr/>
        </p:nvCxnSpPr>
        <p:spPr>
          <a:xfrm>
            <a:off x="5784655" y="5322947"/>
            <a:ext cx="801986" cy="48552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4CF2B29-50CE-4BE4-9DCB-A43BBFA36F87}"/>
              </a:ext>
            </a:extLst>
          </p:cNvPr>
          <p:cNvSpPr/>
          <p:nvPr/>
        </p:nvSpPr>
        <p:spPr>
          <a:xfrm>
            <a:off x="6586641" y="5574734"/>
            <a:ext cx="240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记录分割结果</a:t>
            </a:r>
            <a:endParaRPr lang="en-US" altLang="zh-CN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里面自动取</a:t>
            </a:r>
            <a:r>
              <a:rPr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max</a:t>
            </a:r>
            <a:endParaRPr lang="zh-CN" altLang="en-US" sz="2400" dirty="0">
              <a:latin typeface="Adobe 黑体 Std R" panose="020B0400000000000000" pitchFamily="34" charset="-122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7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MDA">
      <a:majorFont>
        <a:latin typeface="Palatino Linotype"/>
        <a:ea typeface="幼圆"/>
        <a:cs typeface=""/>
      </a:majorFont>
      <a:minorFont>
        <a:latin typeface="Palatino Linotype"/>
        <a:ea typeface="幼圆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4845</TotalTime>
  <Words>514</Words>
  <Application>Microsoft Office PowerPoint</Application>
  <PresentationFormat>全屏显示(4:3)</PresentationFormat>
  <Paragraphs>99</Paragraphs>
  <Slides>12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Adobe 黑体 Std R</vt:lpstr>
      <vt:lpstr>等线</vt:lpstr>
      <vt:lpstr>幼圆</vt:lpstr>
      <vt:lpstr>Arial</vt:lpstr>
      <vt:lpstr>Palatino Linotype</vt:lpstr>
      <vt:lpstr>Times New Roman</vt:lpstr>
      <vt:lpstr>Office 主题​​</vt:lpstr>
      <vt:lpstr>Tree_updater 代码解读</vt:lpstr>
      <vt:lpstr>概述</vt:lpstr>
      <vt:lpstr>代码实现： ColMaker</vt:lpstr>
      <vt:lpstr>代码实现： Builder</vt:lpstr>
      <vt:lpstr>代码实现： FindSplit</vt:lpstr>
      <vt:lpstr>代码实现： UpdateSolution</vt:lpstr>
      <vt:lpstr>代码实现： EnumerateSplit</vt:lpstr>
      <vt:lpstr>代码实现： EnumerateSplit</vt:lpstr>
      <vt:lpstr>代码实现： UpdateEnumeration</vt:lpstr>
      <vt:lpstr>代码实现： FindSplit</vt:lpstr>
      <vt:lpstr>代码实现： Builder</vt:lpstr>
      <vt:lpstr>代码实现：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Zhao</dc:creator>
  <cp:lastModifiedBy>Manjie Yuan</cp:lastModifiedBy>
  <cp:revision>548</cp:revision>
  <cp:lastPrinted>2018-04-09T07:26:07Z</cp:lastPrinted>
  <dcterms:created xsi:type="dcterms:W3CDTF">2017-04-12T11:19:14Z</dcterms:created>
  <dcterms:modified xsi:type="dcterms:W3CDTF">2021-05-20T13:44:51Z</dcterms:modified>
</cp:coreProperties>
</file>