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4" r:id="rId3"/>
    <p:sldId id="295" r:id="rId4"/>
    <p:sldId id="296" r:id="rId5"/>
    <p:sldId id="290" r:id="rId6"/>
    <p:sldId id="297" r:id="rId7"/>
    <p:sldId id="282" r:id="rId8"/>
    <p:sldId id="284" r:id="rId9"/>
    <p:sldId id="291" r:id="rId10"/>
    <p:sldId id="287" r:id="rId11"/>
    <p:sldId id="292" r:id="rId12"/>
    <p:sldId id="29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0" autoAdjust="0"/>
    <p:restoredTop sz="78825" autoAdjust="0"/>
  </p:normalViewPr>
  <p:slideViewPr>
    <p:cSldViewPr snapToGrid="0">
      <p:cViewPr varScale="1">
        <p:scale>
          <a:sx n="74" d="100"/>
          <a:sy n="74" d="100"/>
        </p:scale>
        <p:origin x="1215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3T13:01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1183 7855 0 0,'0'0'363'0'0,"1"-3"-12"0"0,5-12-234 0 0,1-5-56 0 0,17-34 1 0 0,0 10 397 0 0,-3-1 1 0 0,-1 0 0 0 0,-3-2 0 0 0,-2 0 0 0 0,13-66-1 0 0,-14 36-229 0 0,-4 0-1 0 0,0-126 0 0 0,-11 175 243 0 0,-8-55 0 0 0,8 81-229 0 0,-6-23 667 0 0,1 2-188 0 0,-6-37 1 0 0,10 34-265 0 0,2 24 22 0 0,2-10-248 0 0,-2 10-24 0 0,5-26 322 0 0,-3 15-472 0 0,2-1-46 0 0,2 2-1 0 0,2 1 32 0 0,-3 3-21 0 0,-2 4 26 0 0,4-5-22 0 0,3-1 38 0 0,-3 1 2 0 0,-4 6-2 0 0,4-2 6 0 0,-5 3 470 0 0,14 0-430 0 0,-13 2-35 0 0,0 1-6 0 0,14 2-15 0 0,3 1-44 0 0,-3-2 1 0 0,-10-1 32 0 0,15-1-21 0 0,-19 2-47 0 0,2-1 49 0 0,26 0 173 0 0,-27-2-184 0 0,31 0 204 0 0,-24 1-195 0 0,-8 0 104 0 0,0-1-68 0 0,9 0-919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2:04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0,'0'0'80'0'0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531D5-84A6-4380-97AC-0D4B3BF6DA3D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B293-4B4A-4443-89C9-D80B2650D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1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02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r>
              <a:rPr lang="zh-CN" altLang="en-US" dirty="0"/>
              <a:t>先在对数尺度上找学习率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89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1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9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3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4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2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8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1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为什么不是</a:t>
            </a:r>
            <a:r>
              <a:rPr lang="en-US" altLang="zh-CN" sz="1200" dirty="0"/>
              <a:t>over-fitting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3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34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Adaptation to reduce dependency 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1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479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89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5297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5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6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8" y="1295406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7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" y="632142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4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6" y="1295402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F91E-1700-4754-B4AB-0B078F4C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73" y="1901150"/>
            <a:ext cx="8219206" cy="1260249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on Convolution Neural Networks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54A4B4-7AB0-4376-A25E-DCA22C3AA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algn="ctr"/>
            <a:endParaRPr lang="en-US" altLang="zh-CN" sz="8000" baseline="30000" dirty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altLang="zh-CN" sz="5600" b="1" dirty="0">
                <a:solidFill>
                  <a:srgbClr val="000000"/>
                </a:solidFill>
                <a:effectLst/>
                <a:latin typeface="+mn-lt"/>
              </a:rPr>
              <a:t>2021.8.20</a:t>
            </a:r>
            <a:endParaRPr lang="zh-CN" altLang="en-US" sz="5600" b="1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20E0E-CACC-45C2-945D-48A2DD83578A}"/>
              </a:ext>
            </a:extLst>
          </p:cNvPr>
          <p:cNvSpPr txBox="1"/>
          <p:nvPr/>
        </p:nvSpPr>
        <p:spPr>
          <a:xfrm>
            <a:off x="6244893" y="469582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汇报人：倪杰</a:t>
            </a:r>
          </a:p>
        </p:txBody>
      </p:sp>
    </p:spTree>
    <p:extLst>
      <p:ext uri="{BB962C8B-B14F-4D97-AF65-F5344CB8AC3E}">
        <p14:creationId xmlns:p14="http://schemas.microsoft.com/office/powerpoint/2010/main" val="388413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Hyperparameter tuning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 err="1">
                <a:latin typeface="+mn-lt"/>
              </a:rPr>
              <a:t>ConvLayers</a:t>
            </a:r>
            <a:r>
              <a:rPr lang="en-US" altLang="zh-CN" sz="2800" dirty="0">
                <a:latin typeface="+mn-lt"/>
              </a:rPr>
              <a:t>-</a:t>
            </a:r>
            <a:r>
              <a:rPr lang="en-US" altLang="zh-CN" sz="2800" dirty="0" err="1">
                <a:latin typeface="+mn-lt"/>
              </a:rPr>
              <a:t>Kernel_size</a:t>
            </a:r>
            <a:r>
              <a:rPr lang="en-US" altLang="zh-CN" sz="2800" dirty="0">
                <a:latin typeface="+mn-lt"/>
              </a:rPr>
              <a:t>-Channels</a:t>
            </a:r>
            <a:endParaRPr lang="en-US" altLang="zh-CN" sz="2800" dirty="0"/>
          </a:p>
          <a:p>
            <a:r>
              <a:rPr lang="en-US" altLang="zh-CN" sz="2800" dirty="0"/>
              <a:t>Slightly better performance of 5×5 kernel in first layer</a:t>
            </a:r>
          </a:p>
          <a:p>
            <a:endParaRPr lang="en-US" altLang="zh-CN" sz="2800" dirty="0"/>
          </a:p>
          <a:p>
            <a:r>
              <a:rPr lang="en-US" altLang="zh-CN" sz="2800" dirty="0"/>
              <a:t>Change the channels</a:t>
            </a:r>
          </a:p>
          <a:p>
            <a:pPr lvl="1"/>
            <a:r>
              <a:rPr lang="en-US" altLang="zh-CN" sz="2500" dirty="0"/>
              <a:t>16-16-32(99.41)</a:t>
            </a:r>
          </a:p>
          <a:p>
            <a:pPr lvl="1"/>
            <a:r>
              <a:rPr lang="en-US" altLang="zh-CN" sz="2500" dirty="0"/>
              <a:t>32-32-64(99.46)</a:t>
            </a:r>
          </a:p>
          <a:p>
            <a:pPr lvl="1"/>
            <a:r>
              <a:rPr lang="en-US" altLang="zh-CN" sz="2500" dirty="0"/>
              <a:t>64-64-128(99.53)</a:t>
            </a:r>
          </a:p>
          <a:p>
            <a:pPr lvl="1"/>
            <a:r>
              <a:rPr lang="en-US" altLang="zh-CN" sz="2500" dirty="0"/>
              <a:t>128-128-256(99.44)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r>
              <a:rPr lang="en-US" altLang="zh-CN" sz="2700" dirty="0">
                <a:latin typeface="+mn-lt"/>
              </a:rPr>
              <a:t>Hyperparameters tuning: batch size, learning rate, weight decay, dropout</a:t>
            </a:r>
            <a:endParaRPr lang="en-US" altLang="zh-CN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Hyperparameter tuning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>
                <a:latin typeface="+mn-lt"/>
              </a:rPr>
              <a:t>Using BN in Conv and FC, skip dropout</a:t>
            </a:r>
            <a:endParaRPr lang="en-US" altLang="zh-CN" sz="2800" dirty="0"/>
          </a:p>
          <a:p>
            <a:r>
              <a:rPr lang="en-US" altLang="zh-CN" sz="2800" dirty="0"/>
              <a:t>Result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Best accuracy: 99.53</a:t>
            </a:r>
          </a:p>
          <a:p>
            <a:pPr marL="342900" lvl="1" indent="0">
              <a:buNone/>
            </a:pPr>
            <a:r>
              <a:rPr lang="en-US" altLang="zh-CN" sz="2400" dirty="0"/>
              <a:t>Batch size:128   Initial lr:0.003   </a:t>
            </a:r>
            <a:r>
              <a:rPr lang="en-US" altLang="zh-CN" sz="2400" dirty="0" err="1"/>
              <a:t>lr</a:t>
            </a:r>
            <a:r>
              <a:rPr lang="en-US" altLang="zh-CN" sz="2400" dirty="0"/>
              <a:t> decay:0.9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50F862C-8EFB-4FD4-91D8-7D1034D3E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3" y="2190349"/>
            <a:ext cx="5753630" cy="289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5BF8-FF6D-4766-8FA3-62C8436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Dataset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22931-7E7F-4C0D-9CF7-B7E7829F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kern="100" dirty="0">
                <a:latin typeface="+mn-lt"/>
                <a:ea typeface="等线" panose="02010600030101010101" pitchFamily="2" charset="-122"/>
              </a:rPr>
              <a:t>Intel image classification (25000×150×150×3)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Multiclass classification(6 classes)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Test data size:3000</a:t>
            </a:r>
          </a:p>
          <a:p>
            <a:r>
              <a:rPr lang="en-US" altLang="zh-CN" sz="2800" dirty="0"/>
              <a:t>Model: 3Conv+2MaxP+3FC+BN</a:t>
            </a:r>
          </a:p>
          <a:p>
            <a:pPr lvl="1"/>
            <a:r>
              <a:rPr lang="en-US" altLang="zh-CN" sz="2400" dirty="0" err="1"/>
              <a:t>Kernel_size</a:t>
            </a:r>
            <a:r>
              <a:rPr lang="en-US" altLang="zh-CN" sz="2400" dirty="0"/>
              <a:t>: 11×11  5×5  3×3</a:t>
            </a:r>
          </a:p>
          <a:p>
            <a:pPr lvl="1"/>
            <a:r>
              <a:rPr lang="en-US" altLang="zh-CN" sz="2400" dirty="0"/>
              <a:t>Channels: 64-64-128</a:t>
            </a:r>
          </a:p>
          <a:p>
            <a:pPr lvl="1"/>
            <a:r>
              <a:rPr lang="en-US" altLang="zh-CN" sz="2400" dirty="0"/>
              <a:t>FC-nodes: 256-64-10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Best accuracy:85.7</a:t>
            </a:r>
            <a:r>
              <a:rPr lang="zh-CN" altLang="en-US" sz="2400" kern="100" dirty="0">
                <a:latin typeface="+mn-lt"/>
                <a:ea typeface="等线" panose="02010600030101010101" pitchFamily="2" charset="-122"/>
              </a:rPr>
              <a:t>％</a:t>
            </a:r>
            <a:endParaRPr lang="en-US" altLang="zh-CN" sz="2400" kern="100" dirty="0">
              <a:latin typeface="+mn-lt"/>
              <a:ea typeface="等线" panose="02010600030101010101" pitchFamily="2" charset="-122"/>
            </a:endParaRPr>
          </a:p>
          <a:p>
            <a:r>
              <a:rPr lang="en-US" altLang="zh-CN" sz="2800" dirty="0">
                <a:latin typeface="+mn-lt"/>
              </a:rPr>
              <a:t>Hyperparameter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Batch_size:64</a:t>
            </a:r>
          </a:p>
          <a:p>
            <a:pPr lvl="1"/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Lr:0.001</a:t>
            </a:r>
          </a:p>
          <a:p>
            <a:pPr lvl="1"/>
            <a:r>
              <a:rPr lang="en-US" altLang="zh-CN" sz="2400" kern="100" dirty="0" err="1">
                <a:latin typeface="+mn-lt"/>
                <a:ea typeface="等线" panose="02010600030101010101" pitchFamily="2" charset="-122"/>
              </a:rPr>
              <a:t>Weight_decay</a:t>
            </a:r>
            <a:r>
              <a:rPr lang="en-US" altLang="zh-CN" sz="2400" kern="100" dirty="0">
                <a:latin typeface="+mn-lt"/>
                <a:ea typeface="等线" panose="02010600030101010101" pitchFamily="2" charset="-122"/>
              </a:rPr>
              <a:t>: 0.9</a:t>
            </a:r>
          </a:p>
          <a:p>
            <a:pPr lvl="1"/>
            <a:endParaRPr lang="en-US" altLang="zh-CN" sz="2400" kern="100" dirty="0">
              <a:latin typeface="+mn-lt"/>
              <a:ea typeface="等线" panose="02010600030101010101" pitchFamily="2" charset="-122"/>
            </a:endParaRPr>
          </a:p>
          <a:p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500" kern="100" dirty="0">
                <a:effectLst/>
                <a:latin typeface="+mn-lt"/>
                <a:ea typeface="等线" panose="02010600030101010101" pitchFamily="2" charset="-122"/>
              </a:rPr>
              <a:t>                                               </a:t>
            </a:r>
            <a:endParaRPr lang="en-US" altLang="zh-CN" sz="2800" kern="100" dirty="0">
              <a:latin typeface="+mn-lt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C29B73D-8B49-4B87-90DB-D725F621B6D9}"/>
                  </a:ext>
                </a:extLst>
              </p14:cNvPr>
              <p14:cNvContentPartPr/>
              <p14:nvPr/>
            </p14:nvContentPartPr>
            <p14:xfrm>
              <a:off x="1735684" y="4825811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C29B73D-8B49-4B87-90DB-D725F621B6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7044" y="48171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CNN models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 err="1"/>
              <a:t>LeNet</a:t>
            </a:r>
            <a:endParaRPr lang="en-US" altLang="zh-CN" sz="2800" dirty="0"/>
          </a:p>
          <a:p>
            <a:pPr lvl="1"/>
            <a:r>
              <a:rPr lang="en-US" altLang="zh-CN" sz="2500" dirty="0"/>
              <a:t>2ConvLayer+3FC Layer</a:t>
            </a:r>
          </a:p>
          <a:p>
            <a:pPr lvl="1"/>
            <a:r>
              <a:rPr lang="en-US" altLang="zh-CN" sz="2500" dirty="0" err="1"/>
              <a:t>Kernel_size</a:t>
            </a:r>
            <a:r>
              <a:rPr lang="en-US" altLang="zh-CN" sz="2500" dirty="0"/>
              <a:t>: 5×5</a:t>
            </a:r>
          </a:p>
          <a:p>
            <a:pPr lvl="1"/>
            <a:r>
              <a:rPr lang="en-US" altLang="zh-CN" sz="2500" dirty="0"/>
              <a:t>Channels:6-6</a:t>
            </a:r>
          </a:p>
          <a:p>
            <a:pPr lvl="1"/>
            <a:r>
              <a:rPr lang="en-US" altLang="zh-CN" sz="2500" dirty="0"/>
              <a:t>No </a:t>
            </a:r>
            <a:r>
              <a:rPr lang="en-US" altLang="zh-CN" sz="2500" dirty="0" err="1"/>
              <a:t>ReLU</a:t>
            </a: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500" dirty="0"/>
          </a:p>
          <a:p>
            <a:pPr lvl="1"/>
            <a:endParaRPr lang="en-US" altLang="zh-CN" sz="2500" dirty="0"/>
          </a:p>
          <a:p>
            <a:pPr lvl="1"/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E0B3F6-2B96-4E14-BF74-DA59670A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5" y="3580327"/>
            <a:ext cx="8463989" cy="23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CNN models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 err="1"/>
              <a:t>AlexNet</a:t>
            </a:r>
            <a:endParaRPr lang="en-US" altLang="zh-CN" sz="2800" dirty="0"/>
          </a:p>
          <a:p>
            <a:pPr lvl="1"/>
            <a:r>
              <a:rPr lang="en-US" altLang="zh-CN" sz="2500" dirty="0"/>
              <a:t>5ConvLayer+3FC Layer</a:t>
            </a:r>
          </a:p>
          <a:p>
            <a:pPr lvl="1"/>
            <a:r>
              <a:rPr lang="en-US" altLang="zh-CN" sz="2500" dirty="0" err="1"/>
              <a:t>Kernel_size</a:t>
            </a:r>
            <a:r>
              <a:rPr lang="en-US" altLang="zh-CN" sz="2500" dirty="0"/>
              <a:t>: 11-5-3-3-3</a:t>
            </a:r>
          </a:p>
          <a:p>
            <a:pPr lvl="1"/>
            <a:r>
              <a:rPr lang="en-US" altLang="zh-CN" sz="2500" dirty="0"/>
              <a:t>Channels:128-256-384-384-256</a:t>
            </a:r>
          </a:p>
          <a:p>
            <a:pPr lvl="1"/>
            <a:r>
              <a:rPr lang="en-US" altLang="zh-CN" sz="2500" dirty="0" err="1"/>
              <a:t>Maxpooling+LRN</a:t>
            </a: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500" dirty="0"/>
          </a:p>
          <a:p>
            <a:pPr lvl="1"/>
            <a:endParaRPr lang="en-US" altLang="zh-CN" sz="2500" dirty="0"/>
          </a:p>
          <a:p>
            <a:pPr lvl="1"/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4BC68A-C424-4D34-ACE9-D89F2BB82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6" y="3567301"/>
            <a:ext cx="8323784" cy="26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CNN models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 err="1"/>
              <a:t>VGGNet:Small</a:t>
            </a:r>
            <a:r>
              <a:rPr lang="en-US" altLang="zh-CN" sz="2800" dirty="0"/>
              <a:t> kernels</a:t>
            </a:r>
          </a:p>
          <a:p>
            <a:pPr lvl="1"/>
            <a:r>
              <a:rPr lang="en-US" altLang="zh-CN" sz="2500" dirty="0"/>
              <a:t>13ConvLayer+3FC Layer(VGG-16)</a:t>
            </a:r>
          </a:p>
          <a:p>
            <a:pPr lvl="1"/>
            <a:r>
              <a:rPr lang="en-US" altLang="zh-CN" sz="2500" dirty="0" err="1"/>
              <a:t>Kernel_size</a:t>
            </a:r>
            <a:r>
              <a:rPr lang="en-US" altLang="zh-CN" sz="2500" dirty="0"/>
              <a:t>: 3×3</a:t>
            </a:r>
          </a:p>
          <a:p>
            <a:pPr lvl="1"/>
            <a:r>
              <a:rPr lang="en-US" altLang="zh-CN" sz="2500" dirty="0"/>
              <a:t>Channels:2×64-2×128-3×256-3×512-3×512</a:t>
            </a:r>
          </a:p>
          <a:p>
            <a:pPr lvl="1"/>
            <a:r>
              <a:rPr lang="en-US" altLang="zh-CN" sz="2500" dirty="0"/>
              <a:t>5Maxpooling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500" dirty="0"/>
          </a:p>
          <a:p>
            <a:pPr lvl="1"/>
            <a:endParaRPr lang="en-US" altLang="zh-CN" sz="2500" dirty="0"/>
          </a:p>
          <a:p>
            <a:pPr lvl="1"/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C256D-09BE-4637-87D1-F1924A3F6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2" y="3311302"/>
            <a:ext cx="3499834" cy="29512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E219D0-D976-49C9-8CE7-B497CCEC9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23377" y="3088242"/>
            <a:ext cx="4967167" cy="13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latin typeface="+mn-lt"/>
              </a:rPr>
              <a:t>GoogleNet</a:t>
            </a:r>
            <a:r>
              <a:rPr lang="en-US" altLang="zh-CN" sz="4000" b="1" dirty="0">
                <a:latin typeface="+mn-lt"/>
              </a:rPr>
              <a:t> and Inception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/>
              <a:t>InceptionV1</a:t>
            </a:r>
          </a:p>
          <a:p>
            <a:pPr lvl="1"/>
            <a:r>
              <a:rPr lang="en-US" altLang="zh-CN" sz="2500" dirty="0"/>
              <a:t>“Broaden” the net structure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5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Advantages</a:t>
            </a:r>
          </a:p>
          <a:p>
            <a:pPr lvl="1"/>
            <a:r>
              <a:rPr lang="en-US" altLang="zh-CN" sz="2500" dirty="0"/>
              <a:t>Abstract features from different scales simultaneously</a:t>
            </a:r>
          </a:p>
          <a:p>
            <a:pPr lvl="1"/>
            <a:r>
              <a:rPr lang="en-US" altLang="zh-CN" sz="2400" dirty="0"/>
              <a:t>1×1conv allows for less computation cost</a:t>
            </a:r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BC738-4321-4130-833A-703189E01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1" y="2152555"/>
            <a:ext cx="4827615" cy="25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latin typeface="+mn-lt"/>
              </a:rPr>
              <a:t>GoogleNet</a:t>
            </a:r>
            <a:r>
              <a:rPr lang="en-US" altLang="zh-CN" sz="4000" b="1" dirty="0">
                <a:latin typeface="+mn-lt"/>
              </a:rPr>
              <a:t> and Inception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 err="1"/>
              <a:t>GoogleNet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5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CD189A-E43B-4BDD-8684-0A88C467C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8" y="1780091"/>
            <a:ext cx="3863133" cy="45820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7D921F-BFE3-4515-99CC-071826FA1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81" y="1252049"/>
            <a:ext cx="2275690" cy="50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4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latin typeface="+mn-lt"/>
              </a:rPr>
              <a:t>ResNet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/>
              <a:t>Motivation: Degradation problem</a:t>
            </a:r>
          </a:p>
          <a:p>
            <a:pPr lvl="1"/>
            <a:r>
              <a:rPr lang="en-US" altLang="zh-CN" sz="2100" dirty="0"/>
              <a:t>Performance gets worse when  the net gets deeper</a:t>
            </a:r>
          </a:p>
          <a:p>
            <a:pPr lvl="1"/>
            <a:r>
              <a:rPr lang="en-US" altLang="zh-CN" sz="2100" dirty="0"/>
              <a:t>Not over-fitting</a:t>
            </a:r>
          </a:p>
          <a:p>
            <a:pPr lvl="1"/>
            <a:r>
              <a:rPr lang="en-US" altLang="zh-CN" sz="2100" dirty="0"/>
              <a:t>The expected function is more like identity function than zero function</a:t>
            </a:r>
          </a:p>
          <a:p>
            <a:r>
              <a:rPr lang="en-US" altLang="zh-CN" sz="2800" dirty="0"/>
              <a:t>Solution: Learn the residual rather than original mapping</a:t>
            </a:r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A38790-2A93-4CE4-A9CD-FADF4BAB6A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86" y="4127480"/>
            <a:ext cx="5850131" cy="2129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AC492F-5AF9-436F-881B-B6D226063F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2"/>
          <a:stretch/>
        </p:blipFill>
        <p:spPr>
          <a:xfrm>
            <a:off x="859094" y="3281363"/>
            <a:ext cx="2753438" cy="3738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808991-D647-48EE-94EC-AF789E6653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8"/>
          <a:stretch/>
        </p:blipFill>
        <p:spPr>
          <a:xfrm>
            <a:off x="859094" y="3753583"/>
            <a:ext cx="2978810" cy="3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latin typeface="+mn-lt"/>
              </a:rPr>
              <a:t>ResNet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/>
              <a:t>Shortcut Connection</a:t>
            </a:r>
          </a:p>
          <a:p>
            <a:pPr lvl="1"/>
            <a:r>
              <a:rPr lang="en-US" altLang="zh-CN" sz="2500" dirty="0"/>
              <a:t>Two or three layers per unit</a:t>
            </a:r>
          </a:p>
          <a:p>
            <a:pPr lvl="1"/>
            <a:r>
              <a:rPr lang="en-US" altLang="zh-CN" sz="2500" dirty="0"/>
              <a:t>One layer is just linear mapping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Dimensions expected to be equal</a:t>
            </a:r>
          </a:p>
          <a:p>
            <a:r>
              <a:rPr lang="en-US" altLang="zh-CN" sz="2800" dirty="0"/>
              <a:t>Adapted to </a:t>
            </a:r>
            <a:r>
              <a:rPr lang="en-US" altLang="zh-CN" sz="2800" dirty="0" err="1"/>
              <a:t>convlayer:element</a:t>
            </a:r>
            <a:r>
              <a:rPr lang="en-US" altLang="zh-CN" sz="2800" dirty="0"/>
              <a:t> addition channel by channel</a:t>
            </a:r>
          </a:p>
          <a:p>
            <a:r>
              <a:rPr lang="en-US" altLang="zh-CN" sz="2800" dirty="0"/>
              <a:t>Reduce gradient vanishing : </a:t>
            </a:r>
            <a:r>
              <a:rPr lang="en-US" altLang="zh-CN" sz="2800" dirty="0" err="1"/>
              <a:t>BN+Shortcut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B78532D-1007-43A3-BE1C-0F62077A9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8" y="2539865"/>
            <a:ext cx="4045751" cy="2300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CF656B-FB06-4696-B4F5-9EDAA9B6B7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8"/>
          <a:stretch/>
        </p:blipFill>
        <p:spPr>
          <a:xfrm>
            <a:off x="5246702" y="5038123"/>
            <a:ext cx="3660480" cy="4262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449906-3098-48AB-989D-D6EDBF0CD7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0" y="2183441"/>
            <a:ext cx="1943462" cy="3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Experiment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/>
              <a:t>Dataset: MINIST(60000×28×28) test:10000</a:t>
            </a:r>
          </a:p>
          <a:p>
            <a:r>
              <a:rPr lang="en-US" altLang="zh-CN" sz="2800" dirty="0"/>
              <a:t>Model: 3Conv+2MaxP+3FC+BN</a:t>
            </a:r>
          </a:p>
          <a:p>
            <a:pPr lvl="1"/>
            <a:r>
              <a:rPr lang="en-US" altLang="zh-CN" sz="2400" dirty="0" err="1"/>
              <a:t>Kernel_size</a:t>
            </a:r>
            <a:r>
              <a:rPr lang="en-US" altLang="zh-CN" sz="2400" dirty="0"/>
              <a:t>: 5×5  3×3  3×3</a:t>
            </a:r>
          </a:p>
          <a:p>
            <a:pPr lvl="1"/>
            <a:r>
              <a:rPr lang="en-US" altLang="zh-CN" sz="2400" dirty="0"/>
              <a:t>Channels: 64-64-128</a:t>
            </a:r>
          </a:p>
          <a:p>
            <a:pPr lvl="1"/>
            <a:r>
              <a:rPr lang="en-US" altLang="zh-CN" sz="2400" dirty="0"/>
              <a:t>FC-nodes: 256-64-10</a:t>
            </a:r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marL="342900" lvl="1" indent="0">
              <a:buNone/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 </a:t>
            </a:r>
          </a:p>
          <a:p>
            <a:pPr marL="342900" lvl="1" indent="0">
              <a:buNone/>
            </a:pPr>
            <a:endParaRPr lang="en-US" altLang="zh-CN" sz="25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14:cNvPr>
              <p14:cNvContentPartPr/>
              <p14:nvPr/>
            </p14:nvContentPartPr>
            <p14:xfrm>
              <a:off x="4707079" y="5083200"/>
              <a:ext cx="159480" cy="4262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2A1E5E1-0CC0-4742-A8E4-74CB3B90EC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8079" y="5074200"/>
                <a:ext cx="177120" cy="443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5B425F2-C51A-4453-94F3-B3C9C020D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1" y="3370346"/>
            <a:ext cx="5226412" cy="29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98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384</Words>
  <Application>Microsoft Office PowerPoint</Application>
  <PresentationFormat>全屏显示(4:3)</PresentationFormat>
  <Paragraphs>219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Arial</vt:lpstr>
      <vt:lpstr>Palatino Linotype</vt:lpstr>
      <vt:lpstr>Times New Roman</vt:lpstr>
      <vt:lpstr>1_Office 主题​​</vt:lpstr>
      <vt:lpstr>Experiment on Convolution Neural Networks</vt:lpstr>
      <vt:lpstr>CNN models</vt:lpstr>
      <vt:lpstr>CNN models</vt:lpstr>
      <vt:lpstr>CNN models</vt:lpstr>
      <vt:lpstr>GoogleNet and Inception</vt:lpstr>
      <vt:lpstr>GoogleNet and Inception</vt:lpstr>
      <vt:lpstr>ResNet</vt:lpstr>
      <vt:lpstr>ResNet</vt:lpstr>
      <vt:lpstr>Experiment</vt:lpstr>
      <vt:lpstr>Hyperparameter tuning</vt:lpstr>
      <vt:lpstr>Hyperparameter tuning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倪 杰</cp:lastModifiedBy>
  <cp:revision>556</cp:revision>
  <dcterms:created xsi:type="dcterms:W3CDTF">2020-10-09T20:24:45Z</dcterms:created>
  <dcterms:modified xsi:type="dcterms:W3CDTF">2021-08-20T13:21:46Z</dcterms:modified>
</cp:coreProperties>
</file>