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57" r:id="rId3"/>
    <p:sldId id="273" r:id="rId4"/>
    <p:sldId id="264" r:id="rId5"/>
    <p:sldId id="275"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5" autoAdjust="0"/>
    <p:restoredTop sz="71520" autoAdjust="0"/>
  </p:normalViewPr>
  <p:slideViewPr>
    <p:cSldViewPr snapToGrid="0">
      <p:cViewPr varScale="1">
        <p:scale>
          <a:sx n="67" d="100"/>
          <a:sy n="67" d="100"/>
        </p:scale>
        <p:origin x="1500" y="39"/>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31C7CC9-53DC-4AE5-A0D0-92703098C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45B26A9-819A-46FC-AEFC-F99DB0A16B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79831E-3139-4A58-9E17-2EDE4B562ABF}" type="datetimeFigureOut">
              <a:rPr lang="zh-CN" altLang="en-US" smtClean="0"/>
              <a:t>2021/6/4</a:t>
            </a:fld>
            <a:endParaRPr lang="zh-CN" altLang="en-US"/>
          </a:p>
        </p:txBody>
      </p:sp>
      <p:sp>
        <p:nvSpPr>
          <p:cNvPr id="4" name="页脚占位符 3">
            <a:extLst>
              <a:ext uri="{FF2B5EF4-FFF2-40B4-BE49-F238E27FC236}">
                <a16:creationId xmlns:a16="http://schemas.microsoft.com/office/drawing/2014/main" id="{328F6DA8-B82F-49C1-AE37-8F3D921AE7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5BA0835-F0B6-4566-AF84-993B391ED3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83B61-9D3F-4703-B4C7-8B89071FAC1A}" type="slidenum">
              <a:rPr lang="zh-CN" altLang="en-US" smtClean="0"/>
              <a:t>‹#›</a:t>
            </a:fld>
            <a:endParaRPr lang="zh-CN" altLang="en-US"/>
          </a:p>
        </p:txBody>
      </p:sp>
    </p:spTree>
    <p:extLst>
      <p:ext uri="{BB962C8B-B14F-4D97-AF65-F5344CB8AC3E}">
        <p14:creationId xmlns:p14="http://schemas.microsoft.com/office/powerpoint/2010/main" val="9591555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3T12:04:11.320"/>
    </inkml:context>
    <inkml:brush xml:id="br0">
      <inkml:brushProperty name="width" value="0.05" units="cm"/>
      <inkml:brushProperty name="height" value="0.05" units="cm"/>
    </inkml:brush>
  </inkml:definitions>
  <inkml:trace contextRef="#ctx0" brushRef="#br0">1 1 919 0 0,'0'0'80'0'0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3T12:04:11.320"/>
    </inkml:context>
    <inkml:brush xml:id="br0">
      <inkml:brushProperty name="width" value="0.05" units="cm"/>
      <inkml:brushProperty name="height" value="0.05" units="cm"/>
    </inkml:brush>
  </inkml:definitions>
  <inkml:trace contextRef="#ctx0" brushRef="#br0">1 1 919 0 0,'0'0'80'0'0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7T12:06:13.278"/>
    </inkml:context>
    <inkml:brush xml:id="br0">
      <inkml:brushProperty name="width" value="0.05" units="cm"/>
      <inkml:brushProperty name="height" value="0.05" units="cm"/>
      <inkml:brushProperty name="color" value="#FFFFFF"/>
    </inkml:brush>
  </inkml:definitions>
  <inkml:trace contextRef="#ctx0" brushRef="#br0">640 211 5983 0 0,'0'0'6987'0'0,"1"4"-4922"0"0,1 56-1518 0 0,-3-1-1 0 0,-2 0 1 0 0,-3 0-1 0 0,-2-1 1 0 0,-3 0-1 0 0,-2 0 1 0 0,-28 72-1 0 0,38-120-576 0 0,0-1 0 0 0,-1 0 0 0 0,0 0-1 0 0,0 0 1 0 0,-1 0 0 0 0,-1-1 0 0 0,1 1-1 0 0,-12 12 1 0 0,9-14-92 0 0,1-1-1 0 0,-1 0 1 0 0,-15 10-1 0 0,19-15 90 0 0,1 1 0 0 0,-1-1-1 0 0,1 1 1 0 0,-1-1 0 0 0,1 0 0 0 0,-1 0-1 0 0,0-1 1 0 0,1 1 0 0 0,-1-1-1 0 0,0 1 1 0 0,0-1 0 0 0,1-1 0 0 0,-7 0-1 0 0,-1-1 21 0 0,1 0 0 0 0,0-1 0 0 0,-1-1 0 0 0,2 0 0 0 0,-1 0 1 0 0,0-1-1 0 0,1 0 0 0 0,-16-11 0 0 0,13 7 37 0 0,1-1 0 0 0,0-1 0 0 0,1 1 0 0 0,0-2 0 0 0,-13-18 1 0 0,0-8 85 0 0,2-2 1 0 0,2 0-1 0 0,-18-50 1 0 0,31 73-95 0 0,-38-87 226 0 0,-12-32 209 0 0,52 126-423 0 0,1 0 0 0 0,0-1-1 0 0,1 1 1 0 0,0-1 0 0 0,0 0-1 0 0,1 1 1 0 0,1-15 0 0 0,1 12-30 0 0,0 12-24 0 0,0 4-12 0 0,5 15 19 0 0,-1-1 0 0 0,0 1 1 0 0,-2 0-1 0 0,2 19 0 0 0,0 78-65 0 0,-4-70 74 0 0,0-25 10 0 0,20 352 0 0 0,-11-282 0 0 0,3 0 0 0 0,28 96 0 0 0,-35-163 0 0 0,2 0 0 0 0,0 0 0 0 0,2-1 0 0 0,0 0 0 0 0,27 40 0 0 0,-24-45 0 0 0,-12-17 0 0 0,0 1 0 0 0,0 0 0 0 0,0 0 0 0 0,1 0 0 0 0,-1-1 0 0 0,0 1 0 0 0,0 0 0 0 0,0-1 0 0 0,0 1 0 0 0,1-1 0 0 0,-1 1 0 0 0,2-1 0 0 0,-2 0 1 0 0,0 0 0 0 0,0 0-1 0 0,0 0 1 0 0,0 0 0 0 0,0 0-1 0 0,0 0 1 0 0,0 0 0 0 0,0-1-1 0 0,0 1 1 0 0,-1 0 0 0 0,1-1-1 0 0,0 1 1 0 0,0-1 0 0 0,0 1-1 0 0,0-1 1 0 0,0 1 0 0 0,0-2-1 0 0,2-1 7 0 0,-1 0-1 0 0,1 0 0 0 0,-1 0 1 0 0,0-1-1 0 0,0 1 1 0 0,0-1-1 0 0,0 1 1 0 0,-1-1-1 0 0,1 0 0 0 0,-1 0 1 0 0,0 1-1 0 0,0-6 1 0 0,3-10 18 0 0,0-22 1 0 0,-4 36-21 0 0,3-90 72 0 0,-4 0-1 0 0,-15-104 1 0 0,-1 74-49 0 0,-5-82 43 0 0,21 178-65 0 0,1 0 1 0 0,1 1-1 0 0,2-1 1 0 0,1 0 0 0 0,8-31-1 0 0,1 21-6 0 0,2 2-1 0 0,20-39 1 0 0,-17 38-9 0 0,-14 29-1 0 0,1 0 0 0 0,0-1 0 0 0,1 2 1 0 0,0-1-1 0 0,1 1 0 0 0,12-14 1 0 0,0 8-61 0 0,-18 13 64 0 0,1 1 1 0 0,-1-1-1 0 0,1 0 0 0 0,-1 1 1 0 0,1-1-1 0 0,0 1 0 0 0,-1-1 0 0 0,1 1 1 0 0,2 0-1 0 0,-2 0 5 0 0,-1 0 0 0 0,0 0 1 0 0,1 0-1 0 0,-1 0 0 0 0,0 1 0 0 0,0-1 1 0 0,1 1-1 0 0,-1-1 0 0 0,0 1 0 0 0,0-1 0 0 0,0 1 1 0 0,1 0-1 0 0,0 0 0 0 0,2 3-12 0 0,0 0-1 0 0,0 0 1 0 0,0 1-1 0 0,0-1 0 0 0,-1 1 1 0 0,0 0-1 0 0,0 0 1 0 0,0 0-1 0 0,-1 0 1 0 0,4 11-1 0 0,1 6-67 0 0,5 31-1 0 0,47 408-94 0 0,-54-419 176 0 0,-3-30 0 0 0,0 0 0 0 0,-1 0 0 0 0,-1 0 0 0 0,0 14 0 0 0,-3-9 0 0 0,-1 6 1 0 0,1-19 2 0 0,1-2 4 0 0,2-1-4 0 0,0 0 0 0 0,-1-1 0 0 0,1 1-1 0 0,0 0 1 0 0,-1-1 0 0 0,1 1 0 0 0,0-1 0 0 0,-1 1 0 0 0,1-1 0 0 0,-1 1 0 0 0,1-1 0 0 0,-1 1 0 0 0,0-1 0 0 0,1 1-1 0 0,-1-1 1 0 0,1 1 0 0 0,-1-1 0 0 0,0 1 0 0 0,-1-1 6 0 0,1 1-5 0 0,0-1 1 0 0,0 1 0 0 0,0-1-1 0 0,0 0 1 0 0,0 1 0 0 0,1-1-1 0 0,-1 0 1 0 0,0 0-1 0 0,0 0 1 0 0,0 0 0 0 0,0 0-1 0 0,0 0 1 0 0,0 0-1 0 0,0 0 1 0 0,0 0 0 0 0,0 0-1 0 0,0 0 1 0 0,0 0-1 0 0,0-1 1 0 0,0 1 0 0 0,0-1-1 0 0,1 1 1 0 0,-1 0-1 0 0,0-1 1 0 0,0 1 0 0 0,-1-2-1 0 0,-1 0 9 0 0,0 0-1 0 0,0-1 1 0 0,0 1 0 0 0,1-1-1 0 0,-4-2 1 0 0,1-3-11 0 0,0 1 0 0 0,1-1-1 0 0,0 0 1 0 0,0 0 0 0 0,1 0 0 0 0,0-1 0 0 0,0 1 0 0 0,-2-11-1 0 0,-7-74-3 0 0,10 69 1 0 0,-14-191 1 0 0,-8-72 0 0 0,23 286 0 0 0,-1-19 0 0 0,-1 0 0 0 0,-1 1 0 0 0,-1 0 0 0 0,-9-26 0 0 0,6 34 0 0 0,-1 3 16 0 0,9 8-15 0 0,0 0 0 0 0,0 0 0 0 0,0 0 0 0 0,0 0 1 0 0,0 0-1 0 0,0 0 0 0 0,0 0 0 0 0,-1 0 0 0 0,1 0 0 0 0,0 0 0 0 0,0 0 0 0 0,0 0 0 0 0,0-1 0 0 0,0 1 0 0 0,0 0 0 0 0,0 0 0 0 0,0 0 0 0 0,0 0 0 0 0,0 0 1 0 0,0 0-1 0 0,0 0 0 0 0,-1 0 0 0 0,1 0 0 0 0,0 0 0 0 0,0 0 0 0 0,0 0 0 0 0,0 0 0 0 0,0 0 0 0 0,0 0 0 0 0,0 0 0 0 0,0 0 0 0 0,0 0 0 0 0,0 0 0 0 0,-1 1 1 0 0,1-1-1 0 0,0 0 0 0 0,0 0 0 0 0,0 0 0 0 0,0 0 0 0 0,0 0 0 0 0,0 0 0 0 0,0 0 0 0 0,0 0 0 0 0,0 0 0 0 0,0 0 0 0 0,0 0 0 0 0,0 0 0 0 0,0 0 0 0 0,0 0 1 0 0,0 0-1 0 0,0 1 0 0 0,0-1 0 0 0,0 0 0 0 0,0 0 0 0 0,-1 0 0 0 0,1 0 0 0 0,0 0 0 0 0,0 0 0 0 0,0 0 0 0 0,-7 14-11 0 0,1 0 0 0 0,0 1 0 0 0,1-1 0 0 0,-5 23 0 0 0,-8 65-57 0 0,-11 158 10 0 0,-11 70 31 0 0,30-269 26 0 0,2-8 0 0 0,-1-1 0 0 0,-21 60 0 0 0,25-96 11 0 0,5-20-12 0 0,1 0 0 0 0,-1 0-1 0 0,0 0 1 0 0,-1-7 0 0 0,0-9-20 0 0,4-95-229 0 0,8-142 196 0 0,-6 212 51 0 0,28-175 85 0 0,-26 183-6 0 0,2-8 113 0 0,-8 42 67 0 0,1 6-192 0 0,3 2-42 0 0,-1 0 1 0 0,0 1-1 0 0,0 0 0 0 0,-1 0 1 0 0,0 0-1 0 0,0 0 0 0 0,0 0 1 0 0,3 13-1 0 0,11 61 129 0 0,-13-58-111 0 0,-2-10-22 0 0,20 115 182 0 0,-19-96-158 0 0,0 0 0 0 0,-3 35 0 0 0,-1-60-41 0 0,0 0-1 0 0,5 18 53 0 0,-5-19-45 0 0,-5-8-5 0 0,-12-14-4 0 0,7 7 1 0 0,-29-25 192 0 0,38 34-121 0 0,0 1 28 0 0,-1 0-75 0 0,1 0 0 0 0,-1 0 0 0 0,1 0 0 0 0,-1 1 0 0 0,0-1 0 0 0,1 1 0 0 0,-1 0 0 0 0,1 0 0 0 0,0 0 0 0 0,-1 0 0 0 0,1 0 0 0 0,0 0 0 0 0,-1 0 0 0 0,1 1 0 0 0,0-1 0 0 0,0 1 0 0 0,0 0 0 0 0,0 0 0 0 0,1 0 0 0 0,-1 0 0 0 0,0 0 0 0 0,-1 3 0 0 0,-6 7 16 0 0,2 1 1 0 0,-11 22 0 0 0,18-34-41 0 0,-5 14 48 0 0,7-2-56 0 0,-2-10-86 0 0,8-16-539 0 0,-6 11 613 0 0,0 0 0 0 0,-1-1 0 0 0,0 1 0 0 0,1-1-1 0 0,-1 1 1 0 0,1-4 0 0 0,2-8-57 0 0,-1 1-1 0 0,-1-1 0 0 0,0 0 1 0 0,0 0-1 0 0,-2-21 1 0 0,-2 13 83 0 0,-1-1 1 0 0,-1 1 0 0 0,-10-30 0 0 0,14 49 943 0 0,0 6-878 0 0,1 29 50 0 0,-3 3-54 0 0,-12 87 6 0 0,14-108-63 0 0,1-8 32 0 0,2 7-22 0 0,-3-10 71 0 0,4-3-151 0 0,0-1 53 0 0,0 0 0 0 0,0 0 0 0 0,1 0 0 0 0,-1-1 0 0 0,0 1 0 0 0,-1-1 0 0 0,1 0 0 0 0,0 0 0 0 0,0 0 0 0 0,-1-1 0 0 0,1 1 0 0 0,-1-1 0 0 0,0 0 0 0 0,0 0 0 0 0,0 0 0 0 0,0 0 0 0 0,0-1 0 0 0,-1 1 0 0 0,1-1 0 0 0,-1 0 0 0 0,2-4 0 0 0,2-3 7 0 0,-1-1-1 0 0,0 0 1 0 0,-1 0-1 0 0,0 0 1 0 0,3-19-1 0 0,5-67 52 0 0,-9 73-32 0 0,10-146 97 0 0,-5 129-117 0 0,-8 41 0 0 0,0 1 0 0 0,0-1 0 0 0,0 0 0 0 0,0 1 0 0 0,0-1 0 0 0,0 1 0 0 0,0-1 0 0 0,1 1 0 0 0,-1-1 0 0 0,0 1 0 0 0,0-1 0 0 0,1 1 0 0 0,-1-1 0 0 0,0 1 0 0 0,1-1 0 0 0,-1 1 0 0 0,1-1 0 0 0,-1 1 0 0 0,1-1 0 0 0,0 1-1 0 0,0 0 1 0 0,-1 1-1 0 0,1-1 0 0 0,0 0 0 0 0,-1 1 1 0 0,1-1-1 0 0,0 1 0 0 0,-1-1 0 0 0,1 0 0 0 0,0 1 1 0 0,-1 0-1 0 0,1-1 0 0 0,-1 1 0 0 0,1-1 1 0 0,-1 1-1 0 0,0-1 0 0 0,1 1 0 0 0,-1 0 1 0 0,1 1-1 0 0,8 17-37 0 0,2 14 35 0 0,-2 1 1 0 0,-1 0-1 0 0,4 42 1 0 0,-1-4 12 0 0,-11-70-7 0 0,5 20 10 0 0,-2-1-1 0 0,-1 1 1 0 0,0 26-1 0 0,-4-29-22 0 0,1-14-13 0 0,-1-1 1 0 0,1 1-1 0 0,-1 0 1 0 0,0-1 0 0 0,0 0-1 0 0,-1 1 1 0 0,1-1-1 0 0,-1 0 1 0 0,-6 7 0 0 0,5-8-21 0 0,3-2 42 0 0,0-1 0 0 0,0 1 1 0 0,0 0-1 0 0,0-1 0 0 0,-1 1 1 0 0,1 0-1 0 0,0-1 0 0 0,0 1 1 0 0,-1-1-1 0 0,1 0 0 0 0,0 1 1 0 0,-1-1-1 0 0,1 0 0 0 0,-3 0 1 0 0,0 0-1 0 0,-18 0 1 0 0,17-2 0 0 0,1-1 0 0 0,-3 0 9 0 0,0 0-1 0 0,1 0 1 0 0,0 0-1 0 0,0-1 0 0 0,0 0 1 0 0,0 0-1 0 0,1-1 1 0 0,-1 0-1 0 0,1 0 1 0 0,0 0-1 0 0,1 0 1 0 0,-1-1-1 0 0,-6-11 0 0 0,3 1 7 0 0,0 0 0 0 0,2 0 0 0 0,0 0-1 0 0,-7-28 1 0 0,5 11-25 0 0,-46-197 84 0 0,49 211-74 0 0,2 6-10 0 0,2 10-44 0 0,-1 49-68 0 0,1 18 63 0 0,22 192-125 0 0,-9-126 12 0 0,-3-47 96 0 0,3 29 81 0 0,-10-93-5 0 0,1-4 15 0 0,-13-77 183 0 0,4 20-152 0 0,-34-117 61 0 0,0 2-33 0 0,38 146-74 0 0,-33-221 0 0 0,32 222 0 0 0,-1 12 0 0 0,-1 10 0 0 0,5-12 0 0 0,-4 14-3 0 0,1 1 0 0 0,1-1 0 0 0,0 1 1 0 0,1 27-1 0 0,0-9-36 0 0,-1-2 27 0 0,1-1 0 0 0,2 1 0 0 0,2 0 1 0 0,0 0-1 0 0,2-1 0 0 0,9 30 0 0 0,-11-47-8 0 0,-1-7 14 0 0,-1 0 0 0 0,1-1-1 0 0,0 1 1 0 0,5 10 0 0 0,-6-14-2 0 0,1 0 1 0 0,-1-1 0 0 0,1 1 0 0 0,-1 0 0 0 0,1-1-1 0 0,-1 1 1 0 0,1-1 0 0 0,0 1 0 0 0,0-1 0 0 0,0 0-1 0 0,0 0 1 0 0,0 1 0 0 0,0-2 0 0 0,0 1-1 0 0,0 0 1 0 0,0 0 0 0 0,4 0 0 0 0,11 2-4 0 0,2-6 11 0 0,-15 1 3 0 0,0 1-1 0 0,0-2 1 0 0,-1 1-1 0 0,1 0 1 0 0,-1-1 0 0 0,1 0-1 0 0,-1 1 1 0 0,0-1-1 0 0,0-1 1 0 0,0 1-1 0 0,0 0 1 0 0,-1-1 0 0 0,4-6-1 0 0,0-1 7 0 0,0 0 0 0 0,-1-1 0 0 0,5-17 0 0 0,1-14 7 0 0,-1 1 0 0 0,5-66 0 0 0,-4-89 54 0 0,-8 115-60 0 0,2 15-12 0 0,0-82 15 0 0,-5 146 82 0 0,0 8-231 0 0,-6 44 113 0 0,3 1 1 0 0,1 0 0 0 0,7 61-1 0 0,16 191 7 0 0,-14-191-32 0 0,1-35 49 0 0,0 14-12 0 0,-4-40-39 0 0,0 40 57 0 0,-14-206 174 0 0,6 66-145 0 0,-13-62-1 0 0,-4-28 22 0 0,7-232-57 0 0,14 363 2 0 0,-2-24-14 0 0,1 30-42 0 0,1 5 1 0 0,-8 84-164 0 0,2 114 1 0 0,15-106 195 0 0,-3-46 24 0 0,1 4 69 0 0,-14-196 85 0 0,7 114-124 0 0,0 24-33 0 0,-8-191 42 0 0,3 143 1 0 0,-18-86 0 0 0,23 139-43 0 0,0 0 1 0 0,-1 0 0 0 0,1 0 0 0 0,0 0-1 0 0,0 0 1 0 0,-1 0 0 0 0,1 1 0 0 0,0-1-1 0 0,-1 0 1 0 0,1 0 0 0 0,-1 0 0 0 0,1 1-1 0 0,-2-2 1 0 0,2 2-1 0 0,-1-1 0 0 0,1 1 0 0 0,-1 0 0 0 0,1 0 0 0 0,-1-1 0 0 0,1 1 0 0 0,-1 0 0 0 0,1 0 0 0 0,-1 0 0 0 0,1 0 0 0 0,-1 0 0 0 0,1 0 0 0 0,-1 0 0 0 0,1 0 0 0 0,-1 0 0 0 0,0 0 0 0 0,1 0 0 0 0,-1 0 0 0 0,1 0 0 0 0,-1 0 0 0 0,1 0 0 0 0,-1 0 0 0 0,1 1 0 0 0,-1-1 0 0 0,0 0 0 0 0,-10 13 0 0 0,7-8 0 0 0,1 1 0 0 0,1 0 0 0 0,-4 9 0 0 0,-1 10 0 0 0,1 0 0 0 0,2 0 0 0 0,0 1 0 0 0,0 33 0 0 0,8 104 0 0 0,1-103-44 0 0,2 0 0 0 0,22 85 0 0 0,-20-104-18 0 0,4 59-1 0 0,-12-88 44 0 0,0-9 17 0 0,-1 1 0 0 0,0 0 0 0 0,0 0 1 0 0,0-1-1 0 0,-1 1 0 0 0,0 6 0 0 0,-5 26 14 0 0,6-36-11 0 0,0 1 1 0 0,0-1-1 0 0,0 0 1 0 0,0 0-1 0 0,0 0 1 0 0,0 0-1 0 0,0 0 1 0 0,0 1-1 0 0,0-1 1 0 0,0 0-1 0 0,0 0 1 0 0,0 0-1 0 0,0 0 1 0 0,0 0-1 0 0,-1 0 1 0 0,1 1-1 0 0,0-1 1 0 0,0 0-1 0 0,0 0 0 0 0,0 0 1 0 0,0 0-1 0 0,0 0 1 0 0,0 0-1 0 0,0 0 1 0 0,0 1-1 0 0,-1-1 1 0 0,1 0-1 0 0,0 0 1 0 0,0 0-1 0 0,0 0 1 0 0,0 0-1 0 0,0 0 1 0 0,-1 0-1 0 0,1 0 1 0 0,0 0-1 0 0,-1 1 9 0 0,0-1-1 0 0,-1 1 0 0 0,1-1 1 0 0,0 0-1 0 0,0 1 1 0 0,-1-1-1 0 0,1 0 1 0 0,0 0-1 0 0,-1 0 0 0 0,1 0 1 0 0,0 0-1 0 0,-1 0 1 0 0,1 0-1 0 0,0 0 0 0 0,-1 0 1 0 0,1-1-1 0 0,0 1 1 0 0,0 0-1 0 0,-1-1 1 0 0,-1-1-1 0 0,1 1 6 0 0,0 0 0 0 0,1-1 0 0 0,-1 0 0 0 0,0 1 0 0 0,1-1 0 0 0,-1 0 0 0 0,1 0 0 0 0,-1 0 0 0 0,1 0 0 0 0,-2-4-1 0 0,-2-6 42 0 0,1 1-1 0 0,0-1 1 0 0,-3-21-1 0 0,6 29-45 0 0,-34-248 79 0 0,8 38-92 0 0,26 206 3 0 0,-6-18-11 0 0,6 23-42 0 0,-1 6-12 0 0,-2 3 51 0 0,0-1 0 0 0,1 1 1 0 0,0 0-1 0 0,0 1 0 0 0,0-1 1 0 0,1 0-1 0 0,0 1 0 0 0,0-1 1 0 0,0 1-1 0 0,1 0 0 0 0,0 0 1 0 0,0 11-1 0 0,1 10-69 0 0,5 50 0 0 0,-3-49 54 0 0,2 0 1 0 0,1 0-1 0 0,2 0 1 0 0,14 41-1 0 0,-13-51 29 0 0,0-6 0 0 0,-8-13 0 0 0,0 0 0 0 0,0 0 0 0 0,0 0 1 0 0,0 0-1 0 0,0 0 0 0 0,0 0 0 0 0,1 0 0 0 0,-1 1 0 0 0,0-1 0 0 0,0 0 0 0 0,0 0 0 0 0,0 0 0 0 0,0 0 0 0 0,0 0 0 0 0,0 0 0 0 0,0 0 0 0 0,1 0 0 0 0,-1 0 0 0 0,0 0 0 0 0,0 0 0 0 0,0 0 0 0 0,0 0 0 0 0,0 0 0 0 0,0 0 0 0 0,0 0 0 0 0,1 0 0 0 0,-1 0 0 0 0,0 0 0 0 0,0 0 0 0 0,0 0 0 0 0,0 0 1 0 0,0 0-1 0 0,0 0 0 0 0,0 0 0 0 0,1 0 0 0 0,-1 0 0 0 0,0 0 0 0 0,0-1 0 0 0,0 1 0 0 0,0 0 0 0 0,0 0 0 0 0,2-8 12 0 0,0 2 2 0 0,0-1 0 0 0,-1 1 0 0 0,0-1 1 0 0,-1 1-1 0 0,0-1 0 0 0,0-10 1 0 0,-8-42 19 0 0,3 24-38 0 0,-24-227 68 0 0,27 249-65 0 0,1 8-1 0 0,0-1 0 0 0,1 1 0 0 0,0-1 0 0 0,0 1 0 0 0,0-1 0 0 0,3-9 1 0 0,-3 15-1 0 0,0 0 1 0 0,0 0 0 0 0,0 0 0 0 0,0 0 0 0 0,0 0-1 0 0,0 0 1 0 0,0 0 0 0 0,0 0 0 0 0,0 1 0 0 0,0-1-1 0 0,0 0 1 0 0,0 0 0 0 0,0 0 0 0 0,0 0 0 0 0,1 0-1 0 0,-1 0 1 0 0,0 0 0 0 0,0 0 0 0 0,0 0 0 0 0,0 0-1 0 0,0 0 1 0 0,0 0 0 0 0,0 0 0 0 0,0 0 0 0 0,0 0-1 0 0,0 0 1 0 0,0 0 0 0 0,0 0 0 0 0,0 0 0 0 0,0 0-1 0 0,0 0 1 0 0,1 0 0 0 0,-1 0 0 0 0,0 0 0 0 0,0 0-1 0 0,0 0 1 0 0,0 0 0 0 0,0 0 0 0 0,0 0 0 0 0,0 0-1 0 0,0-1 1 0 0,0 1 0 0 0,0 0 0 0 0,0 0 0 0 0,0 0-1 0 0,0 0 1 0 0,0 0 0 0 0,0 0 0 0 0,5 7-18 0 0,0-1 0 0 0,-1 1 0 0 0,0 0 0 0 0,0 1 1 0 0,-1-1-1 0 0,0 1 0 0 0,3 11 0 0 0,11 62-106 0 0,-13-63 113 0 0,6 42-125 0 0,27 115-311 0 0,-31-152 407 0 0,2 0 0 0 0,0-1 0 0 0,2 0 0 0 0,0-1 0 0 0,20 30 0 0 0,-16-36 41 0 0,5-5 0 0 0,2-5 11 0 0,-18-5 5 0 0,1-1 0 0 0,-1 1 0 0 0,0-1 1 0 0,1 0-1 0 0,-1-1 0 0 0,0 1 0 0 0,5-3 1 0 0,-6 3-4 0 0,-1 1-6 0 0,-1-1 1 0 0,1 1 0 0 0,-1 0-1 0 0,1-1 1 0 0,0 1 0 0 0,-1-1 0 0 0,1 1-1 0 0,-1-1 1 0 0,1 0 0 0 0,-1 1 0 0 0,1-1-1 0 0,-1 0 1 0 0,1 1 0 0 0,-1-1 0 0 0,0 0-1 0 0,1 1 1 0 0,-1-1 0 0 0,0 0 0 0 0,1-1-1 0 0,0-1 13 0 0,1-2-14 0 0,0-1 1 0 0,-1 1-1 0 0,1-1 0 0 0,-1 1 1 0 0,0-1-1 0 0,-1 1 0 0 0,1-1 0 0 0,-1 1 1 0 0,-1-12-1 0 0,-2-4 29 0 0,-7-27 1 0 0,1 5-18 0 0,-14-70 19 0 0,4 22-10 0 0,-18-65-16 0 0,37 156-10 0 0,0-1 1 0 0,0 1 0 0 0,0-1 0 0 0,0 1 0 0 0,0-1 0 0 0,0 1 0 0 0,0-1 0 0 0,0 1 0 0 0,0-1 0 0 0,0 1 0 0 0,-1-1 0 0 0,1 1 0 0 0,0-1 0 0 0,0 1 0 0 0,0 0 0 0 0,-1-1 0 0 0,1 1 0 0 0,0-1 0 0 0,-1 1 0 0 0,1 0 0 0 0,0-1 0 0 0,-1 1 0 0 0,1 0 0 0 0,-1-1 0 0 0,1 1 0 0 0,-1 0 0 0 0,0 0 1 0 0,0 1 0 0 0,0 0 0 0 0,0-1-1 0 0,0 1 1 0 0,0 0 0 0 0,1 0 0 0 0,-1 0 0 0 0,0 0 0 0 0,0 0-1 0 0,1 0 1 0 0,-1 0 0 0 0,1 0 0 0 0,-1 0 0 0 0,1 0 0 0 0,-1 0-1 0 0,1 2 1 0 0,-9 25 13 0 0,3 10-7 0 0,1 0 0 0 0,2 0 0 0 0,2 1 0 0 0,1-1 0 0 0,2 0 0 0 0,2 1 0 0 0,14 60 0 0 0,-14-82-9 0 0,10 22 1 0 0,-8-23 10 0 0,2 4 37 0 0,7-1-24 0 0,2-2 24 0 0,-1-4-50 0 0,-3-2-46 0 0,-8-8 76 0 0,9 3-18 0 0,5-6-10 0 0,-1-6 11 0 0,-14 3 8 0 0,-1-1-1 0 0,1 1 1 0 0,-1-1 0 0 0,0 1 0 0 0,0-1 0 0 0,0 0-1 0 0,0 0 1 0 0,-1 0 0 0 0,1 0 0 0 0,-1-1 0 0 0,0 1-1 0 0,-1-1 1 0 0,1 1 0 0 0,-1-1 0 0 0,2-8-1 0 0,0-7 52 0 0,0-1 0 0 0,-1-26-1 0 0,-3-35 91 0 0,-23-144 0 0 0,-13 56-19 0 0,32 151-138 0 0,-3-19 57 0 0,5 27-37 0 0,5 38 8 0 0,-2-5-76 0 0,9 45-50 0 0,18 68-1 0 0,28 65 24 0 0,-41-160 25 0 0,-3-10 44 0 0,6 35-1 0 0,-14-48 4 0 0,-3-3 11 0 0,-1-13-9 0 0,1-1 1 0 0,0 1 0 0 0,0-1-1 0 0,-1 1 1 0 0,1-1-1 0 0,0 0 1 0 0,-1 1-1 0 0,1-1 1 0 0,0 0-1 0 0,-1 1 1 0 0,1-1 0 0 0,-1 0-1 0 0,1 0 1 0 0,0 1-1 0 0,-1-1 1 0 0,1 0-1 0 0,-1 0 1 0 0,1 0-1 0 0,-1 0 1 0 0,1 1 0 0 0,-1-1-1 0 0,1 0 1 0 0,-1 0-1 0 0,0 0 1 0 0,-1 0 3 0 0,0 0 0 0 0,0 0-1 0 0,0 0 1 0 0,0 0 0 0 0,0-1 0 0 0,0 1 0 0 0,1-1 0 0 0,-1 1 0 0 0,0-1-1 0 0,0 1 1 0 0,0-1 0 0 0,1 0 0 0 0,-1 0 0 0 0,-2-1 0 0 0,0 0 13 0 0,1-1-17 0 0,-1 1 1 0 0,0-1 0 0 0,1 1-1 0 0,-1-1 1 0 0,1 0 0 0 0,0-1-1 0 0,0 1 1 0 0,0 0 0 0 0,0-1-1 0 0,1 0 1 0 0,0 1 0 0 0,-1-1 0 0 0,-2-8-1 0 0,-2-5 9 0 0,2-1 0 0 0,-5-19 1 0 0,4 12-9 0 0,-104-359 61 0 0,103 367-64 0 0,7 17 0 0 0,0 0 0 0 0,0-1 0 0 0,-1 1 0 0 0,1-1 0 0 0,0 1 0 0 0,0 0 0 0 0,0-1 0 0 0,0 1 0 0 0,-1 0 0 0 0,1-1 0 0 0,0 1 0 0 0,0 0 0 0 0,-1 0 0 0 0,1-1 0 0 0,0 1 0 0 0,-1 0 0 0 0,1 0 0 0 0,0-1 0 0 0,-1 1 0 0 0,1 0 0 0 0,0 0 0 0 0,-1 0 0 0 0,1 0 0 0 0,0 0 0 0 0,-1-1 0 0 0,0 1 0 0 0,1 1 0 0 0,-1 0 0 0 0,0 0 0 0 0,0 0 0 0 0,1-1 0 0 0,-1 1 0 0 0,1 0 0 0 0,-1 0 0 0 0,1 0 0 0 0,-1 0 0 0 0,1 0 0 0 0,0 0 0 0 0,-1 0 0 0 0,1 0 0 0 0,0 0 0 0 0,0 2 0 0 0,-3 21 0 0 0,2 43-20 0 0,4 1 1 0 0,14 92-1 0 0,-9-100 15 0 0,-1-13-16 0 0,2-1 0 0 0,16 46-1 0 0,-10-34 22 0 0,-8-41 0 0 0,-7-16 0 0 0,0-1 0 0 0,1 1 0 0 0,-1 0 0 0 0,0 0 0 0 0,1-1 0 0 0,-1 1 0 0 0,1 0 0 0 0,-1-1 0 0 0,1 1 0 0 0,-1 0 0 0 0,1-1 0 0 0,0 1 0 0 0,-1-1 0 0 0,1 1 0 0 0,0-1 0 0 0,0 1 0 0 0,1-1 0 0 0,-1 1 0 0 0,1-1 0 0 0,-1-1 0 0 0,1 1 0 0 0,-1 0 0 0 0,1 0 0 0 0,-1 0 0 0 0,1-1 0 0 0,-1 1 0 0 0,0-1 0 0 0,1 1 0 0 0,-1-1 0 0 0,0 0 0 0 0,1 1 0 0 0,-1-1 0 0 0,0 0 0 0 0,0 0 0 0 0,1 0 0 0 0,-1 0 0 0 0,0 0 0 0 0,0 0 0 0 0,0 0 0 0 0,-1 0 0 0 0,1-1 0 0 0,0 1 0 0 0,1-2 0 0 0,1-2 0 0 0,0 0 0 0 0,1-1 0 0 0,-2 1 0 0 0,1-1 0 0 0,2-7 0 0 0,-1-6 9 0 0,-1 0 1 0 0,-1 0-1 0 0,-1 0 0 0 0,-1 0 1 0 0,0 0-1 0 0,-3-20 0 0 0,0-1 9 0 0,3 30-14 0 0,-5-181 71 0 0,6 145-62 0 0,2 1-1 0 0,11-54 1 0 0,-14 99-13 0 0,0-1 0 0 0,0 0 0 0 0,0 0 0 0 0,0 0 0 0 0,0 1 0 0 0,1-1 0 0 0,-1 0 0 0 0,0 0 0 0 0,0 1 0 0 0,1-1 0 0 0,-1 0 0 0 0,1 1 0 0 0,-1-1 0 0 0,0 0 0 0 0,1 1 0 0 0,0-2 0 0 0,0 2 0 0 0,0 0 0 0 0,-1 1 0 0 0,1-1 0 0 0,-1 0 0 0 0,1 0 0 0 0,0 1 0 0 0,-1-1 0 0 0,1 0 0 0 0,-1 1 0 0 0,1-1 0 0 0,-1 0 0 0 0,1 1 0 0 0,-1-1 0 0 0,1 1 0 0 0,-1-1 0 0 0,0 1 0 0 0,1-1 0 0 0,-1 1 0 0 0,0-1 0 0 0,1 1 0 0 0,-1-1 0 0 0,0 1 0 0 0,0-1 0 0 0,1 2 0 0 0,7 19 0 0 0,-3 3 0 0 0,-1 0 0 0 0,2 36 0 0 0,-4 50 0 0 0,-2-89 0 0 0,0 33 0 0 0,-8 59 0 0 0,5-94 0 0 0,0-1 0 0 0,-1 0 0 0 0,-1 0 0 0 0,-1 0 0 0 0,0-1 0 0 0,-1 0 0 0 0,-10 17 0 0 0,-11 23-1 0 0,18-36 7 0 0,-12 22 0 0 0,11-28 37 0 0,3-8-33 0 0,6-11-9 0 0,2-6-2 0 0,3-7 1 0 0,8-29 0 0 0,2-9 0 0 0,-4-12 38 0 0,1-87-1 0 0,-10 131 5 0 0,-1 15-32 0 0,-3 9-7 0 0,-3 11 3 0 0,6-11-3 0 0,-14 31 11 0 0,0 1 1 0 0,2 1-1 0 0,-16 63 1 0 0,-10 111-22 0 0,37-196 9 0 0,-9 42-2 0 0,-3 22 0 0 0,12-54-1 0 0,0-5-2 0 0,0 0-1 0 0,-8 27 0 0 0,9-44 1 0 0,1 0-1 0 0,-1 0 1 0 0,0-1-1 0 0,1 1 1 0 0,-1 0-1 0 0,0-1 0 0 0,1 1 1 0 0,-1-1-1 0 0,1 1 1 0 0,-1-1-1 0 0,1 1 1 0 0,-1-1-1 0 0,1 1 1 0 0,-1-1-1 0 0,1 0 1 0 0,-1 0-1 0 0,-3-8-4 0 0,0 0 0 0 0,1 0 0 0 0,1 0 0 0 0,0 0-1 0 0,0 0 1 0 0,0-1 0 0 0,1-9 0 0 0,-1 5 9 0 0,-17-346 2 0 0,17 285 6 0 0,2-44 55 0 0,-2-46-57 0 0,0 145 35 0 0,0 12-32 0 0,0 9-8 0 0,0 10-3 0 0,2-10 1 0 0,-16 201-74 0 0,10-87-9 0 0,4-73 50 0 0,1-14 0 0 0,-2 0 1 0 0,-7 35-1 0 0,6-54 32 0 0,1-11-1 0 0,0-6 16 0 0,-10-52-5 0 0,2 0 0 0 0,3-1 0 0 0,3 0-1 0 0,2 0 1 0 0,10-115 0 0 0,-2 125-9 0 0,-3 46 0 0 0,1 10 0 0 0,0 12 0 0 0,14 197-85 0 0,-8-62 34 0 0,-7-125 47 0 0,3 22-26 0 0,11 54 0 0 0,8 8 20 0 0,-23-108-44 0 0,2-5 1 0 0,0 0 52 0 0,-1 0-1 0 0,1 0 1 0 0,-1 0 0 0 0,1 0-1 0 0,-1-1 1 0 0,0 1 0 0 0,1-1-1 0 0,-1 0 1 0 0,-1 0 0 0 0,1 1-1 0 0,0-1 1 0 0,2-6 0 0 0,-2 3 3 0 0,0 0 0 0 0,-1-1 1 0 0,0 1-1 0 0,0 0 0 0 0,0-1 1 0 0,0-7-1 0 0,-2-6 30 0 0,0 1 0 0 0,-2 0 1 0 0,-8-33-1 0 0,-2 2 29 0 0,0 3 1 0 0,2 0-1 0 0,-8-92 0 0 0,16 86-62 0 0,0 17-4 0 0,2 0 0 0 0,7-72 0 0 0,-5 106-27 0 0,0 5 0 0 0,13 35-16 0 0,-3 0 1 0 0,11 63-1 0 0,-15-59 16 0 0,3-1-1 0 0,21 61 1 0 0,-27-90 32 0 0,-1-6 0 0 0,-1 0 0 0 0,1 0 0 0 0,0 0 0 0 0,0 0 0 0 0,8 10 0 0 0,3 2 0 0 0,3-6 0 0 0,2-7 0 0 0,1-4 0 0 0,-17-1 0 0 0,0-1 0 0 0,0 0 0 0 0,1 0 0 0 0,-1 0 0 0 0,0-1 0 0 0,0 1 0 0 0,0-1 0 0 0,0 1 0 0 0,-1-1 0 0 0,1 0 0 0 0,0 0 0 0 0,-1-1 0 0 0,0 1 0 0 0,1 0-1 0 0,-1-1 1 0 0,0 1 0 0 0,0-1 0 0 0,2-3 0 0 0,4-7 3 0 0,-1 0 0 0 0,9-24 0 0 0,-13 31 0 0 0,23-57 22 0 0,-3-1 1 0 0,-2 0 0 0 0,-4-2-1 0 0,11-78 1 0 0,-12 49 27 0 0,-15 66-50 0 0,-1 26 5 0 0,-9 15 45 0 0,6-4-53 0 0,-1-1 0 0 0,2 1 0 0 0,-1 0 0 0 0,1 1 0 0 0,-2 14 0 0 0,-2 47 0 0 0,5-52 0 0 0,-8 283 0 0 0,5-130 0 0 0,4-164-1 0 0,0 6-1 0 0,-1 0 0 0 0,-1 0 0 0 0,0-1 0 0 0,-6 22 0 0 0,1-45-62 0 0,0-14 33 0 0,1-1 0 0 0,1 0 0 0 0,-2-42 0 0 0,4 44 28 0 0,-24-364-47 0 0,21 294 46 0 0,6 90 4 0 0,0-5 0 0 0,-1-1 0 0 0,0 0 0 0 0,-1 0 0 0 0,-5-17 0 0 0,7 26 1 0 0,0 1-1 0 0,0-1 1 0 0,0 0-1 0 0,-1 1 1 0 0,1-1 0 0 0,0 1-1 0 0,-1-1 1 0 0,1 0-1 0 0,0 1 1 0 0,-1-1-1 0 0,1 1 1 0 0,0-1-1 0 0,-1 1 1 0 0,1 0 0 0 0,-1-1-1 0 0,1 1 1 0 0,-1-1-1 0 0,0 1 1 0 0,-2 0 4 0 0,0 0 0 0 0,1 1 1 0 0,-1-1-1 0 0,0 1 0 0 0,1 0 1 0 0,-1 0-1 0 0,1 0 0 0 0,-1 0 1 0 0,-2 2-1 0 0,5-3-5 0 0,-14 9 0 0 0,-13 16 0 0 0,14-12 0 0 0,7-4-28 0 0,0 1 0 0 0,1 0 1 0 0,1 0-1 0 0,-1 0 0 0 0,2 0 0 0 0,-5 17 0 0 0,0 1-41 0 0,-5 12-140 0 0,4-11-690 0 0,-16 37-1 0 0,24-63 668 0 0,0 0 68 0 0,-2 8 32 0 0,2-8 4 0 0,6-1-426 0 0,-4-1 544 0 0,-1-1 0 0 0,0 1 0 0 0,1-1 0 0 0,-1 1-1 0 0,0-1 1 0 0,1 1 0 0 0,-1-1 0 0 0,1 0 0 0 0,-1 1 0 0 0,1-1 0 0 0,-1 0 0 0 0,1 1 0 0 0,-1-1 0 0 0,1 0 0 0 0,-1 0-1 0 0,1 1 1 0 0,0-1 0 0 0,46 14-1436 0 0,-32-6 236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7T12:06:17.385"/>
    </inkml:context>
    <inkml:brush xml:id="br0">
      <inkml:brushProperty name="width" value="0.05" units="cm"/>
      <inkml:brushProperty name="height" value="0.05" units="cm"/>
      <inkml:brushProperty name="color" value="#FFFFFF"/>
    </inkml:brush>
  </inkml:definitions>
  <inkml:trace contextRef="#ctx0" brushRef="#br0">42 322 6447 0 0,'0'0'298'0'0,"-1"-1"-10"0"0,-7-6-188 0 0,-3-2 3217 0 0,1 10 2270 0 0,7 5-5486 0 0,1 1-1 0 0,1-1 1 0 0,-1 1 0 0 0,1-1 0 0 0,0 1 0 0 0,0 10 0 0 0,3 44 123 0 0,0-34-136 0 0,25 290 434 0 0,0 2-272 0 0,-4-6-46 0 0,-17-237 16 0 0,-6-73 80 0 0,1-6-202 0 0,2-13-48 0 0,-1-1 1 0 0,0-32 0 0 0,-2 17-26 0 0,-18-490 676 0 0,5-13-118 0 0,13 438-538 0 0,0 65-27 0 0,1 0-1 0 0,2 0 0 0 0,1 0 1 0 0,8-32-1 0 0,-11 62 100 0 0,8 12 10 0 0,-6-7-99 0 0,2 4-4 0 0,-1-1 0 0 0,0 1 0 0 0,0 0 1 0 0,-1 1-1 0 0,0-1 0 0 0,0 0 0 0 0,2 14 0 0 0,8 57 73 0 0,-10-59-94 0 0,37 423 67 0 0,-26-271-68 0 0,-5 0-3 0 0,2 15 13 0 0,-8-135 27 0 0,-1-25 40 0 0,0 0 1 0 0,10 45-1 0 0,-11-68-15 0 0,5-16-11 0 0,0 3-42 0 0,-1-4-7 0 0,0 0 0 0 0,0-1 0 0 0,-2 1 0 0 0,3-18 0 0 0,3-63 35 0 0,-6 50-23 0 0,1-70 131 0 0,-16-172-1 0 0,1 91 14 0 0,9 135-107 0 0,-12-197 121 0 0,-1 91-94 0 0,15 163 42 0 0,-3 5-47 0 0,0 2-68 0 0,0-1 0 0 0,-1 0 0 0 0,1 1 0 0 0,0 0 0 0 0,1-1 0 0 0,-1 1 0 0 0,0 0 0 0 0,1 1 0 0 0,0-1-1 0 0,0 0 1 0 0,0 1 0 0 0,0-1 0 0 0,0 1 0 0 0,-1 6 0 0 0,-4 9 33 0 0,-7 30 0 0 0,-16 131-40 0 0,15 2 0 0 0,12-130 0 0 0,-58 443 133 0 0,41-368 214 0 0,19-124-139 0 0,10-101-301 0 0,-9 0 94 0 0,20-147 0 0 0,-11 191 54 0 0,34-186 96 0 0,-42 238-97 0 0,-1 3-47 0 0,0 0-1 0 0,0 0 0 0 0,1 0 0 0 0,-1 0 1 0 0,0 1-1 0 0,1-1 0 0 0,-1 0 0 0 0,1 0 1 0 0,-1 0-1 0 0,1 0 0 0 0,1 1 0 0 0,2 6 6 0 0,3 14 49 0 0,-1 1 0 0 0,-1 0 0 0 0,3 30 0 0 0,-2-18-21 0 0,27 361 172 0 0,-32-374-212 0 0,1-9-11 0 0,7-27-95 0 0,-4 2 71 0 0,-1-1 1 0 0,0 1-1 0 0,-1-1 1 0 0,-1 0 0 0 0,0 0-1 0 0,0-16 1 0 0,-4-81-42 0 0,1 94 62 0 0,-8-151 14 0 0,-9-169 0 0 0,16 282 1 0 0,-1 12 4 0 0,3 0-1 0 0,5-48 1 0 0,3 104 84 0 0,-2 7-63 0 0,-1-1 0 0 0,-1 1-1 0 0,-1-1 1 0 0,0 25 0 0 0,2 4-3 0 0,21 242-23 0 0,-22-248-5 0 0,0 1-14 0 0,-1 0-1 0 0,-7 88 0 0 0,4-125 20 0 0,-1 0 0 0 0,-8 17 0 0 0,3-13-11 0 0,1-29-53 0 0,4-5 41 0 0,0 1 0 0 0,4-40-1 0 0,0 11-26 0 0,5-113 39 0 0,-1-226 82 0 0,-7 373-39 0 0,0 14 50 0 0,1-5-6 0 0,-2 5 442 0 0,1 244-364 0 0,0-229-153 0 0,25 350-51 0 0,-8-152 28 0 0,-14-165-82 0 0,-2-36 33 0 0,-1-30 38 0 0,-15-143 8 0 0,-1-59-14 0 0,13 117 114 0 0,3 103-22 0 0,1 6 0 0 0,7 45-7 0 0,3 53-1 0 0,1 14 3 0 0,-4-70-81 0 0,-3-19-21 0 0,-1 0 1 0 0,-1 0-1 0 0,-1 37 0 0 0,-3-49-23 0 0,0-9 7 0 0,-3 8 57 0 0,4-13 13 0 0,0 1 0 0 0,0 0 0 0 0,-1 0 0 0 0,1-1 0 0 0,0 1 0 0 0,-1 0 0 0 0,1-1 0 0 0,-1 1 0 0 0,1 0 0 0 0,0-1 0 0 0,-1 1 0 0 0,1 0 0 0 0,-1-1 0 0 0,0 1 0 0 0,0 0 0 0 0,0-1 0 0 0,1 0 0 0 0,-1 0 0 0 0,1 0 0 0 0,-1 0 0 0 0,0 0 0 0 0,1 0 0 0 0,-1 0 0 0 0,1 0 0 0 0,-1 0 0 0 0,1-1 0 0 0,-1 1 0 0 0,0 0 0 0 0,1 0 0 0 0,-1-1 0 0 0,1 1 0 0 0,-1 0 0 0 0,1 0 0 0 0,-1-1 0 0 0,1 1 0 0 0,0-1 0 0 0,-2 0 0 0 0,-1-2 0 0 0,1 0 0 0 0,-1-1 0 0 0,1 1 0 0 0,0-1 0 0 0,-1 1 0 0 0,1-1 0 0 0,1 0 0 0 0,-1 0 0 0 0,1 0 0 0 0,-2-7 0 0 0,-7-46 0 0 0,8 43 0 0 0,-6-68 44 0 0,4-113 0 0 0,4 83-8 0 0,4-72 236 0 0,6 488-196 0 0,-3-227-76 0 0,22 192 0 0 0,-27-252 1 0 0,-1-7-3 0 0,0-1 0 0 0,1 1 0 0 0,1 0 0 0 0,0-1-1 0 0,5 12 1 0 0,-8-21 1 0 0,0 0 0 0 0,0 0 0 0 0,0 0 0 0 0,0 0 1 0 0,0 0-1 0 0,0 0 0 0 0,0 0 0 0 0,0 0 0 0 0,0 0 0 0 0,0 0 0 0 0,0 0 0 0 0,0-1 0 0 0,0 1 0 0 0,0 0 0 0 0,0 0 0 0 0,0 0 0 0 0,0 0 1 0 0,0 0-1 0 0,1 0 0 0 0,-1 0 0 0 0,0 0 0 0 0,0 0 0 0 0,0 0 0 0 0,0 0 0 0 0,0 0 0 0 0,0 0 0 0 0,0 0 0 0 0,0 0 0 0 0,0 0 0 0 0,0 0 0 0 0,0 0 1 0 0,0 0-1 0 0,0 0 0 0 0,1 0 0 0 0,-1 0 0 0 0,0 0 0 0 0,0 0 0 0 0,0 0 0 0 0,0 0 0 0 0,0 1 0 0 0,0-1 0 0 0,0 0 0 0 0,0 0 0 0 0,0 0 1 0 0,0 0-1 0 0,0 0 0 0 0,0 0 0 0 0,0 0 0 0 0,0 0 0 0 0,0 0 0 0 0,0 0 0 0 0,5-7-5 0 0,-2-1 0 0 0,1 0-1 0 0,-1 0 1 0 0,0 0 0 0 0,-1-1-1 0 0,3-16 1 0 0,3-57-31 0 0,-7 59 34 0 0,3-396-61 0 0,-14 174 64 0 0,9 242-18 0 0,0-30 86 0 0,0 26 18 0 0,-1 20-33 0 0,-11 198-39 0 0,2-44-17 0 0,11-167 3 0 0,-7 126 0 0 0,-26 142 0 0 0,23-205-11 0 0,15-82-43 0 0,-4 14 36 0 0,1 0 0 0 0,-1-1 1 0 0,2-10-1 0 0,-4-39 1 0 0,-2 1 0 0 0,-11-63 0 0 0,3 27 4 0 0,-14-187 13 0 0,8 162 11 0 0,11 136 102 0 0,-2 30-88 0 0,2 0-1 0 0,2 81 1 0 0,3-102-23 0 0,2 84-16 0 0,0-38-11 0 0,-11 108 0 0 0,8-171 26 0 0,-8 36-14 0 0,9-46-51 0 0,1-6-12 0 0,6-171-100 0 0,-10-260 176 0 0,4 418 2 0 0,1 8 1 0 0,-2 0 0 0 0,1-1 1 0 0,-1 1-1 0 0,-1 0 0 0 0,-3-13 0 0 0,-1 44 215 0 0,1 19-155 0 0,2-1-1 0 0,5 80 1 0 0,0-54-122 0 0,8 220 107 0 0,-6-124-63 0 0,-4-160-55 0 0,1-5-228 0 0,3-5 281 0 0,-1 0 0 0 0,-1 0 0 0 0,1 0 0 0 0,-1 0 0 0 0,0 0 0 0 0,-1 0 0 0 0,1-1-1 0 0,-1-10 1 0 0,-3-64-179 0 0,0 26 137 0 0,-5-50 56 0 0,1 5 17 0 0,6 99 343 0 0,-1 5-285 0 0,-5 46 37 0 0,1 0 0 0 0,4 86-1 0 0,0-1-226 0 0,3-108 109 0 0,-1-21-55 0 0,-1 0 1 0 0,1 0 0 0 0,-1 10-1 0 0,9-23-91 0 0,-6 6 126 0 0,2-4 3 0 0,0 0-1 0 0,-1 0 0 0 0,0-1 0 0 0,0 1 0 0 0,0-1 0 0 0,0 0 0 0 0,-1 0 0 0 0,3-12 0 0 0,0 0-10 0 0,-2 0 0 0 0,3-23 0 0 0,-5 27 37 0 0,-1 0 0 0 0,-1 0 0 0 0,-1 0 0 0 0,0 0 0 0 0,-4-20 0 0 0,-1 8 38 0 0,2 22 572 0 0,2 6-450 0 0,-1 1-150 0 0,1 0 0 0 0,-1 0 0 0 0,1 0 0 0 0,0 0 0 0 0,0 0 0 0 0,0 0 0 0 0,0 1 0 0 0,0-1 0 0 0,1 1 0 0 0,-1-1-1 0 0,1 1 1 0 0,-1 0 0 0 0,1 0 0 0 0,0-1 0 0 0,0 1 0 0 0,0 0 0 0 0,1 0 0 0 0,-2 5 0 0 0,-1 12 55 0 0,-1 31-1 0 0,3-44-62 0 0,0 14-3 0 0,0 1-1 0 0,2-1 1 0 0,0 1-1 0 0,1-1 1 0 0,1 0-1 0 0,1 1 1 0 0,9 25-1 0 0,-10-42-46 0 0,7 6-3 0 0,-9-10 32 0 0,0-1-1 0 0,0 1 0 0 0,1 0 0 0 0,-1-1 0 0 0,1 1 0 0 0,-1-1 0 0 0,0 1 1 0 0,1-1-1 0 0,-1 1 0 0 0,1-1 0 0 0,-1 0 0 0 0,1 0 0 0 0,-1 0 0 0 0,1 0 0 0 0,-1 0 1 0 0,1 0-1 0 0,-1 0 0 0 0,1 0 0 0 0,-1-1 0 0 0,1 1 0 0 0,-1-1 0 0 0,0 1 1 0 0,1-1-1 0 0,-1 1 0 0 0,0-1 0 0 0,1 0 0 0 0,-1 0 0 0 0,2-1 0 0 0,4-3-89 0 0,0-1 0 0 0,-1 1 0 0 0,11-13 0 0 0,-9 9 41 0 0,14-17-27 0 0,0-2-1 0 0,-2 0 0 0 0,-2-1 0 0 0,0 0 1 0 0,19-46-1 0 0,-25 47 83 0 0,-2 0 1 0 0,12-49-1 0 0,4-61-14 0 0,-19 96 25 0 0,3-20 55 0 0,2-121 1 0 0,-12 181 223 0 0,-8 15-76 0 0,3-1-139 0 0,1 0-1 0 0,0 0 1 0 0,1 0-1 0 0,0 0 1 0 0,-1 17-1 0 0,-1 67 45 0 0,3-36-78 0 0,0-35-3 0 0,-13 164 18 0 0,9-146-127 0 0,-2-1-1 0 0,-19 60 1 0 0,21-85 8 0 0,5-14-15 0 0,0-3-360 0 0,0-1 427 0 0,0 1 0 0 0,0 0 0 0 0,0-1 0 0 0,0 1 0 0 0,0-1 0 0 0,0 1 0 0 0,0-1 0 0 0,0 1 0 0 0,0-1-1 0 0,0 0 1 0 0,0 0 0 0 0,1 1 0 0 0,-1-1 0 0 0,0 0 0 0 0,1 0 0 0 0,-1 0 0 0 0,0 0 0 0 0,1 0 0 0 0,-1 0 0 0 0,1 0-1 0 0,-1 0 1 0 0,1 0 0 0 0,0 0 0 0 0,-1 0 0 0 0,1-2 0 0 0,-8-35-106 0 0,7 31 49 0 0,-18-161-97 0 0,13 103 156 0 0,-30-218 345 0 0,14 149 201 0 0,21 132-306 0 0,2 6-139 0 0,27 209 128 0 0,-15-97-174 0 0,18 124-138 0 0,-30-230 68 0 0,1 0 0 0 0,0 0 1 0 0,0-1-1 0 0,1 1 0 0 0,7 15 1 0 0,-9-22-98 0 0,2-2-23 0 0,-1 0 100 0 0,10 3-334 0 0,-10-4 372 0 0,-1 0 0 0 0,1-1-1 0 0,0 1 1 0 0,-1-1 0 0 0,1 1 0 0 0,-1-1-1 0 0,1 0 1 0 0,-1 1 0 0 0,1-1 0 0 0,-1 0-1 0 0,1 0 1 0 0,-1 0 0 0 0,0 0 0 0 0,0 0 0 0 0,1 0-1 0 0,-1-1 1 0 0,0 1 0 0 0,2-3 0 0 0,-1 1-4 0 0,0 0 1 0 0,0-1 0 0 0,0 1-1 0 0,-1 0 1 0 0,1-1 0 0 0,-1 1-1 0 0,2-6 1 0 0,-2-2 8 0 0,-1-1 0 0 0,0 1 0 0 0,0 0 0 0 0,-1-1 0 0 0,-1 1 0 0 0,0 0 0 0 0,0 0 0 0 0,-5-12 0 0 0,-1-8 60 0 0,-8-38 100 0 0,3 21 5 0 0,-6-59 0 0 0,18 94-124 0 0,-4-30 112 0 0,1-62-1 0 0,5 88-66 0 0,0 13-1 0 0,1 6-17 0 0,2-1-53 0 0,-1 1 0 0 0,0 0 0 0 0,1 0 0 0 0,-1 1-1 0 0,0-1 1 0 0,-1 1 0 0 0,1-1 0 0 0,0 1 0 0 0,-1 0-1 0 0,1 0 1 0 0,-1 0 0 0 0,0 0 0 0 0,0 1-1 0 0,0-1 1 0 0,-1 1 0 0 0,3 5 0 0 0,2 9-2 0 0,0 0 0 0 0,3 20 0 0 0,-8-30 1 0 0,9 68-214 0 0,-7-50 132 0 0,-3-23-38 0 0,1-7-664 0 0,4-16 641 0 0,-1 0 0 0 0,-1 0-1 0 0,-1-1 1 0 0,-1-28 0 0 0,-3 11-19 0 0,-10-59 0 0 0,10 89 163 0 0,0 1 0 0 0,0 0 0 0 0,-1 0 0 0 0,0 0 0 0 0,0 1 0 0 0,-8-12-1 0 0,-27-34 250 0 0,35 48-200 0 0,1 2 204 0 0,0 1-120 0 0,1 1-108 0 0,1 0 0 0 0,-1 0 0 0 0,0-1 0 0 0,0 1 0 0 0,0 0 0 0 0,0 0 0 0 0,0 0 0 0 0,0 0 0 0 0,0 0 0 0 0,1 0 0 0 0,-1 0 0 0 0,0 0 0 0 0,0 0 0 0 0,0 1 0 0 0,0-1 0 0 0,0 0 0 0 0,0 1 0 0 0,1-1 0 0 0,-1 0 0 0 0,0 1 0 0 0,0-1 0 0 0,-1 2 0 0 0,1-1-2 0 0,0 0-1 0 0,-1 1 0 0 0,1-1 1 0 0,0 1-1 0 0,0 0 0 0 0,0-1 0 0 0,0 1 1 0 0,0 0-1 0 0,0 0 0 0 0,0 2 1 0 0,-1 4 35 0 0,0 1-1 0 0,0 0 1 0 0,-1 17 0 0 0,1 310 147 0 0,3-305-204 0 0,5 221-143 0 0,-6-250 50 0 0,-2-4-168 0 0,1 0 240 0 0,0-1 0 0 0,-1 1 0 0 0,1-1 0 0 0,0 1 0 0 0,1-1 0 0 0,-1 1 1 0 0,0-5-1 0 0,-2-4-19 0 0,-32-89 162 0 0,-35-158 0 0 0,68 246-36 0 0,-2 0 0 0 0,-7-22 0 0 0,10 32 132 0 0,-1 5-144 0 0,-2 7-56 0 0,1-1-1 0 0,1 1 0 0 0,-1 0 1 0 0,-1 19-1 0 0,-1 46 0 0 0,5-62-23 0 0,0 173 0 0 0,2-77-255 0 0,-2-106 186 0 0,0-4-500 0 0,-1 0 552 0 0,1 0 0 0 0,0 0 1 0 0,0 1-1 0 0,0-1 0 0 0,0 0 0 0 0,0 0 0 0 0,0 0 0 0 0,0 0 0 0 0,1 0 0 0 0,-1-2 0 0 0,1-3-21 0 0,-3-25-160 0 0,-10-58-1 0 0,8 70 187 0 0,-2-16 248 0 0,1 0 1 0 0,-1-67 0 0 0,7 65 7 0 0,-2 21-81 0 0,2 0 0 0 0,4-29 0 0 0,-4 42 80 0 0,2 7-164 0 0,6 11-64 0 0,-1 0 0 0 0,0 1 0 0 0,-1 0 0 0 0,8 28 1 0 0,13 75 44 0 0,1-2-31 0 0,-21-91-27 0 0,1 0-1 0 0,1-1 1 0 0,1 0-1 0 0,1 0 1 0 0,23 32-1 0 0,-23-44-73 0 0,2-6-18 0 0,-11-5 16 0 0,0-4-428 0 0,6-5 478 0 0,-8 6 25 0 0,-1 1 0 0 0,1-1 1 0 0,-1 1-1 0 0,1-1 0 0 0,-1 1 1 0 0,0-1-1 0 0,1 0 0 0 0,-1 1 1 0 0,0-1-1 0 0,0 0 0 0 0,1 1 1 0 0,-1-1-1 0 0,0 0 0 0 0,0 0 0 0 0,0 1 1 0 0,0-1-1 0 0,0 0 0 0 0,0 0 1 0 0,0 1-1 0 0,0-1 0 0 0,0 0 1 0 0,-1 0-1 0 0,1-1-2 0 0,-1-8 18 0 0,-1-1 0 0 0,0 1-1 0 0,0 0 1 0 0,-1 0 0 0 0,-1 0-1 0 0,0 0 1 0 0,0 1 0 0 0,-9-14 0 0 0,-7-21 104 0 0,-18-75 250 0 0,37 115-350 0 0,0 2 55 0 0,0 5 1 0 0,-1 9-53 0 0,0 1 0 0 0,1-1-1 0 0,0 1 1 0 0,2 19 0 0 0,8 52 40 0 0,-4-46-167 0 0,2-1 0 0 0,14 42 0 0 0,-10-52-1461 0 0,0-13-3296 0 0,2-4-2143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531D5-84A6-4380-97AC-0D4B3BF6DA3D}" type="datetimeFigureOut">
              <a:rPr lang="zh-CN" altLang="en-US" smtClean="0"/>
              <a:t>2021/6/4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AB293-4B4A-4443-89C9-D80B2650D957}" type="slidenum">
              <a:rPr lang="zh-CN" altLang="en-US" smtClean="0"/>
              <a:t>‹#›</a:t>
            </a:fld>
            <a:endParaRPr lang="zh-CN" altLang="en-US"/>
          </a:p>
        </p:txBody>
      </p:sp>
    </p:spTree>
    <p:extLst>
      <p:ext uri="{BB962C8B-B14F-4D97-AF65-F5344CB8AC3E}">
        <p14:creationId xmlns:p14="http://schemas.microsoft.com/office/powerpoint/2010/main" val="118761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5BAB293-4B4A-4443-89C9-D80B2650D957}" type="slidenum">
              <a:rPr lang="zh-CN" altLang="en-US" smtClean="0"/>
              <a:t>1</a:t>
            </a:fld>
            <a:endParaRPr lang="zh-CN" altLang="en-US"/>
          </a:p>
        </p:txBody>
      </p:sp>
    </p:spTree>
    <p:extLst>
      <p:ext uri="{BB962C8B-B14F-4D97-AF65-F5344CB8AC3E}">
        <p14:creationId xmlns:p14="http://schemas.microsoft.com/office/powerpoint/2010/main" val="262520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sz="1200" kern="100" dirty="0">
              <a:latin typeface="+mn-lt"/>
              <a:ea typeface="等线" panose="02010600030101010101" pitchFamily="2" charset="-122"/>
            </a:endParaRPr>
          </a:p>
        </p:txBody>
      </p:sp>
      <p:sp>
        <p:nvSpPr>
          <p:cNvPr id="4" name="灯片编号占位符 3"/>
          <p:cNvSpPr>
            <a:spLocks noGrp="1"/>
          </p:cNvSpPr>
          <p:nvPr>
            <p:ph type="sldNum" sz="quarter" idx="5"/>
          </p:nvPr>
        </p:nvSpPr>
        <p:spPr/>
        <p:txBody>
          <a:bodyPr/>
          <a:lstStyle/>
          <a:p>
            <a:fld id="{F5BAB293-4B4A-4443-89C9-D80B2650D957}" type="slidenum">
              <a:rPr lang="zh-CN" altLang="en-US" smtClean="0"/>
              <a:t>2</a:t>
            </a:fld>
            <a:endParaRPr lang="zh-CN" altLang="en-US"/>
          </a:p>
        </p:txBody>
      </p:sp>
    </p:spTree>
    <p:extLst>
      <p:ext uri="{BB962C8B-B14F-4D97-AF65-F5344CB8AC3E}">
        <p14:creationId xmlns:p14="http://schemas.microsoft.com/office/powerpoint/2010/main" val="217439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5BAB293-4B4A-4443-89C9-D80B2650D957}" type="slidenum">
              <a:rPr lang="zh-CN" altLang="en-US" smtClean="0"/>
              <a:t>3</a:t>
            </a:fld>
            <a:endParaRPr lang="zh-CN" altLang="en-US"/>
          </a:p>
        </p:txBody>
      </p:sp>
    </p:spTree>
    <p:extLst>
      <p:ext uri="{BB962C8B-B14F-4D97-AF65-F5344CB8AC3E}">
        <p14:creationId xmlns:p14="http://schemas.microsoft.com/office/powerpoint/2010/main" val="27142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r>
                  <a:rPr lang="zh-CN" altLang="en-US" dirty="0"/>
                  <a:t>启发式决策树好在划分子节点标准好，也就是</a:t>
                </a:r>
                <a:r>
                  <a:rPr lang="en-US" altLang="zh-CN" dirty="0"/>
                  <a:t>impurity function</a:t>
                </a:r>
                <a:r>
                  <a:rPr lang="zh-CN" altLang="en-US" dirty="0"/>
                  <a:t>好。对</a:t>
                </a:r>
                <a:r>
                  <a:rPr lang="en-US" altLang="zh-CN" dirty="0"/>
                  <a:t>impurity function</a:t>
                </a:r>
                <a:r>
                  <a:rPr lang="zh-CN" altLang="en-US" dirty="0"/>
                  <a:t>的挖掘对结结论好坏有很大影响。</a:t>
                </a:r>
                <a:r>
                  <a:rPr lang="en-US" altLang="zh-CN" dirty="0"/>
                  <a:t>K-</a:t>
                </a:r>
                <a:r>
                  <a:rPr lang="zh-CN" altLang="en-US" dirty="0"/>
                  <a:t>强凹是几种决策树（</a:t>
                </a:r>
                <a:r>
                  <a:rPr lang="en-US" altLang="zh-CN" sz="1200" b="1" dirty="0"/>
                  <a:t>ID3,C4.5,CART</a:t>
                </a:r>
                <a:r>
                  <a:rPr lang="zh-CN" altLang="en-US" dirty="0"/>
                  <a:t>）的</a:t>
                </a:r>
                <a:r>
                  <a:rPr lang="en-US" altLang="zh-CN" dirty="0"/>
                  <a:t>impurity function</a:t>
                </a:r>
                <a:r>
                  <a:rPr lang="zh-CN" altLang="en-US" dirty="0"/>
                  <a:t>共有的性质，作者慧眼独具，提炼出这几种函数的共同的比较强的性质，来得到比较好的结论。</a:t>
                </a:r>
                <a:endParaRPr lang="en-US" altLang="zh-CN" dirty="0"/>
              </a:p>
              <a:p>
                <a:r>
                  <a:rPr lang="zh-CN" altLang="en-US" dirty="0"/>
                  <a:t>而将</a:t>
                </a:r>
                <a:r>
                  <a:rPr lang="en-US" altLang="zh-CN" dirty="0"/>
                  <a:t>impurity gain</a:t>
                </a:r>
                <a:r>
                  <a:rPr lang="zh-CN" altLang="en-US" dirty="0"/>
                  <a:t>与</a:t>
                </a:r>
                <a:r>
                  <a:rPr lang="en-US" altLang="zh-CN" dirty="0"/>
                  <a:t>error</a:t>
                </a:r>
                <a:r>
                  <a:rPr lang="zh-CN" altLang="en-US" dirty="0"/>
                  <a:t>的减小结合起来之后，</a:t>
                </a:r>
                <a:r>
                  <a:rPr lang="en-US" altLang="zh-CN" dirty="0"/>
                  <a:t>impurity gain</a:t>
                </a:r>
                <a:r>
                  <a:rPr lang="zh-CN" altLang="en-US" dirty="0"/>
                  <a:t>根据</a:t>
                </a:r>
                <a:r>
                  <a:rPr lang="en-US" altLang="zh-CN" dirty="0"/>
                  <a:t>k-</a:t>
                </a:r>
                <a:r>
                  <a:rPr lang="zh-CN" altLang="en-US" dirty="0"/>
                  <a:t>强凹的性质可以虎口夺食夺出一块每次划分后误差的减小量，即</a:t>
                </a:r>
                <a:r>
                  <a:rPr lang="en-US" altLang="zh-CN" sz="1200" i="0" kern="100">
                    <a:effectLst/>
                    <a:latin typeface="Cambria Math" panose="02040503050406030204" pitchFamily="18" charset="0"/>
                    <a:ea typeface="等线" panose="02010600030101010101" pitchFamily="2" charset="-122"/>
                    <a:cs typeface="Times New Roman" panose="02020603050405020304" pitchFamily="18" charset="0"/>
                  </a:rPr>
                  <a:t>𝑘∗</a:t>
                </a:r>
                <a:r>
                  <a:rPr lang="zh-CN" altLang="zh-CN" sz="1200" i="0" kern="100">
                    <a:effectLst/>
                    <a:latin typeface="Cambria Math" panose="02040503050406030204" pitchFamily="18" charset="0"/>
                    <a:cs typeface="Times New Roman" panose="02020603050405020304" pitchFamily="18" charset="0"/>
                  </a:rPr>
                  <a:t>〖</a:t>
                </a:r>
                <a:r>
                  <a:rPr lang="en-US" altLang="zh-CN" sz="1200" i="0" kern="100">
                    <a:effectLst/>
                    <a:latin typeface="Cambria Math" panose="02040503050406030204" pitchFamily="18" charset="0"/>
                    <a:ea typeface="等线" panose="02010600030101010101" pitchFamily="2" charset="-122"/>
                    <a:cs typeface="Times New Roman" panose="02020603050405020304" pitchFamily="18" charset="0"/>
                  </a:rPr>
                  <a:t>(𝑏−𝑎)</a:t>
                </a:r>
                <a:r>
                  <a:rPr lang="zh-CN" altLang="zh-CN" sz="1200" i="0" kern="100">
                    <a:effectLst/>
                    <a:latin typeface="Cambria Math" panose="02040503050406030204" pitchFamily="18" charset="0"/>
                    <a:ea typeface="等线" panose="02010600030101010101" pitchFamily="2" charset="-122"/>
                    <a:cs typeface="Times New Roman" panose="02020603050405020304" pitchFamily="18" charset="0"/>
                  </a:rPr>
                  <a:t>〗^</a:t>
                </a:r>
                <a:r>
                  <a:rPr lang="en-US" altLang="zh-CN" sz="1200" i="0" kern="100">
                    <a:effectLst/>
                    <a:latin typeface="Cambria Math" panose="02040503050406030204" pitchFamily="18" charset="0"/>
                    <a:ea typeface="等线" panose="02010600030101010101" pitchFamily="2" charset="-122"/>
                    <a:cs typeface="Times New Roman" panose="02020603050405020304" pitchFamily="18" charset="0"/>
                  </a:rPr>
                  <a:t>2</a:t>
                </a:r>
                <a:r>
                  <a:rPr lang="zh-CN" altLang="zh-CN" sz="1200" i="0" kern="100">
                    <a:effectLst/>
                    <a:latin typeface="Cambria Math" panose="02040503050406030204" pitchFamily="18" charset="0"/>
                    <a:ea typeface="等线" panose="02010600030101010101" pitchFamily="2" charset="-122"/>
                    <a:cs typeface="Times New Roman" panose="02020603050405020304" pitchFamily="18" charset="0"/>
                  </a:rPr>
                  <a:t>/</a:t>
                </a:r>
                <a:r>
                  <a:rPr lang="en-US" altLang="zh-CN" sz="1200" i="0" kern="100">
                    <a:effectLst/>
                    <a:latin typeface="Cambria Math" panose="02040503050406030204" pitchFamily="18" charset="0"/>
                    <a:ea typeface="等线" panose="02010600030101010101" pitchFamily="2" charset="-122"/>
                    <a:cs typeface="Times New Roman" panose="02020603050405020304" pitchFamily="18" charset="0"/>
                  </a:rPr>
                  <a:t>2</a:t>
                </a:r>
                <a:r>
                  <a:rPr lang="zh-CN" altLang="en-US" dirty="0"/>
                  <a:t>。</a:t>
                </a:r>
                <a:endParaRPr lang="en-US" altLang="zh-CN" dirty="0"/>
              </a:p>
            </p:txBody>
          </p:sp>
        </mc:Fallback>
      </mc:AlternateContent>
      <p:sp>
        <p:nvSpPr>
          <p:cNvPr id="4" name="灯片编号占位符 3"/>
          <p:cNvSpPr>
            <a:spLocks noGrp="1"/>
          </p:cNvSpPr>
          <p:nvPr>
            <p:ph type="sldNum" sz="quarter" idx="5"/>
          </p:nvPr>
        </p:nvSpPr>
        <p:spPr/>
        <p:txBody>
          <a:bodyPr/>
          <a:lstStyle/>
          <a:p>
            <a:fld id="{F5BAB293-4B4A-4443-89C9-D80B2650D957}" type="slidenum">
              <a:rPr lang="zh-CN" altLang="en-US" smtClean="0"/>
              <a:t>4</a:t>
            </a:fld>
            <a:endParaRPr lang="zh-CN" altLang="en-US"/>
          </a:p>
        </p:txBody>
      </p:sp>
    </p:spTree>
    <p:extLst>
      <p:ext uri="{BB962C8B-B14F-4D97-AF65-F5344CB8AC3E}">
        <p14:creationId xmlns:p14="http://schemas.microsoft.com/office/powerpoint/2010/main" val="239808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BAB293-4B4A-4443-89C9-D80B2650D957}" type="slidenum">
              <a:rPr lang="zh-CN" altLang="en-US" smtClean="0"/>
              <a:t>5</a:t>
            </a:fld>
            <a:endParaRPr lang="zh-CN" altLang="en-US"/>
          </a:p>
        </p:txBody>
      </p:sp>
    </p:spTree>
    <p:extLst>
      <p:ext uri="{BB962C8B-B14F-4D97-AF65-F5344CB8AC3E}">
        <p14:creationId xmlns:p14="http://schemas.microsoft.com/office/powerpoint/2010/main" val="1160163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4210CB63-E625-44B8-BCBB-794787F09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1" y="20479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a:extLst>
              <a:ext uri="{FF2B5EF4-FFF2-40B4-BE49-F238E27FC236}">
                <a16:creationId xmlns:a16="http://schemas.microsoft.com/office/drawing/2014/main" id="{970A1557-07A0-41A2-91B1-D66394DAF5B6}"/>
              </a:ext>
            </a:extLst>
          </p:cNvPr>
          <p:cNvGrpSpPr>
            <a:grpSpLocks/>
          </p:cNvGrpSpPr>
          <p:nvPr userDrawn="1"/>
        </p:nvGrpSpPr>
        <p:grpSpPr bwMode="auto">
          <a:xfrm>
            <a:off x="7913689" y="107950"/>
            <a:ext cx="1081087" cy="1758950"/>
            <a:chOff x="6322762" y="100290"/>
            <a:chExt cx="1080000" cy="1760164"/>
          </a:xfrm>
        </p:grpSpPr>
        <p:pic>
          <p:nvPicPr>
            <p:cNvPr id="6" name="Picture 2" descr="“南京大学 logo”的图片搜索结果">
              <a:extLst>
                <a:ext uri="{FF2B5EF4-FFF2-40B4-BE49-F238E27FC236}">
                  <a16:creationId xmlns:a16="http://schemas.microsoft.com/office/drawing/2014/main" id="{AD713C86-8909-4283-B7C1-71B9B8503D3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2762" y="506423"/>
              <a:ext cx="1080000" cy="135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a:extLst>
                <a:ext uri="{FF2B5EF4-FFF2-40B4-BE49-F238E27FC236}">
                  <a16:creationId xmlns:a16="http://schemas.microsoft.com/office/drawing/2014/main" id="{600BEEB2-0C0F-4C6D-9A75-06F89AC7D23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b="22906"/>
            <a:stretch>
              <a:fillRect/>
            </a:stretch>
          </p:blipFill>
          <p:spPr bwMode="auto">
            <a:xfrm>
              <a:off x="6322762" y="100290"/>
              <a:ext cx="1080000" cy="34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图片 3">
            <a:extLst>
              <a:ext uri="{FF2B5EF4-FFF2-40B4-BE49-F238E27FC236}">
                <a16:creationId xmlns:a16="http://schemas.microsoft.com/office/drawing/2014/main" id="{8D7E871F-E02A-40B1-9F96-F9D35F7B55E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4752977"/>
            <a:ext cx="91535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1698" y="1901150"/>
            <a:ext cx="7772400" cy="1260249"/>
          </a:xfrm>
          <a:prstGeom prst="rect">
            <a:avLst/>
          </a:prstGeom>
        </p:spPr>
        <p:txBody>
          <a:bodyPr anchor="b">
            <a:normAutofit/>
          </a:bodyPr>
          <a:lstStyle>
            <a:lvl1pPr algn="ctr">
              <a:lnSpc>
                <a:spcPct val="100000"/>
              </a:lnSpc>
              <a:spcAft>
                <a:spcPts val="450"/>
              </a:spcAft>
              <a:defRPr sz="3600" baseline="0">
                <a:latin typeface="Palatino Linotype" panose="02040502050505030304" pitchFamily="18" charset="0"/>
              </a:defRPr>
            </a:lvl1pPr>
          </a:lstStyle>
          <a:p>
            <a:endParaRPr lang="en-US" noProof="1"/>
          </a:p>
        </p:txBody>
      </p:sp>
      <p:sp>
        <p:nvSpPr>
          <p:cNvPr id="3" name="Subtitle 2"/>
          <p:cNvSpPr>
            <a:spLocks noGrp="1"/>
          </p:cNvSpPr>
          <p:nvPr>
            <p:ph type="subTitle" idx="1"/>
          </p:nvPr>
        </p:nvSpPr>
        <p:spPr>
          <a:xfrm>
            <a:off x="1924050" y="3602038"/>
            <a:ext cx="5100864" cy="653152"/>
          </a:xfrm>
          <a:prstGeom prst="rect">
            <a:avLst/>
          </a:prstGeom>
        </p:spPr>
        <p:txBody>
          <a:bodyPr>
            <a:normAutofit/>
          </a:bodyPr>
          <a:lstStyle>
            <a:lvl1pPr marL="0" indent="0" algn="ctr">
              <a:buNone/>
              <a:defRPr sz="1500">
                <a:latin typeface="Palatino Linotype" panose="0204050205050503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noProof="1"/>
          </a:p>
        </p:txBody>
      </p:sp>
    </p:spTree>
    <p:extLst>
      <p:ext uri="{BB962C8B-B14F-4D97-AF65-F5344CB8AC3E}">
        <p14:creationId xmlns:p14="http://schemas.microsoft.com/office/powerpoint/2010/main" val="188002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Line 4">
            <a:extLst>
              <a:ext uri="{FF2B5EF4-FFF2-40B4-BE49-F238E27FC236}">
                <a16:creationId xmlns:a16="http://schemas.microsoft.com/office/drawing/2014/main" id="{2FBBF621-7E86-4E6C-BBD9-7A551D4A6010}"/>
              </a:ext>
            </a:extLst>
          </p:cNvPr>
          <p:cNvSpPr>
            <a:spLocks noChangeShapeType="1"/>
          </p:cNvSpPr>
          <p:nvPr userDrawn="1"/>
        </p:nvSpPr>
        <p:spPr bwMode="auto">
          <a:xfrm>
            <a:off x="250826" y="1143000"/>
            <a:ext cx="5545138" cy="0"/>
          </a:xfrm>
          <a:prstGeom prst="line">
            <a:avLst/>
          </a:prstGeom>
          <a:noFill/>
          <a:ln w="50800">
            <a:solidFill>
              <a:srgbClr val="5F06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pic>
        <p:nvPicPr>
          <p:cNvPr id="5" name="Picture 14">
            <a:extLst>
              <a:ext uri="{FF2B5EF4-FFF2-40B4-BE49-F238E27FC236}">
                <a16:creationId xmlns:a16="http://schemas.microsoft.com/office/drawing/2014/main" id="{5A11CFAA-6762-4420-AE05-2437A60BD0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4576" y="282577"/>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bwMode="auto">
          <a:xfrm>
            <a:off x="250827" y="322486"/>
            <a:ext cx="7144205" cy="730250"/>
          </a:xfrm>
          <a:prstGeom prst="rect">
            <a:avLst/>
          </a:prstGeom>
          <a:noFill/>
          <a:ln w="9525">
            <a:noFill/>
            <a:miter lim="800000"/>
          </a:ln>
          <a:effectLst/>
        </p:spPr>
        <p:txBody>
          <a:bodyPr/>
          <a:lstStyle/>
          <a:p>
            <a:pPr lvl="0"/>
            <a:r>
              <a:rPr lang="zh-CN" altLang="en-US" noProof="1"/>
              <a:t>单击此处编辑母版标题样式</a:t>
            </a:r>
          </a:p>
        </p:txBody>
      </p:sp>
      <p:sp>
        <p:nvSpPr>
          <p:cNvPr id="8" name="Rectangle 3"/>
          <p:cNvSpPr>
            <a:spLocks noGrp="1" noChangeArrowheads="1"/>
          </p:cNvSpPr>
          <p:nvPr>
            <p:ph idx="1"/>
          </p:nvPr>
        </p:nvSpPr>
        <p:spPr bwMode="auto">
          <a:xfrm>
            <a:off x="250828" y="1295406"/>
            <a:ext cx="8736013" cy="496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5968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 name="Picture 14">
            <a:extLst>
              <a:ext uri="{FF2B5EF4-FFF2-40B4-BE49-F238E27FC236}">
                <a16:creationId xmlns:a16="http://schemas.microsoft.com/office/drawing/2014/main" id="{6E1C2E28-2252-4228-BC20-DC23B75DBA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0125" y="282577"/>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hasCustomPrompt="1"/>
          </p:nvPr>
        </p:nvSpPr>
        <p:spPr>
          <a:xfrm>
            <a:off x="623888" y="4589470"/>
            <a:ext cx="7886700" cy="1500187"/>
          </a:xfrm>
          <a:prstGeom prst="rect">
            <a:avLst/>
          </a:prstGeo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编辑母版文本样式</a:t>
            </a:r>
          </a:p>
        </p:txBody>
      </p:sp>
      <p:sp>
        <p:nvSpPr>
          <p:cNvPr id="4" name="标题 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560133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8">
            <a:extLst>
              <a:ext uri="{FF2B5EF4-FFF2-40B4-BE49-F238E27FC236}">
                <a16:creationId xmlns:a16="http://schemas.microsoft.com/office/drawing/2014/main" id="{31BE911D-C467-45F2-B9CC-ACDF15316BD1}"/>
              </a:ext>
            </a:extLst>
          </p:cNvPr>
          <p:cNvPicPr>
            <a:picLocks noChangeAspect="1" noChangeArrowheads="1"/>
          </p:cNvPicPr>
          <p:nvPr userDrawn="1"/>
        </p:nvPicPr>
        <p:blipFill>
          <a:blip r:embed="rId5">
            <a:lum bright="70000" contrast="-70000"/>
            <a:extLst>
              <a:ext uri="{28A0092B-C50C-407E-A947-70E740481C1C}">
                <a14:useLocalDpi xmlns:a14="http://schemas.microsoft.com/office/drawing/2010/main" val="0"/>
              </a:ext>
            </a:extLst>
          </a:blip>
          <a:srcRect/>
          <a:stretch>
            <a:fillRect/>
          </a:stretch>
        </p:blipFill>
        <p:spPr bwMode="auto">
          <a:xfrm flipV="1">
            <a:off x="1" y="6321427"/>
            <a:ext cx="9142413"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FE62C3FA-0DBF-4FDC-92E3-E5EB234F8B6F}"/>
              </a:ext>
            </a:extLst>
          </p:cNvPr>
          <p:cNvSpPr>
            <a:spLocks noGrp="1" noChangeArrowheads="1"/>
          </p:cNvSpPr>
          <p:nvPr>
            <p:ph type="title" idx="4294967295"/>
          </p:nvPr>
        </p:nvSpPr>
        <p:spPr bwMode="auto">
          <a:xfrm>
            <a:off x="250826" y="322263"/>
            <a:ext cx="67341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1028" name="图片 2">
            <a:extLst>
              <a:ext uri="{FF2B5EF4-FFF2-40B4-BE49-F238E27FC236}">
                <a16:creationId xmlns:a16="http://schemas.microsoft.com/office/drawing/2014/main" id="{0B9ED53C-6A52-4B37-9365-96B6B07205A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383340"/>
            <a:ext cx="9144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a:extLst>
              <a:ext uri="{FF2B5EF4-FFF2-40B4-BE49-F238E27FC236}">
                <a16:creationId xmlns:a16="http://schemas.microsoft.com/office/drawing/2014/main" id="{FDCA754A-F4F5-449D-8F80-8B7D9A444B08}"/>
              </a:ext>
            </a:extLst>
          </p:cNvPr>
          <p:cNvSpPr>
            <a:spLocks noGrp="1" noChangeArrowheads="1"/>
          </p:cNvSpPr>
          <p:nvPr>
            <p:ph type="body" idx="4294967295"/>
          </p:nvPr>
        </p:nvSpPr>
        <p:spPr bwMode="auto">
          <a:xfrm>
            <a:off x="250826" y="1295402"/>
            <a:ext cx="8736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79478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fontAlgn="base">
        <a:lnSpc>
          <a:spcPct val="90000"/>
        </a:lnSpc>
        <a:spcBef>
          <a:spcPct val="0"/>
        </a:spcBef>
        <a:spcAft>
          <a:spcPct val="0"/>
        </a:spcAft>
        <a:defRPr sz="3000" kern="1200">
          <a:solidFill>
            <a:schemeClr val="tx1"/>
          </a:solidFill>
          <a:latin typeface="Palatino Linotype" panose="02040502050505030304" pitchFamily="18" charset="0"/>
          <a:ea typeface="+mj-ea"/>
          <a:cs typeface="+mj-cs"/>
        </a:defRPr>
      </a:lvl1pPr>
      <a:lvl2pPr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2pPr>
      <a:lvl3pPr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3pPr>
      <a:lvl4pPr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4pPr>
      <a:lvl5pPr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5pPr>
      <a:lvl6pPr marL="342900"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6pPr>
      <a:lvl7pPr marL="685800"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7pPr>
      <a:lvl8pPr marL="1028700"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8pPr>
      <a:lvl9pPr marL="1371600" algn="l" rtl="0" fontAlgn="base">
        <a:lnSpc>
          <a:spcPct val="90000"/>
        </a:lnSpc>
        <a:spcBef>
          <a:spcPct val="0"/>
        </a:spcBef>
        <a:spcAft>
          <a:spcPct val="0"/>
        </a:spcAft>
        <a:defRPr sz="3000">
          <a:solidFill>
            <a:schemeClr val="tx1"/>
          </a:solidFill>
          <a:latin typeface="Palatino Linotype" panose="02040502050505030304" pitchFamily="18" charset="0"/>
          <a:ea typeface="幼圆" panose="02010509060101010101" pitchFamily="49" charset="-122"/>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fontAlgn="base">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customXml" Target="../ink/ink1.xml"/><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2.png"/><Relationship Id="rId3" Type="http://schemas.openxmlformats.org/officeDocument/2006/relationships/customXml" Target="../ink/ink2.xml"/><Relationship Id="rId7" Type="http://schemas.openxmlformats.org/officeDocument/2006/relationships/customXml" Target="../ink/ink3.xml"/><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xml"/><Relationship Id="rId10"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BF91E-1700-4754-B4AB-0B078F4C8702}"/>
              </a:ext>
            </a:extLst>
          </p:cNvPr>
          <p:cNvSpPr>
            <a:spLocks noGrp="1"/>
          </p:cNvSpPr>
          <p:nvPr>
            <p:ph type="ctrTitle"/>
          </p:nvPr>
        </p:nvSpPr>
        <p:spPr>
          <a:xfrm>
            <a:off x="249180" y="2036882"/>
            <a:ext cx="8219206" cy="1260249"/>
          </a:xfrm>
        </p:spPr>
        <p:txBody>
          <a:bodyPr>
            <a:normAutofit/>
          </a:bodyPr>
          <a:lstStyle/>
          <a:p>
            <a:r>
              <a:rPr lang="en-US" altLang="zh-CN" b="1" dirty="0">
                <a:latin typeface="+mn-ea"/>
                <a:ea typeface="+mn-ea"/>
                <a:cs typeface="Times New Roman" panose="02020603050405020304" pitchFamily="18" charset="0"/>
              </a:rPr>
              <a:t>DBSCAN</a:t>
            </a:r>
            <a:r>
              <a:rPr lang="zh-CN" altLang="en-US" b="1" dirty="0">
                <a:latin typeface="+mn-ea"/>
                <a:ea typeface="+mn-ea"/>
                <a:cs typeface="Times New Roman" panose="02020603050405020304" pitchFamily="18" charset="0"/>
              </a:rPr>
              <a:t>聚类方法</a:t>
            </a:r>
            <a:br>
              <a:rPr lang="en-US" altLang="zh-CN" b="1" dirty="0">
                <a:latin typeface="+mn-ea"/>
                <a:ea typeface="+mn-ea"/>
                <a:cs typeface="Times New Roman" panose="02020603050405020304" pitchFamily="18" charset="0"/>
              </a:rPr>
            </a:br>
            <a:r>
              <a:rPr lang="zh-CN" altLang="en-US" b="1" dirty="0">
                <a:latin typeface="+mn-ea"/>
                <a:ea typeface="+mn-ea"/>
                <a:cs typeface="Times New Roman" panose="02020603050405020304" pitchFamily="18" charset="0"/>
              </a:rPr>
              <a:t>原理介绍及手动实现</a:t>
            </a:r>
            <a:endParaRPr lang="zh-CN" altLang="en-US" b="1" dirty="0">
              <a:latin typeface="+mn-ea"/>
              <a:ea typeface="+mn-ea"/>
            </a:endParaRPr>
          </a:p>
        </p:txBody>
      </p:sp>
      <p:sp>
        <p:nvSpPr>
          <p:cNvPr id="5" name="文本框 4">
            <a:extLst>
              <a:ext uri="{FF2B5EF4-FFF2-40B4-BE49-F238E27FC236}">
                <a16:creationId xmlns:a16="http://schemas.microsoft.com/office/drawing/2014/main" id="{5A020E0E-CACC-45C2-945D-48A2DD83578A}"/>
              </a:ext>
            </a:extLst>
          </p:cNvPr>
          <p:cNvSpPr txBox="1"/>
          <p:nvPr/>
        </p:nvSpPr>
        <p:spPr>
          <a:xfrm>
            <a:off x="6086475" y="4521995"/>
            <a:ext cx="1957388" cy="646331"/>
          </a:xfrm>
          <a:prstGeom prst="rect">
            <a:avLst/>
          </a:prstGeom>
          <a:noFill/>
        </p:spPr>
        <p:txBody>
          <a:bodyPr wrap="square" rtlCol="0">
            <a:spAutoFit/>
          </a:bodyPr>
          <a:lstStyle/>
          <a:p>
            <a:r>
              <a:rPr lang="zh-CN" altLang="en-US" dirty="0"/>
              <a:t>汇报人：倪杰</a:t>
            </a:r>
            <a:endParaRPr lang="en-US" altLang="zh-CN" dirty="0"/>
          </a:p>
          <a:p>
            <a:r>
              <a:rPr lang="en-US" altLang="zh-CN" dirty="0"/>
              <a:t>2021</a:t>
            </a:r>
            <a:r>
              <a:rPr lang="zh-CN" altLang="en-US" dirty="0"/>
              <a:t>年</a:t>
            </a:r>
            <a:r>
              <a:rPr lang="en-US" altLang="zh-CN" dirty="0"/>
              <a:t>6</a:t>
            </a:r>
            <a:r>
              <a:rPr lang="zh-CN" altLang="en-US" dirty="0"/>
              <a:t>月</a:t>
            </a:r>
            <a:r>
              <a:rPr lang="en-US" altLang="zh-CN" dirty="0"/>
              <a:t>4</a:t>
            </a:r>
            <a:r>
              <a:rPr lang="zh-CN" altLang="en-US" dirty="0"/>
              <a:t>日</a:t>
            </a:r>
          </a:p>
        </p:txBody>
      </p:sp>
    </p:spTree>
    <p:extLst>
      <p:ext uri="{BB962C8B-B14F-4D97-AF65-F5344CB8AC3E}">
        <p14:creationId xmlns:p14="http://schemas.microsoft.com/office/powerpoint/2010/main" val="388413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F5BF8-FF6D-4766-8FA3-62C84360B485}"/>
              </a:ext>
            </a:extLst>
          </p:cNvPr>
          <p:cNvSpPr>
            <a:spLocks noGrp="1"/>
          </p:cNvSpPr>
          <p:nvPr>
            <p:ph type="title"/>
          </p:nvPr>
        </p:nvSpPr>
        <p:spPr/>
        <p:txBody>
          <a:bodyPr/>
          <a:lstStyle/>
          <a:p>
            <a:r>
              <a:rPr lang="en-US" altLang="zh-CN" sz="4000" b="1" dirty="0">
                <a:latin typeface="+mn-lt"/>
              </a:rPr>
              <a:t>DBSCAN</a:t>
            </a:r>
            <a:r>
              <a:rPr lang="zh-CN" altLang="en-US" sz="4000" b="1" dirty="0">
                <a:latin typeface="+mn-lt"/>
              </a:rPr>
              <a:t>算法介绍</a:t>
            </a:r>
          </a:p>
        </p:txBody>
      </p:sp>
      <p:sp>
        <p:nvSpPr>
          <p:cNvPr id="3" name="内容占位符 2">
            <a:extLst>
              <a:ext uri="{FF2B5EF4-FFF2-40B4-BE49-F238E27FC236}">
                <a16:creationId xmlns:a16="http://schemas.microsoft.com/office/drawing/2014/main" id="{25B22931-7E7F-4C0D-9CF7-B7E7829F725B}"/>
              </a:ext>
            </a:extLst>
          </p:cNvPr>
          <p:cNvSpPr>
            <a:spLocks noGrp="1"/>
          </p:cNvSpPr>
          <p:nvPr>
            <p:ph idx="1"/>
          </p:nvPr>
        </p:nvSpPr>
        <p:spPr/>
        <p:txBody>
          <a:bodyPr/>
          <a:lstStyle/>
          <a:p>
            <a:r>
              <a:rPr lang="en-US" altLang="zh-CN" sz="2400" dirty="0"/>
              <a:t>DBSCAN  (Density-based spatial clustering of applications with noise)</a:t>
            </a:r>
            <a:r>
              <a:rPr lang="zh-CN" altLang="en-US" sz="2400" dirty="0"/>
              <a:t>是</a:t>
            </a:r>
            <a:r>
              <a:rPr lang="en-US" altLang="zh-CN" sz="2400" dirty="0"/>
              <a:t>Martin E., Hans P. </a:t>
            </a:r>
            <a:r>
              <a:rPr lang="zh-CN" altLang="en-US" sz="2400" dirty="0"/>
              <a:t>等人于</a:t>
            </a:r>
            <a:r>
              <a:rPr lang="en-US" altLang="zh-CN" sz="2400" dirty="0"/>
              <a:t>1996</a:t>
            </a:r>
            <a:r>
              <a:rPr lang="zh-CN" altLang="en-US" sz="2400" dirty="0"/>
              <a:t>年提出的一种基于密度的聚类方法，聚类前不需要预先指定聚类的个数，生成的簇的个数不定（该算法利用基于密度的聚类的概念，即要求聚类空间中的一定区域内所包含对象的数目不小于某一给定阈值。</a:t>
            </a:r>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pPr marL="0" indent="0">
              <a:buNone/>
            </a:pPr>
            <a:endParaRPr lang="en-US" altLang="zh-CN" sz="2400" dirty="0"/>
          </a:p>
          <a:p>
            <a:r>
              <a:rPr lang="zh-CN" altLang="en-US" sz="2400" dirty="0"/>
              <a:t>该方法能在具有噪声的空间数据库中发现任意形状的簇，可将密度足够大的相邻区域连接，能有效处理异常数据。相比其他算法更关注拓扑形状和连通性质。</a:t>
            </a:r>
            <a:endParaRPr lang="en-US" altLang="zh-CN" sz="2400" dirty="0"/>
          </a:p>
          <a:p>
            <a:endParaRPr lang="en-US" altLang="zh-CN" sz="2400" dirty="0"/>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EC29B73D-8B49-4B87-90DB-D725F621B6D9}"/>
                  </a:ext>
                </a:extLst>
              </p14:cNvPr>
              <p14:cNvContentPartPr/>
              <p14:nvPr/>
            </p14:nvContentPartPr>
            <p14:xfrm>
              <a:off x="1735684" y="4825811"/>
              <a:ext cx="360" cy="360"/>
            </p14:xfrm>
          </p:contentPart>
        </mc:Choice>
        <mc:Fallback xmlns="">
          <p:pic>
            <p:nvPicPr>
              <p:cNvPr id="4" name="墨迹 3">
                <a:extLst>
                  <a:ext uri="{FF2B5EF4-FFF2-40B4-BE49-F238E27FC236}">
                    <a16:creationId xmlns:a16="http://schemas.microsoft.com/office/drawing/2014/main" id="{EC29B73D-8B49-4B87-90DB-D725F621B6D9}"/>
                  </a:ext>
                </a:extLst>
              </p:cNvPr>
              <p:cNvPicPr/>
              <p:nvPr/>
            </p:nvPicPr>
            <p:blipFill>
              <a:blip r:embed="rId6"/>
              <a:stretch>
                <a:fillRect/>
              </a:stretch>
            </p:blipFill>
            <p:spPr>
              <a:xfrm>
                <a:off x="1727044" y="4817171"/>
                <a:ext cx="18000" cy="18000"/>
              </a:xfrm>
              <a:prstGeom prst="rect">
                <a:avLst/>
              </a:prstGeom>
            </p:spPr>
          </p:pic>
        </mc:Fallback>
      </mc:AlternateContent>
      <p:pic>
        <p:nvPicPr>
          <p:cNvPr id="6" name="图片 5">
            <a:extLst>
              <a:ext uri="{FF2B5EF4-FFF2-40B4-BE49-F238E27FC236}">
                <a16:creationId xmlns:a16="http://schemas.microsoft.com/office/drawing/2014/main" id="{A64DD476-2F8A-4B18-8C07-CEAEB77C03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969" y="3029267"/>
            <a:ext cx="2403047" cy="2114232"/>
          </a:xfrm>
          <a:prstGeom prst="rect">
            <a:avLst/>
          </a:prstGeom>
        </p:spPr>
      </p:pic>
      <p:pic>
        <p:nvPicPr>
          <p:cNvPr id="8" name="图片 7">
            <a:extLst>
              <a:ext uri="{FF2B5EF4-FFF2-40B4-BE49-F238E27FC236}">
                <a16:creationId xmlns:a16="http://schemas.microsoft.com/office/drawing/2014/main" id="{44026D3F-B0A7-4696-BCC7-B441BBF41F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4835" y="3029267"/>
            <a:ext cx="2763176" cy="2207102"/>
          </a:xfrm>
          <a:prstGeom prst="rect">
            <a:avLst/>
          </a:prstGeom>
        </p:spPr>
      </p:pic>
    </p:spTree>
    <p:extLst>
      <p:ext uri="{BB962C8B-B14F-4D97-AF65-F5344CB8AC3E}">
        <p14:creationId xmlns:p14="http://schemas.microsoft.com/office/powerpoint/2010/main" val="41986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FF1BC-76CF-4953-B166-6A8BDEF3ADCE}"/>
              </a:ext>
            </a:extLst>
          </p:cNvPr>
          <p:cNvSpPr>
            <a:spLocks noGrp="1"/>
          </p:cNvSpPr>
          <p:nvPr>
            <p:ph type="title"/>
          </p:nvPr>
        </p:nvSpPr>
        <p:spPr/>
        <p:txBody>
          <a:bodyPr/>
          <a:lstStyle/>
          <a:p>
            <a:r>
              <a:rPr lang="zh-CN" altLang="en-US" sz="4000" b="1" dirty="0">
                <a:latin typeface="+mn-lt"/>
              </a:rPr>
              <a:t>基本概念</a:t>
            </a:r>
          </a:p>
        </p:txBody>
      </p:sp>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500412AA-17D8-4250-B0F0-24295DC4A665}"/>
                  </a:ext>
                </a:extLst>
              </p:cNvPr>
              <p:cNvSpPr>
                <a:spLocks noGrp="1"/>
              </p:cNvSpPr>
              <p:nvPr>
                <p:ph idx="1"/>
              </p:nvPr>
            </p:nvSpPr>
            <p:spPr>
              <a:xfrm>
                <a:off x="250828" y="1295406"/>
                <a:ext cx="8736013" cy="4967167"/>
              </a:xfrm>
            </p:spPr>
            <p:txBody>
              <a:bodyPr/>
              <a:lstStyle/>
              <a:p>
                <a:pPr eaLnBrk="0" hangingPunct="0">
                  <a:lnSpc>
                    <a:spcPct val="100000"/>
                  </a:lnSpc>
                  <a:spcBef>
                    <a:spcPct val="20000"/>
                  </a:spcBef>
                  <a:buSzPct val="70000"/>
                  <a:buFont typeface="Wingdings" panose="05000000000000000000" pitchFamily="2" charset="2"/>
                  <a:buChar char="l"/>
                  <a:defRPr/>
                </a:pPr>
                <a:r>
                  <a:rPr kumimoji="0" lang="en-US" altLang="zh-CN" sz="2800" b="0" i="0" u="none" strike="noStrike" kern="0" cap="none" spc="0" normalizeH="0" baseline="0" noProof="0" dirty="0">
                    <a:ln>
                      <a:noFill/>
                    </a:ln>
                    <a:solidFill>
                      <a:srgbClr val="292929"/>
                    </a:solidFill>
                    <a:effectLst/>
                    <a:uLnTx/>
                    <a:uFillTx/>
                    <a:latin typeface="+mn-lt"/>
                    <a:ea typeface="宋体"/>
                    <a:cs typeface="+mn-cs"/>
                  </a:rPr>
                  <a:t>DBSCAN</a:t>
                </a:r>
                <a:r>
                  <a:rPr kumimoji="0" lang="zh-CN" altLang="en-US" sz="2800" b="0" i="0" u="none" strike="noStrike" kern="0" cap="none" spc="0" normalizeH="0" baseline="0" noProof="0" dirty="0">
                    <a:ln>
                      <a:noFill/>
                    </a:ln>
                    <a:solidFill>
                      <a:srgbClr val="292929"/>
                    </a:solidFill>
                    <a:effectLst/>
                    <a:uLnTx/>
                    <a:uFillTx/>
                    <a:latin typeface="+mn-lt"/>
                    <a:ea typeface="宋体"/>
                    <a:cs typeface="+mn-cs"/>
                  </a:rPr>
                  <a:t>算法将数据点分为三类：</a:t>
                </a:r>
                <a:endParaRPr lang="en-US" altLang="zh-CN" sz="2800" kern="0" dirty="0">
                  <a:solidFill>
                    <a:srgbClr val="292929"/>
                  </a:solidFill>
                  <a:latin typeface="+mn-lt"/>
                  <a:ea typeface="宋体"/>
                  <a:cs typeface="+mn-cs"/>
                </a:endParaRPr>
              </a:p>
              <a:p>
                <a:pPr lvl="1" eaLnBrk="0" hangingPunct="0">
                  <a:lnSpc>
                    <a:spcPct val="100000"/>
                  </a:lnSpc>
                  <a:spcBef>
                    <a:spcPct val="20000"/>
                  </a:spcBef>
                  <a:buSzPct val="70000"/>
                  <a:buFont typeface="Wingdings" panose="05000000000000000000" pitchFamily="2" charset="2"/>
                  <a:buChar char="l"/>
                  <a:defRPr/>
                </a:pPr>
                <a:r>
                  <a:rPr kumimoji="0" lang="zh-CN" altLang="en-US" sz="2400" b="0" i="0" u="none" strike="noStrike" kern="0" cap="none" spc="0" normalizeH="0" baseline="0" noProof="0" dirty="0">
                    <a:ln>
                      <a:noFill/>
                    </a:ln>
                    <a:solidFill>
                      <a:srgbClr val="292929"/>
                    </a:solidFill>
                    <a:effectLst/>
                    <a:uLnTx/>
                    <a:uFillTx/>
                    <a:latin typeface="Arial"/>
                    <a:ea typeface="宋体"/>
                  </a:rPr>
                  <a:t>核心点：在半径</a:t>
                </a:r>
                <a:r>
                  <a:rPr kumimoji="0" lang="en-US" altLang="zh-CN" sz="2400" b="0" i="0" u="none" strike="noStrike" kern="0" cap="none" spc="0" normalizeH="0" baseline="0" noProof="0" dirty="0">
                    <a:ln>
                      <a:noFill/>
                    </a:ln>
                    <a:solidFill>
                      <a:srgbClr val="292929"/>
                    </a:solidFill>
                    <a:effectLst/>
                    <a:uLnTx/>
                    <a:uFillTx/>
                    <a:latin typeface="Arial"/>
                    <a:ea typeface="宋体"/>
                  </a:rPr>
                  <a:t>Eps</a:t>
                </a:r>
                <a:r>
                  <a:rPr kumimoji="0" lang="zh-CN" altLang="en-US" sz="2400" b="0" i="0" u="none" strike="noStrike" kern="0" cap="none" spc="0" normalizeH="0" baseline="0" noProof="0" dirty="0">
                    <a:ln>
                      <a:noFill/>
                    </a:ln>
                    <a:solidFill>
                      <a:srgbClr val="292929"/>
                    </a:solidFill>
                    <a:effectLst/>
                    <a:uLnTx/>
                    <a:uFillTx/>
                    <a:latin typeface="Arial"/>
                    <a:ea typeface="宋体"/>
                  </a:rPr>
                  <a:t>内含有不少于</a:t>
                </a:r>
                <a:r>
                  <a:rPr kumimoji="0" lang="en-US" altLang="zh-CN" sz="2400" b="0" i="0" u="none" strike="noStrike" kern="0" cap="none" spc="0" normalizeH="0" baseline="0" noProof="0" dirty="0" err="1">
                    <a:ln>
                      <a:noFill/>
                    </a:ln>
                    <a:solidFill>
                      <a:srgbClr val="292929"/>
                    </a:solidFill>
                    <a:effectLst/>
                    <a:uLnTx/>
                    <a:uFillTx/>
                    <a:latin typeface="Arial"/>
                    <a:ea typeface="宋体"/>
                  </a:rPr>
                  <a:t>MinPts</a:t>
                </a:r>
                <a:r>
                  <a:rPr kumimoji="0" lang="zh-CN" altLang="en-US" sz="2400" b="0" i="0" u="none" strike="noStrike" kern="0" cap="none" spc="0" normalizeH="0" baseline="0" noProof="0" dirty="0">
                    <a:ln>
                      <a:noFill/>
                    </a:ln>
                    <a:solidFill>
                      <a:srgbClr val="292929"/>
                    </a:solidFill>
                    <a:effectLst/>
                    <a:uLnTx/>
                    <a:uFillTx/>
                    <a:latin typeface="Arial"/>
                    <a:ea typeface="宋体"/>
                  </a:rPr>
                  <a:t>数目的点</a:t>
                </a:r>
                <a:endParaRPr kumimoji="0" lang="en-US" altLang="zh-CN" sz="2400" b="0" i="0" u="none" strike="noStrike" kern="0" cap="none" spc="0" normalizeH="0" baseline="0" noProof="0" dirty="0">
                  <a:ln>
                    <a:noFill/>
                  </a:ln>
                  <a:solidFill>
                    <a:srgbClr val="292929"/>
                  </a:solidFill>
                  <a:effectLst/>
                  <a:uLnTx/>
                  <a:uFillTx/>
                  <a:latin typeface="Arial"/>
                  <a:ea typeface="宋体"/>
                </a:endParaRPr>
              </a:p>
              <a:p>
                <a:pPr lvl="1" eaLnBrk="0" hangingPunct="0">
                  <a:lnSpc>
                    <a:spcPct val="100000"/>
                  </a:lnSpc>
                  <a:spcBef>
                    <a:spcPct val="20000"/>
                  </a:spcBef>
                  <a:buSzPct val="70000"/>
                  <a:buFont typeface="Wingdings" panose="05000000000000000000" pitchFamily="2" charset="2"/>
                  <a:buChar char="l"/>
                  <a:defRPr/>
                </a:pPr>
                <a:r>
                  <a:rPr kumimoji="0" lang="zh-CN" altLang="en-US" sz="2400" b="0" i="0" u="none" strike="noStrike" kern="0" cap="none" spc="0" normalizeH="0" baseline="0" noProof="0" dirty="0">
                    <a:ln>
                      <a:noFill/>
                    </a:ln>
                    <a:solidFill>
                      <a:srgbClr val="292929"/>
                    </a:solidFill>
                    <a:effectLst/>
                    <a:uLnTx/>
                    <a:uFillTx/>
                    <a:latin typeface="Arial"/>
                    <a:ea typeface="宋体"/>
                  </a:rPr>
                  <a:t>边界点：在半径</a:t>
                </a:r>
                <a:r>
                  <a:rPr kumimoji="0" lang="en-US" altLang="zh-CN" sz="2400" b="0" i="0" u="none" strike="noStrike" kern="0" cap="none" spc="0" normalizeH="0" baseline="0" noProof="0" dirty="0">
                    <a:ln>
                      <a:noFill/>
                    </a:ln>
                    <a:solidFill>
                      <a:srgbClr val="292929"/>
                    </a:solidFill>
                    <a:effectLst/>
                    <a:uLnTx/>
                    <a:uFillTx/>
                    <a:latin typeface="Arial"/>
                    <a:ea typeface="宋体"/>
                  </a:rPr>
                  <a:t>Eps</a:t>
                </a:r>
                <a:r>
                  <a:rPr kumimoji="0" lang="zh-CN" altLang="en-US" sz="2400" b="0" i="0" u="none" strike="noStrike" kern="0" cap="none" spc="0" normalizeH="0" baseline="0" noProof="0" dirty="0">
                    <a:ln>
                      <a:noFill/>
                    </a:ln>
                    <a:solidFill>
                      <a:srgbClr val="292929"/>
                    </a:solidFill>
                    <a:effectLst/>
                    <a:uLnTx/>
                    <a:uFillTx/>
                    <a:latin typeface="Arial"/>
                    <a:ea typeface="宋体"/>
                  </a:rPr>
                  <a:t>内点的数量小于</a:t>
                </a:r>
                <a:r>
                  <a:rPr kumimoji="0" lang="en-US" altLang="zh-CN" sz="2400" b="0" i="0" u="none" strike="noStrike" kern="0" cap="none" spc="0" normalizeH="0" baseline="0" noProof="0" dirty="0" err="1">
                    <a:ln>
                      <a:noFill/>
                    </a:ln>
                    <a:solidFill>
                      <a:srgbClr val="292929"/>
                    </a:solidFill>
                    <a:effectLst/>
                    <a:uLnTx/>
                    <a:uFillTx/>
                    <a:latin typeface="Arial"/>
                    <a:ea typeface="宋体"/>
                  </a:rPr>
                  <a:t>MinPts</a:t>
                </a:r>
                <a:r>
                  <a:rPr kumimoji="0" lang="zh-CN" altLang="en-US" sz="2400" b="0" i="0" u="none" strike="noStrike" kern="0" cap="none" spc="0" normalizeH="0" baseline="0" noProof="0" dirty="0">
                    <a:ln>
                      <a:noFill/>
                    </a:ln>
                    <a:solidFill>
                      <a:srgbClr val="292929"/>
                    </a:solidFill>
                    <a:effectLst/>
                    <a:uLnTx/>
                    <a:uFillTx/>
                    <a:latin typeface="Arial"/>
                    <a:ea typeface="宋体"/>
                  </a:rPr>
                  <a:t>，但是落在核心点的邻域内</a:t>
                </a:r>
                <a:endParaRPr kumimoji="0" lang="en-US" altLang="zh-CN" sz="2400" b="0" i="0" u="none" strike="noStrike" kern="0" cap="none" spc="0" normalizeH="0" baseline="0" noProof="0" dirty="0">
                  <a:ln>
                    <a:noFill/>
                  </a:ln>
                  <a:solidFill>
                    <a:srgbClr val="292929"/>
                  </a:solidFill>
                  <a:effectLst/>
                  <a:uLnTx/>
                  <a:uFillTx/>
                  <a:latin typeface="Arial"/>
                  <a:ea typeface="宋体"/>
                </a:endParaRPr>
              </a:p>
              <a:p>
                <a:pPr lvl="1" eaLnBrk="0" hangingPunct="0">
                  <a:lnSpc>
                    <a:spcPct val="100000"/>
                  </a:lnSpc>
                  <a:spcBef>
                    <a:spcPct val="20000"/>
                  </a:spcBef>
                  <a:buSzPct val="70000"/>
                  <a:buFont typeface="Wingdings" panose="05000000000000000000" pitchFamily="2" charset="2"/>
                  <a:buChar char="l"/>
                  <a:defRPr/>
                </a:pPr>
                <a:r>
                  <a:rPr kumimoji="0" lang="zh-CN" altLang="en-US" sz="2400" b="0" i="0" u="none" strike="noStrike" kern="0" cap="none" spc="0" normalizeH="0" baseline="0" noProof="0" dirty="0">
                    <a:ln>
                      <a:noFill/>
                    </a:ln>
                    <a:solidFill>
                      <a:srgbClr val="292929"/>
                    </a:solidFill>
                    <a:effectLst/>
                    <a:uLnTx/>
                    <a:uFillTx/>
                    <a:latin typeface="Arial"/>
                    <a:ea typeface="宋体"/>
                  </a:rPr>
                  <a:t>噪音点：既不是核心点也不是边界点的点</a:t>
                </a:r>
                <a:endParaRPr kumimoji="0" lang="en-US" altLang="zh-CN" sz="2400" b="0" i="0" u="none" strike="noStrike" kern="0" cap="none" spc="0" normalizeH="0" baseline="0" noProof="0" dirty="0">
                  <a:ln>
                    <a:noFill/>
                  </a:ln>
                  <a:solidFill>
                    <a:srgbClr val="292929"/>
                  </a:solidFill>
                  <a:effectLst/>
                  <a:uLnTx/>
                  <a:uFillTx/>
                  <a:latin typeface="Arial"/>
                  <a:ea typeface="宋体"/>
                </a:endParaRPr>
              </a:p>
              <a:p>
                <a:pPr marL="792162" lvl="1" indent="-342900" eaLnBrk="0" hangingPunct="0">
                  <a:lnSpc>
                    <a:spcPct val="100000"/>
                  </a:lnSpc>
                  <a:spcBef>
                    <a:spcPct val="20000"/>
                  </a:spcBef>
                  <a:buSzPct val="65000"/>
                  <a:buFont typeface="Wingdings" panose="05000000000000000000" pitchFamily="2" charset="2"/>
                  <a:buChar char="l"/>
                  <a:defRPr/>
                </a:pPr>
                <a:endParaRPr kumimoji="0" lang="en-US" altLang="zh-CN" sz="2000" b="0" i="0" u="none" strike="noStrike" kern="0" cap="none" spc="0" normalizeH="0" baseline="0" noProof="0" dirty="0">
                  <a:ln>
                    <a:noFill/>
                  </a:ln>
                  <a:solidFill>
                    <a:srgbClr val="292929"/>
                  </a:solidFill>
                  <a:effectLst/>
                  <a:uLnTx/>
                  <a:uFillTx/>
                  <a:latin typeface="Arial"/>
                  <a:ea typeface="宋体"/>
                </a:endParaRPr>
              </a:p>
              <a:p>
                <a:pPr eaLnBrk="0" hangingPunct="0">
                  <a:lnSpc>
                    <a:spcPct val="100000"/>
                  </a:lnSpc>
                  <a:spcBef>
                    <a:spcPct val="20000"/>
                  </a:spcBef>
                  <a:buSzPct val="70000"/>
                  <a:buFont typeface="Wingdings" panose="05000000000000000000" pitchFamily="2" charset="2"/>
                  <a:buChar char="l"/>
                  <a:defRPr/>
                </a:pPr>
                <a:r>
                  <a:rPr kumimoji="0" lang="zh-CN" altLang="en-US" sz="2800" b="0" i="0" u="none" strike="noStrike" kern="0" cap="none" spc="0" normalizeH="0" baseline="0" noProof="0" dirty="0">
                    <a:ln>
                      <a:noFill/>
                    </a:ln>
                    <a:solidFill>
                      <a:srgbClr val="292929"/>
                    </a:solidFill>
                    <a:effectLst/>
                    <a:uLnTx/>
                    <a:uFillTx/>
                    <a:latin typeface="Arial"/>
                    <a:ea typeface="宋体"/>
                    <a:cs typeface="+mn-cs"/>
                  </a:rPr>
                  <a:t>一些概念</a:t>
                </a:r>
                <a:endParaRPr lang="en-US" altLang="zh-CN" sz="2800" kern="0" dirty="0">
                  <a:solidFill>
                    <a:srgbClr val="292929"/>
                  </a:solidFill>
                  <a:latin typeface="Arial"/>
                  <a:ea typeface="宋体"/>
                  <a:cs typeface="+mn-cs"/>
                </a:endParaRPr>
              </a:p>
              <a:p>
                <a:pPr lvl="1" eaLnBrk="0" hangingPunct="0">
                  <a:lnSpc>
                    <a:spcPct val="100000"/>
                  </a:lnSpc>
                  <a:spcBef>
                    <a:spcPct val="20000"/>
                  </a:spcBef>
                  <a:buSzPct val="70000"/>
                  <a:buFont typeface="Wingdings" panose="05000000000000000000" pitchFamily="2" charset="2"/>
                  <a:buChar char="l"/>
                  <a:defRPr/>
                </a:pPr>
                <a:r>
                  <a:rPr kumimoji="0" lang="zh-CN" altLang="en-US" sz="2400" b="0" i="0" u="none" strike="noStrike" kern="0" cap="none" spc="0" normalizeH="0" baseline="0" noProof="0" dirty="0">
                    <a:ln>
                      <a:noFill/>
                    </a:ln>
                    <a:solidFill>
                      <a:srgbClr val="292929"/>
                    </a:solidFill>
                    <a:effectLst/>
                    <a:uLnTx/>
                    <a:uFillTx/>
                    <a:latin typeface="Arial"/>
                    <a:ea typeface="宋体"/>
                  </a:rPr>
                  <a:t>密度直达</a:t>
                </a:r>
                <a:r>
                  <a:rPr kumimoji="0" lang="en-US" altLang="zh-CN" sz="2400" b="0" i="0" u="none" strike="noStrike" kern="0" cap="none" spc="0" normalizeH="0" baseline="0" noProof="0" dirty="0">
                    <a:ln>
                      <a:noFill/>
                    </a:ln>
                    <a:solidFill>
                      <a:srgbClr val="292929"/>
                    </a:solidFill>
                    <a:effectLst/>
                    <a:uLnTx/>
                    <a:uFillTx/>
                    <a:latin typeface="Arial"/>
                    <a:ea typeface="宋体"/>
                  </a:rPr>
                  <a:t>:</a:t>
                </a:r>
                <a14:m>
                  <m:oMath xmlns:m="http://schemas.openxmlformats.org/officeDocument/2006/math">
                    <m:r>
                      <a:rPr kumimoji="0" lang="en-US" altLang="zh-CN" sz="2400" b="0" i="0" u="none" strike="noStrike" kern="0" cap="none" spc="0" normalizeH="0" baseline="0" noProof="0" smtClean="0">
                        <a:ln>
                          <a:noFill/>
                        </a:ln>
                        <a:solidFill>
                          <a:srgbClr val="292929"/>
                        </a:solidFill>
                        <a:effectLst/>
                        <a:uLnTx/>
                        <a:uFillTx/>
                        <a:latin typeface="Cambria Math" panose="02040503050406030204" pitchFamily="18" charset="0"/>
                        <a:ea typeface="宋体"/>
                      </a:rPr>
                      <m:t> </m:t>
                    </m:r>
                    <m:r>
                      <a:rPr kumimoji="0" lang="en-US" altLang="zh-CN" sz="2400" b="0" i="1" u="none" strike="noStrike" kern="0" cap="none" spc="0" normalizeH="0" baseline="0" noProof="0" smtClean="0">
                        <a:ln>
                          <a:noFill/>
                        </a:ln>
                        <a:solidFill>
                          <a:srgbClr val="292929"/>
                        </a:solidFill>
                        <a:effectLst/>
                        <a:uLnTx/>
                        <a:uFillTx/>
                        <a:latin typeface="Cambria Math" panose="02040503050406030204" pitchFamily="18" charset="0"/>
                        <a:ea typeface="宋体"/>
                      </a:rPr>
                      <m:t>𝑥</m:t>
                    </m:r>
                  </m:oMath>
                </a14:m>
                <a:r>
                  <a:rPr kumimoji="0" lang="zh-CN" altLang="en-US" sz="2400" b="0" i="0" u="none" strike="noStrike" kern="0" cap="none" spc="0" normalizeH="0" baseline="0" noProof="0" dirty="0">
                    <a:ln>
                      <a:noFill/>
                    </a:ln>
                    <a:solidFill>
                      <a:srgbClr val="292929"/>
                    </a:solidFill>
                    <a:effectLst/>
                    <a:uLnTx/>
                    <a:uFillTx/>
                    <a:latin typeface="Arial"/>
                    <a:ea typeface="宋体"/>
                  </a:rPr>
                  <a:t>位于</a:t>
                </a:r>
                <a14:m>
                  <m:oMath xmlns:m="http://schemas.openxmlformats.org/officeDocument/2006/math">
                    <m:r>
                      <a:rPr kumimoji="0" lang="en-US" altLang="zh-CN" sz="2400" b="0" i="1" u="none" strike="noStrike" kern="0" cap="none" spc="0" normalizeH="0" baseline="0" noProof="0" dirty="0" smtClean="0">
                        <a:ln>
                          <a:noFill/>
                        </a:ln>
                        <a:solidFill>
                          <a:srgbClr val="292929"/>
                        </a:solidFill>
                        <a:effectLst/>
                        <a:uLnTx/>
                        <a:uFillTx/>
                        <a:latin typeface="Cambria Math" panose="02040503050406030204" pitchFamily="18" charset="0"/>
                        <a:ea typeface="宋体"/>
                      </a:rPr>
                      <m:t>𝑦</m:t>
                    </m:r>
                  </m:oMath>
                </a14:m>
                <a:r>
                  <a:rPr kumimoji="0" lang="zh-CN" altLang="en-US" sz="2400" b="0" i="0" u="none" strike="noStrike" kern="0" cap="none" spc="0" normalizeH="0" baseline="0" noProof="0" dirty="0">
                    <a:ln>
                      <a:noFill/>
                    </a:ln>
                    <a:solidFill>
                      <a:srgbClr val="292929"/>
                    </a:solidFill>
                    <a:effectLst/>
                    <a:uLnTx/>
                    <a:uFillTx/>
                    <a:latin typeface="Arial"/>
                    <a:ea typeface="宋体"/>
                  </a:rPr>
                  <a:t>的</a:t>
                </a:r>
                <a:r>
                  <a:rPr kumimoji="0" lang="en-US" altLang="zh-CN" sz="2400" b="0" i="0" u="none" strike="noStrike" kern="0" cap="none" spc="0" normalizeH="0" baseline="0" noProof="0" dirty="0">
                    <a:ln>
                      <a:noFill/>
                    </a:ln>
                    <a:solidFill>
                      <a:srgbClr val="292929"/>
                    </a:solidFill>
                    <a:effectLst/>
                    <a:uLnTx/>
                    <a:uFillTx/>
                    <a:latin typeface="Arial"/>
                    <a:ea typeface="宋体"/>
                  </a:rPr>
                  <a:t>Eps</a:t>
                </a:r>
                <a:r>
                  <a:rPr kumimoji="0" lang="zh-CN" altLang="en-US" sz="2400" b="0" i="0" u="none" strike="noStrike" kern="0" cap="none" spc="0" normalizeH="0" baseline="0" noProof="0" dirty="0">
                    <a:ln>
                      <a:noFill/>
                    </a:ln>
                    <a:solidFill>
                      <a:srgbClr val="292929"/>
                    </a:solidFill>
                    <a:effectLst/>
                    <a:uLnTx/>
                    <a:uFillTx/>
                    <a:latin typeface="Arial"/>
                    <a:ea typeface="宋体"/>
                  </a:rPr>
                  <a:t>邻域中，且</a:t>
                </a:r>
                <a14:m>
                  <m:oMath xmlns:m="http://schemas.openxmlformats.org/officeDocument/2006/math">
                    <m:r>
                      <a:rPr kumimoji="0" lang="en-US" altLang="zh-CN" sz="2400" b="0" i="1" u="none" strike="noStrike" kern="0" cap="none" spc="0" normalizeH="0" baseline="0" noProof="0" smtClean="0">
                        <a:ln>
                          <a:noFill/>
                        </a:ln>
                        <a:solidFill>
                          <a:srgbClr val="292929"/>
                        </a:solidFill>
                        <a:effectLst/>
                        <a:uLnTx/>
                        <a:uFillTx/>
                        <a:latin typeface="Cambria Math" panose="02040503050406030204" pitchFamily="18" charset="0"/>
                        <a:ea typeface="宋体"/>
                      </a:rPr>
                      <m:t>𝑦</m:t>
                    </m:r>
                  </m:oMath>
                </a14:m>
                <a:r>
                  <a:rPr kumimoji="0" lang="zh-CN" altLang="en-US" sz="2400" b="0" i="0" u="none" strike="noStrike" kern="0" cap="none" spc="0" normalizeH="0" baseline="0" noProof="0" dirty="0">
                    <a:ln>
                      <a:noFill/>
                    </a:ln>
                    <a:solidFill>
                      <a:srgbClr val="292929"/>
                    </a:solidFill>
                    <a:effectLst/>
                    <a:uLnTx/>
                    <a:uFillTx/>
                    <a:latin typeface="Arial"/>
                    <a:ea typeface="宋体"/>
                  </a:rPr>
                  <a:t>是核心点，则称</a:t>
                </a:r>
                <a14:m>
                  <m:oMath xmlns:m="http://schemas.openxmlformats.org/officeDocument/2006/math">
                    <m:r>
                      <a:rPr lang="en-US" altLang="zh-CN" sz="2400" i="1" kern="0">
                        <a:solidFill>
                          <a:srgbClr val="292929"/>
                        </a:solidFill>
                        <a:latin typeface="Cambria Math" panose="02040503050406030204" pitchFamily="18" charset="0"/>
                        <a:ea typeface="宋体"/>
                      </a:rPr>
                      <m:t>𝑥</m:t>
                    </m:r>
                  </m:oMath>
                </a14:m>
                <a:r>
                  <a:rPr kumimoji="0" lang="zh-CN" altLang="en-US" sz="2400" b="0" i="0" u="none" strike="noStrike" kern="0" cap="none" spc="0" normalizeH="0" baseline="0" noProof="0" dirty="0">
                    <a:ln>
                      <a:noFill/>
                    </a:ln>
                    <a:solidFill>
                      <a:srgbClr val="292929"/>
                    </a:solidFill>
                    <a:effectLst/>
                    <a:uLnTx/>
                    <a:uFillTx/>
                    <a:latin typeface="Arial"/>
                    <a:ea typeface="宋体"/>
                  </a:rPr>
                  <a:t>由</a:t>
                </a:r>
                <a14:m>
                  <m:oMath xmlns:m="http://schemas.openxmlformats.org/officeDocument/2006/math">
                    <m:r>
                      <a:rPr kumimoji="0" lang="en-US" altLang="zh-CN" sz="2400" b="0" i="1" u="none" strike="noStrike" kern="0" cap="none" spc="0" normalizeH="0" baseline="0" noProof="0" dirty="0" smtClean="0">
                        <a:ln>
                          <a:noFill/>
                        </a:ln>
                        <a:solidFill>
                          <a:srgbClr val="292929"/>
                        </a:solidFill>
                        <a:effectLst/>
                        <a:uLnTx/>
                        <a:uFillTx/>
                        <a:latin typeface="Cambria Math" panose="02040503050406030204" pitchFamily="18" charset="0"/>
                        <a:ea typeface="宋体"/>
                      </a:rPr>
                      <m:t>𝑦</m:t>
                    </m:r>
                  </m:oMath>
                </a14:m>
                <a:r>
                  <a:rPr kumimoji="0" lang="zh-CN" altLang="en-US" sz="2400" b="0" i="0" u="none" strike="noStrike" kern="0" cap="none" spc="0" normalizeH="0" baseline="0" noProof="0" dirty="0">
                    <a:ln>
                      <a:noFill/>
                    </a:ln>
                    <a:solidFill>
                      <a:srgbClr val="292929"/>
                    </a:solidFill>
                    <a:effectLst/>
                    <a:uLnTx/>
                    <a:uFillTx/>
                    <a:latin typeface="Arial"/>
                    <a:ea typeface="宋体"/>
                  </a:rPr>
                  <a:t>密度直达</a:t>
                </a:r>
                <a:endParaRPr lang="en-US" altLang="zh-CN" sz="2400" kern="0" dirty="0">
                  <a:solidFill>
                    <a:srgbClr val="292929"/>
                  </a:solidFill>
                  <a:latin typeface="Arial"/>
                  <a:ea typeface="宋体"/>
                </a:endParaRPr>
              </a:p>
              <a:p>
                <a:pPr lvl="1" eaLnBrk="0" hangingPunct="0">
                  <a:lnSpc>
                    <a:spcPct val="100000"/>
                  </a:lnSpc>
                  <a:spcBef>
                    <a:spcPct val="20000"/>
                  </a:spcBef>
                  <a:buSzPct val="70000"/>
                  <a:buFont typeface="Wingdings" panose="05000000000000000000" pitchFamily="2" charset="2"/>
                  <a:buChar char="l"/>
                  <a:defRPr/>
                </a:pPr>
                <a:r>
                  <a:rPr kumimoji="0" lang="zh-CN" altLang="en-US" sz="2400" b="0" i="0" u="none" strike="noStrike" kern="0" cap="none" spc="0" normalizeH="0" baseline="0" noProof="0" dirty="0">
                    <a:ln>
                      <a:noFill/>
                    </a:ln>
                    <a:solidFill>
                      <a:srgbClr val="292929"/>
                    </a:solidFill>
                    <a:effectLst/>
                    <a:uLnTx/>
                    <a:uFillTx/>
                    <a:latin typeface="Arial"/>
                    <a:ea typeface="宋体"/>
                  </a:rPr>
                  <a:t>密度可达</a:t>
                </a:r>
                <a:r>
                  <a:rPr kumimoji="0" lang="en-US" altLang="zh-CN" sz="2400" b="0" i="0" u="none" strike="noStrike" kern="0" cap="none" spc="0" normalizeH="0" baseline="0" noProof="0" dirty="0">
                    <a:ln>
                      <a:noFill/>
                    </a:ln>
                    <a:solidFill>
                      <a:srgbClr val="292929"/>
                    </a:solidFill>
                    <a:effectLst/>
                    <a:uLnTx/>
                    <a:uFillTx/>
                    <a:latin typeface="Arial"/>
                    <a:ea typeface="宋体"/>
                  </a:rPr>
                  <a:t>: </a:t>
                </a:r>
                <a:r>
                  <a:rPr kumimoji="0" lang="zh-CN" altLang="en-US" sz="2400" b="0" i="0" u="none" strike="noStrike" kern="0" cap="none" spc="0" normalizeH="0" baseline="0" noProof="0" dirty="0">
                    <a:ln>
                      <a:noFill/>
                    </a:ln>
                    <a:solidFill>
                      <a:srgbClr val="292929"/>
                    </a:solidFill>
                    <a:effectLst/>
                    <a:uLnTx/>
                    <a:uFillTx/>
                    <a:latin typeface="Arial"/>
                    <a:ea typeface="宋体"/>
                  </a:rPr>
                  <a:t>经过若干个中间点的密度直达。</a:t>
                </a:r>
                <a:endParaRPr lang="en-US" altLang="zh-CN" sz="2400" kern="0" dirty="0">
                  <a:solidFill>
                    <a:srgbClr val="292929"/>
                  </a:solidFill>
                  <a:latin typeface="Arial"/>
                  <a:ea typeface="宋体"/>
                </a:endParaRPr>
              </a:p>
              <a:p>
                <a:pPr lvl="1" eaLnBrk="0" hangingPunct="0">
                  <a:lnSpc>
                    <a:spcPct val="100000"/>
                  </a:lnSpc>
                  <a:spcBef>
                    <a:spcPct val="20000"/>
                  </a:spcBef>
                  <a:buSzPct val="70000"/>
                  <a:buFont typeface="Wingdings" panose="05000000000000000000" pitchFamily="2" charset="2"/>
                  <a:buChar char="l"/>
                  <a:defRPr/>
                </a:pPr>
                <a:r>
                  <a:rPr kumimoji="0" lang="zh-CN" altLang="en-US" sz="2400" b="0" i="0" u="none" strike="noStrike" kern="0" cap="none" spc="0" normalizeH="0" baseline="0" noProof="0" dirty="0">
                    <a:ln>
                      <a:noFill/>
                    </a:ln>
                    <a:solidFill>
                      <a:srgbClr val="292929"/>
                    </a:solidFill>
                    <a:effectLst/>
                    <a:uLnTx/>
                    <a:uFillTx/>
                    <a:latin typeface="Arial"/>
                    <a:ea typeface="宋体"/>
                  </a:rPr>
                  <a:t>密度相连</a:t>
                </a:r>
                <a:r>
                  <a:rPr kumimoji="0" lang="en-US" altLang="zh-CN" sz="2400" b="0" i="0" u="none" strike="noStrike" kern="0" cap="none" spc="0" normalizeH="0" baseline="0" noProof="0" dirty="0">
                    <a:ln>
                      <a:noFill/>
                    </a:ln>
                    <a:solidFill>
                      <a:srgbClr val="292929"/>
                    </a:solidFill>
                    <a:effectLst/>
                    <a:uLnTx/>
                    <a:uFillTx/>
                    <a:latin typeface="Arial"/>
                    <a:ea typeface="宋体"/>
                  </a:rPr>
                  <a:t>:</a:t>
                </a:r>
                <a:r>
                  <a:rPr kumimoji="0" lang="en-US" altLang="zh-CN" sz="2400" b="0" u="none" strike="noStrike" kern="0" cap="none" spc="0" normalizeH="0" baseline="0" noProof="0" dirty="0">
                    <a:ln>
                      <a:noFill/>
                    </a:ln>
                    <a:solidFill>
                      <a:srgbClr val="292929"/>
                    </a:solidFill>
                    <a:effectLst/>
                    <a:uLnTx/>
                    <a:uFillTx/>
                    <a:ea typeface="宋体"/>
                  </a:rPr>
                  <a:t> </a:t>
                </a:r>
                <a14:m>
                  <m:oMath xmlns:m="http://schemas.openxmlformats.org/officeDocument/2006/math">
                    <m:r>
                      <a:rPr kumimoji="0" lang="en-US" altLang="zh-CN" sz="2400" b="0" i="0" u="none" strike="noStrike" kern="0" cap="none" spc="0" normalizeH="0" baseline="0" noProof="0" smtClean="0">
                        <a:ln>
                          <a:noFill/>
                        </a:ln>
                        <a:solidFill>
                          <a:srgbClr val="292929"/>
                        </a:solidFill>
                        <a:effectLst/>
                        <a:uLnTx/>
                        <a:uFillTx/>
                        <a:latin typeface="Cambria Math" panose="02040503050406030204" pitchFamily="18" charset="0"/>
                        <a:ea typeface="宋体"/>
                      </a:rPr>
                      <m:t>  </m:t>
                    </m:r>
                    <m:r>
                      <a:rPr kumimoji="0" lang="en-US" altLang="zh-CN" sz="2400" b="0" i="1" u="none" strike="noStrike" kern="0" cap="none" spc="0" normalizeH="0" baseline="0" noProof="0" smtClean="0">
                        <a:ln>
                          <a:noFill/>
                        </a:ln>
                        <a:solidFill>
                          <a:srgbClr val="292929"/>
                        </a:solidFill>
                        <a:effectLst/>
                        <a:uLnTx/>
                        <a:uFillTx/>
                        <a:latin typeface="Cambria Math" panose="02040503050406030204" pitchFamily="18" charset="0"/>
                        <a:ea typeface="宋体"/>
                      </a:rPr>
                      <m:t>𝑥</m:t>
                    </m:r>
                  </m:oMath>
                </a14:m>
                <a:r>
                  <a:rPr kumimoji="0" lang="zh-CN" altLang="en-US" sz="2400" b="0" i="0" u="none" strike="noStrike" kern="0" cap="none" spc="0" normalizeH="0" baseline="0" noProof="0" dirty="0">
                    <a:ln>
                      <a:noFill/>
                    </a:ln>
                    <a:solidFill>
                      <a:srgbClr val="292929"/>
                    </a:solidFill>
                    <a:effectLst/>
                    <a:uLnTx/>
                    <a:uFillTx/>
                    <a:latin typeface="Arial"/>
                    <a:ea typeface="宋体"/>
                  </a:rPr>
                  <a:t>与</a:t>
                </a:r>
                <a14:m>
                  <m:oMath xmlns:m="http://schemas.openxmlformats.org/officeDocument/2006/math">
                    <m:r>
                      <a:rPr kumimoji="0" lang="en-US" altLang="zh-CN" sz="2400" b="0" i="1" u="none" strike="noStrike" kern="0" cap="none" spc="0" normalizeH="0" baseline="0" noProof="0" dirty="0" smtClean="0">
                        <a:ln>
                          <a:noFill/>
                        </a:ln>
                        <a:solidFill>
                          <a:srgbClr val="292929"/>
                        </a:solidFill>
                        <a:effectLst/>
                        <a:uLnTx/>
                        <a:uFillTx/>
                        <a:latin typeface="Cambria Math" panose="02040503050406030204" pitchFamily="18" charset="0"/>
                        <a:ea typeface="宋体"/>
                      </a:rPr>
                      <m:t>𝑦</m:t>
                    </m:r>
                  </m:oMath>
                </a14:m>
                <a:r>
                  <a:rPr kumimoji="0" lang="zh-CN" altLang="en-US" sz="2400" b="0" i="0" u="none" strike="noStrike" kern="0" cap="none" spc="0" normalizeH="0" baseline="0" noProof="0" dirty="0">
                    <a:ln>
                      <a:noFill/>
                    </a:ln>
                    <a:solidFill>
                      <a:srgbClr val="292929"/>
                    </a:solidFill>
                    <a:effectLst/>
                    <a:uLnTx/>
                    <a:uFillTx/>
                    <a:latin typeface="Arial"/>
                    <a:ea typeface="宋体"/>
                  </a:rPr>
                  <a:t>存在一个中间点密度可达它们两者</a:t>
                </a:r>
                <a:r>
                  <a:rPr kumimoji="0" lang="zh-CN" altLang="en-US" sz="2800" b="0" i="0" u="none" strike="noStrike" kern="0" cap="none" spc="0" normalizeH="0" baseline="0" noProof="0" dirty="0">
                    <a:ln>
                      <a:noFill/>
                    </a:ln>
                    <a:solidFill>
                      <a:srgbClr val="292929"/>
                    </a:solidFill>
                    <a:effectLst/>
                    <a:uLnTx/>
                    <a:uFillTx/>
                    <a:latin typeface="Arial"/>
                    <a:ea typeface="宋体"/>
                  </a:rPr>
                  <a:t>。</a:t>
                </a:r>
                <a:endParaRPr lang="en-US" altLang="zh-CN" sz="2800" dirty="0">
                  <a:latin typeface="+mn-lt"/>
                </a:endParaRPr>
              </a:p>
            </p:txBody>
          </p:sp>
        </mc:Choice>
        <mc:Fallback xmlns="">
          <p:sp>
            <p:nvSpPr>
              <p:cNvPr id="22" name="内容占位符 2">
                <a:extLst>
                  <a:ext uri="{FF2B5EF4-FFF2-40B4-BE49-F238E27FC236}">
                    <a16:creationId xmlns:a16="http://schemas.microsoft.com/office/drawing/2014/main" id="{500412AA-17D8-4250-B0F0-24295DC4A665}"/>
                  </a:ext>
                </a:extLst>
              </p:cNvPr>
              <p:cNvSpPr>
                <a:spLocks noGrp="1" noRot="1" noChangeAspect="1" noMove="1" noResize="1" noEditPoints="1" noAdjustHandles="1" noChangeArrowheads="1" noChangeShapeType="1" noTextEdit="1"/>
              </p:cNvSpPr>
              <p:nvPr>
                <p:ph idx="1"/>
              </p:nvPr>
            </p:nvSpPr>
            <p:spPr>
              <a:xfrm>
                <a:off x="250828" y="1295406"/>
                <a:ext cx="8736013" cy="4967167"/>
              </a:xfrm>
              <a:blipFill>
                <a:blip r:embed="rId3"/>
                <a:stretch>
                  <a:fillRect l="-558" t="-1720" r="-70" b="-4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797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6EDA5-BEE5-47D8-9C99-46D822B090D7}"/>
              </a:ext>
            </a:extLst>
          </p:cNvPr>
          <p:cNvSpPr>
            <a:spLocks noGrp="1"/>
          </p:cNvSpPr>
          <p:nvPr>
            <p:ph type="title"/>
          </p:nvPr>
        </p:nvSpPr>
        <p:spPr/>
        <p:txBody>
          <a:bodyPr/>
          <a:lstStyle/>
          <a:p>
            <a:r>
              <a:rPr lang="zh-CN" altLang="en-US" sz="4000" b="1" dirty="0">
                <a:latin typeface="+mn-lt"/>
              </a:rPr>
              <a:t>结果示范</a:t>
            </a:r>
            <a:endParaRPr lang="en-US" altLang="zh-CN" sz="4000" b="1" dirty="0">
              <a:latin typeface="+mn-lt"/>
            </a:endParaRPr>
          </a:p>
        </p:txBody>
      </p:sp>
      <p:sp>
        <p:nvSpPr>
          <p:cNvPr id="3" name="内容占位符 2">
            <a:extLst>
              <a:ext uri="{FF2B5EF4-FFF2-40B4-BE49-F238E27FC236}">
                <a16:creationId xmlns:a16="http://schemas.microsoft.com/office/drawing/2014/main" id="{3CB838BC-9692-4A0D-B065-BC674ADC6CE7}"/>
              </a:ext>
            </a:extLst>
          </p:cNvPr>
          <p:cNvSpPr>
            <a:spLocks noGrp="1"/>
          </p:cNvSpPr>
          <p:nvPr>
            <p:ph idx="1"/>
          </p:nvPr>
        </p:nvSpPr>
        <p:spPr>
          <a:xfrm>
            <a:off x="250828" y="1295406"/>
            <a:ext cx="8736013" cy="4967167"/>
          </a:xfrm>
        </p:spPr>
        <p:txBody>
          <a:bodyPr/>
          <a:lstStyle/>
          <a:p>
            <a:pPr marL="0" indent="0">
              <a:buNone/>
            </a:pPr>
            <a:endParaRPr lang="en-US" altLang="zh-CN" sz="2400" kern="100" dirty="0">
              <a:latin typeface="+mn-lt"/>
              <a:ea typeface="等线" panose="02010600030101010101" pitchFamily="2" charset="-122"/>
            </a:endParaRPr>
          </a:p>
          <a:p>
            <a:pPr marL="0" indent="0">
              <a:buNone/>
            </a:pPr>
            <a:r>
              <a:rPr lang="en-US" altLang="zh-CN" sz="2400" kern="100" dirty="0">
                <a:effectLst/>
                <a:latin typeface="+mn-lt"/>
                <a:ea typeface="等线" panose="02010600030101010101" pitchFamily="2" charset="-122"/>
                <a:cs typeface="Times New Roman" panose="02020603050405020304" pitchFamily="18" charset="0"/>
              </a:rPr>
              <a:t>       </a:t>
            </a:r>
          </a:p>
          <a:p>
            <a:pPr marL="0" indent="0">
              <a:buNone/>
            </a:pPr>
            <a:endParaRPr lang="en-US" altLang="zh-CN" sz="2400" kern="100" dirty="0">
              <a:latin typeface="+mn-lt"/>
              <a:ea typeface="等线" panose="02010600030101010101" pitchFamily="2" charset="-122"/>
            </a:endParaRPr>
          </a:p>
          <a:p>
            <a:pPr marL="0" indent="0">
              <a:buNone/>
            </a:pPr>
            <a:endParaRPr lang="en-US" altLang="zh-CN" sz="2400" kern="100" dirty="0">
              <a:effectLst/>
              <a:latin typeface="+mn-lt"/>
              <a:ea typeface="等线" panose="02010600030101010101" pitchFamily="2" charset="-122"/>
              <a:cs typeface="Times New Roman" panose="02020603050405020304" pitchFamily="18" charset="0"/>
            </a:endParaRPr>
          </a:p>
          <a:p>
            <a:pPr marL="342900" lvl="1" indent="0">
              <a:buNone/>
            </a:pPr>
            <a:endParaRPr lang="en-US" altLang="zh-CN" sz="2100" b="1" kern="100" dirty="0">
              <a:latin typeface="+mn-lt"/>
              <a:ea typeface="等线" panose="02010600030101010101" pitchFamily="2" charset="-122"/>
            </a:endParaRPr>
          </a:p>
          <a:p>
            <a:pPr lvl="1"/>
            <a:endParaRPr lang="en-US" altLang="zh-CN" sz="2100" b="1" kern="100" dirty="0">
              <a:latin typeface="+mn-lt"/>
              <a:ea typeface="等线" panose="02010600030101010101" pitchFamily="2" charset="-122"/>
            </a:endParaRPr>
          </a:p>
          <a:p>
            <a:pPr marL="0" indent="0">
              <a:buNone/>
            </a:pPr>
            <a:endParaRPr lang="en-US" altLang="zh-CN" dirty="0"/>
          </a:p>
          <a:p>
            <a:pPr marL="0" indent="0">
              <a:buNone/>
            </a:pPr>
            <a:endParaRPr lang="en-US" altLang="zh-CN" dirty="0"/>
          </a:p>
          <a:p>
            <a:pPr marL="0" indent="0">
              <a:buNone/>
            </a:pPr>
            <a:endParaRPr lang="en-US" altLang="zh-CN" dirty="0"/>
          </a:p>
          <a:p>
            <a:r>
              <a:rPr lang="zh-CN" altLang="en-US" sz="2800" dirty="0"/>
              <a:t>算法简要描述</a:t>
            </a:r>
            <a:r>
              <a:rPr lang="en-US" altLang="zh-CN" sz="2800" dirty="0"/>
              <a:t>:</a:t>
            </a:r>
          </a:p>
          <a:p>
            <a:pPr marL="0" indent="0">
              <a:buNone/>
            </a:pPr>
            <a:r>
              <a:rPr lang="zh-CN" altLang="en-US" sz="2400" dirty="0"/>
              <a:t>        忽略所有噪声点，把所有核心点贪心的分成若干个等价类，再在这些等价类的邻域内加入边界点，生成聚类。</a:t>
            </a:r>
            <a:endParaRPr lang="en-US" altLang="zh-CN" sz="2400" dirty="0"/>
          </a:p>
        </p:txBody>
      </p:sp>
      <p:pic>
        <p:nvPicPr>
          <p:cNvPr id="7" name="图片 6">
            <a:extLst>
              <a:ext uri="{FF2B5EF4-FFF2-40B4-BE49-F238E27FC236}">
                <a16:creationId xmlns:a16="http://schemas.microsoft.com/office/drawing/2014/main" id="{9E7928DE-C07D-4613-988A-9B63A6942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27" y="1295406"/>
            <a:ext cx="5474963" cy="3371013"/>
          </a:xfrm>
          <a:prstGeom prst="rect">
            <a:avLst/>
          </a:prstGeom>
        </p:spPr>
      </p:pic>
      <p:sp>
        <p:nvSpPr>
          <p:cNvPr id="9" name="文本框 8">
            <a:extLst>
              <a:ext uri="{FF2B5EF4-FFF2-40B4-BE49-F238E27FC236}">
                <a16:creationId xmlns:a16="http://schemas.microsoft.com/office/drawing/2014/main" id="{94964387-3DD8-4B81-9183-0F39EA922514}"/>
              </a:ext>
            </a:extLst>
          </p:cNvPr>
          <p:cNvSpPr txBox="1"/>
          <p:nvPr/>
        </p:nvSpPr>
        <p:spPr>
          <a:xfrm>
            <a:off x="6018609" y="2068205"/>
            <a:ext cx="3232547" cy="1938992"/>
          </a:xfrm>
          <a:prstGeom prst="rect">
            <a:avLst/>
          </a:prstGeom>
          <a:noFill/>
        </p:spPr>
        <p:txBody>
          <a:bodyPr wrap="square" rtlCol="0">
            <a:spAutoFit/>
          </a:bodyPr>
          <a:lstStyle/>
          <a:p>
            <a:r>
              <a:rPr lang="zh-CN" altLang="en-US" sz="2400" kern="100" dirty="0">
                <a:latin typeface="+mn-lt"/>
                <a:ea typeface="等线" panose="02010600030101010101" pitchFamily="2" charset="-122"/>
              </a:rPr>
              <a:t>核心点：红点</a:t>
            </a:r>
            <a:endParaRPr lang="en-US" altLang="zh-CN" sz="2400" kern="100" dirty="0">
              <a:latin typeface="+mn-lt"/>
              <a:ea typeface="等线" panose="02010600030101010101" pitchFamily="2" charset="-122"/>
            </a:endParaRPr>
          </a:p>
          <a:p>
            <a:endParaRPr lang="en-US" altLang="zh-CN" sz="2400" kern="100" dirty="0">
              <a:latin typeface="+mn-lt"/>
              <a:ea typeface="等线" panose="02010600030101010101" pitchFamily="2" charset="-122"/>
            </a:endParaRPr>
          </a:p>
          <a:p>
            <a:r>
              <a:rPr lang="zh-CN" altLang="en-US" sz="2400" kern="100" dirty="0">
                <a:effectLst/>
                <a:latin typeface="+mn-lt"/>
                <a:ea typeface="等线" panose="02010600030101010101" pitchFamily="2" charset="-122"/>
                <a:cs typeface="Times New Roman" panose="02020603050405020304" pitchFamily="18" charset="0"/>
              </a:rPr>
              <a:t>边界点：圈内黑点</a:t>
            </a:r>
            <a:endParaRPr lang="en-US" altLang="zh-CN" sz="2400" kern="100" dirty="0">
              <a:effectLst/>
              <a:latin typeface="+mn-lt"/>
              <a:ea typeface="等线" panose="02010600030101010101" pitchFamily="2" charset="-122"/>
              <a:cs typeface="Times New Roman" panose="02020603050405020304" pitchFamily="18" charset="0"/>
            </a:endParaRPr>
          </a:p>
          <a:p>
            <a:endParaRPr lang="en-US" altLang="zh-CN" sz="2400" kern="100" dirty="0">
              <a:effectLst/>
              <a:latin typeface="+mn-lt"/>
              <a:ea typeface="等线" panose="02010600030101010101" pitchFamily="2" charset="-122"/>
              <a:cs typeface="Times New Roman" panose="02020603050405020304" pitchFamily="18" charset="0"/>
            </a:endParaRPr>
          </a:p>
          <a:p>
            <a:r>
              <a:rPr lang="zh-CN" altLang="en-US" sz="2400" kern="100" dirty="0">
                <a:latin typeface="+mn-lt"/>
                <a:ea typeface="等线" panose="02010600030101010101" pitchFamily="2" charset="-122"/>
              </a:rPr>
              <a:t>噪声点：圈外黑点</a:t>
            </a:r>
            <a:endParaRPr lang="en-US" altLang="zh-CN" sz="2400" kern="100" dirty="0">
              <a:effectLst/>
              <a:latin typeface="+mn-l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3746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F5BF8-FF6D-4766-8FA3-62C84360B485}"/>
              </a:ext>
            </a:extLst>
          </p:cNvPr>
          <p:cNvSpPr>
            <a:spLocks noGrp="1"/>
          </p:cNvSpPr>
          <p:nvPr>
            <p:ph type="title"/>
          </p:nvPr>
        </p:nvSpPr>
        <p:spPr/>
        <p:txBody>
          <a:bodyPr/>
          <a:lstStyle/>
          <a:p>
            <a:r>
              <a:rPr lang="zh-CN" altLang="en-US" sz="4000" b="1" dirty="0">
                <a:latin typeface="+mn-lt"/>
              </a:rPr>
              <a:t>算法流程</a:t>
            </a:r>
          </a:p>
        </p:txBody>
      </p:sp>
      <p:sp>
        <p:nvSpPr>
          <p:cNvPr id="3" name="内容占位符 2">
            <a:extLst>
              <a:ext uri="{FF2B5EF4-FFF2-40B4-BE49-F238E27FC236}">
                <a16:creationId xmlns:a16="http://schemas.microsoft.com/office/drawing/2014/main" id="{25B22931-7E7F-4C0D-9CF7-B7E7829F725B}"/>
              </a:ext>
            </a:extLst>
          </p:cNvPr>
          <p:cNvSpPr>
            <a:spLocks noGrp="1"/>
          </p:cNvSpPr>
          <p:nvPr>
            <p:ph idx="1"/>
          </p:nvPr>
        </p:nvSpPr>
        <p:spPr/>
        <p:txBody>
          <a:bodyPr/>
          <a:lstStyle/>
          <a:p>
            <a:pPr marL="0" indent="0">
              <a:buNone/>
            </a:pPr>
            <a:endParaRPr lang="en-US" altLang="zh-CN" sz="2800" kern="100" dirty="0">
              <a:latin typeface="+mn-lt"/>
              <a:ea typeface="等线" panose="02010600030101010101" pitchFamily="2" charset="-122"/>
            </a:endParaRPr>
          </a:p>
          <a:p>
            <a:pPr marL="0" indent="0">
              <a:buNone/>
            </a:pPr>
            <a:endParaRPr lang="en-US" altLang="zh-CN" sz="2800" kern="100" dirty="0">
              <a:effectLst/>
              <a:latin typeface="+mn-lt"/>
              <a:ea typeface="等线" panose="02010600030101010101" pitchFamily="2" charset="-122"/>
            </a:endParaRPr>
          </a:p>
          <a:p>
            <a:pPr marL="0" indent="0">
              <a:buNone/>
            </a:pPr>
            <a:endParaRPr lang="en-US" altLang="zh-CN" sz="2800" kern="100" dirty="0">
              <a:latin typeface="+mn-lt"/>
              <a:ea typeface="等线" panose="02010600030101010101" pitchFamily="2" charset="-122"/>
            </a:endParaRPr>
          </a:p>
          <a:p>
            <a:pPr marL="0" indent="0">
              <a:buNone/>
            </a:pPr>
            <a:endParaRPr lang="en-US" altLang="zh-CN" sz="2800" kern="100" dirty="0">
              <a:effectLst/>
              <a:latin typeface="+mn-lt"/>
              <a:ea typeface="等线" panose="02010600030101010101" pitchFamily="2" charset="-122"/>
            </a:endParaRPr>
          </a:p>
          <a:p>
            <a:pPr marL="0" indent="0">
              <a:buNone/>
            </a:pPr>
            <a:endParaRPr lang="en-US" altLang="zh-CN" sz="2800" kern="100" dirty="0">
              <a:latin typeface="+mn-lt"/>
              <a:ea typeface="等线" panose="02010600030101010101" pitchFamily="2" charset="-122"/>
            </a:endParaRPr>
          </a:p>
          <a:p>
            <a:pPr marL="0" indent="0">
              <a:buNone/>
            </a:pPr>
            <a:endParaRPr lang="en-US" altLang="zh-CN" sz="2800" kern="100" dirty="0">
              <a:effectLst/>
              <a:latin typeface="+mn-lt"/>
              <a:ea typeface="等线" panose="02010600030101010101" pitchFamily="2" charset="-122"/>
            </a:endParaRPr>
          </a:p>
          <a:p>
            <a:pPr marL="0" indent="0">
              <a:buNone/>
            </a:pPr>
            <a:endParaRPr lang="en-US" altLang="zh-CN" sz="2800" kern="100" dirty="0">
              <a:latin typeface="+mn-lt"/>
              <a:ea typeface="等线" panose="02010600030101010101" pitchFamily="2" charset="-122"/>
            </a:endParaRPr>
          </a:p>
          <a:p>
            <a:pPr marL="0" indent="0">
              <a:buNone/>
            </a:pPr>
            <a:endParaRPr lang="en-US" altLang="zh-CN" sz="2800" kern="100" dirty="0">
              <a:effectLst/>
              <a:latin typeface="+mn-lt"/>
              <a:ea typeface="等线" panose="02010600030101010101" pitchFamily="2" charset="-122"/>
            </a:endParaRP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EC29B73D-8B49-4B87-90DB-D725F621B6D9}"/>
                  </a:ext>
                </a:extLst>
              </p14:cNvPr>
              <p14:cNvContentPartPr/>
              <p14:nvPr/>
            </p14:nvContentPartPr>
            <p14:xfrm>
              <a:off x="1735684" y="4825811"/>
              <a:ext cx="360" cy="360"/>
            </p14:xfrm>
          </p:contentPart>
        </mc:Choice>
        <mc:Fallback xmlns="">
          <p:pic>
            <p:nvPicPr>
              <p:cNvPr id="4" name="墨迹 3">
                <a:extLst>
                  <a:ext uri="{FF2B5EF4-FFF2-40B4-BE49-F238E27FC236}">
                    <a16:creationId xmlns:a16="http://schemas.microsoft.com/office/drawing/2014/main" id="{EC29B73D-8B49-4B87-90DB-D725F621B6D9}"/>
                  </a:ext>
                </a:extLst>
              </p:cNvPr>
              <p:cNvPicPr/>
              <p:nvPr/>
            </p:nvPicPr>
            <p:blipFill>
              <a:blip r:embed="rId6"/>
              <a:stretch>
                <a:fillRect/>
              </a:stretch>
            </p:blipFill>
            <p:spPr>
              <a:xfrm>
                <a:off x="1727044" y="48171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EF2FE42D-3C82-42E4-A777-356F618B33AF}"/>
                  </a:ext>
                </a:extLst>
              </p14:cNvPr>
              <p14:cNvContentPartPr/>
              <p14:nvPr/>
            </p14:nvContentPartPr>
            <p14:xfrm>
              <a:off x="6753285" y="365411"/>
              <a:ext cx="231480" cy="510840"/>
            </p14:xfrm>
          </p:contentPart>
        </mc:Choice>
        <mc:Fallback xmlns="">
          <p:pic>
            <p:nvPicPr>
              <p:cNvPr id="5" name="墨迹 4">
                <a:extLst>
                  <a:ext uri="{FF2B5EF4-FFF2-40B4-BE49-F238E27FC236}">
                    <a16:creationId xmlns:a16="http://schemas.microsoft.com/office/drawing/2014/main" id="{EF2FE42D-3C82-42E4-A777-356F618B33AF}"/>
                  </a:ext>
                </a:extLst>
              </p:cNvPr>
              <p:cNvPicPr/>
              <p:nvPr/>
            </p:nvPicPr>
            <p:blipFill>
              <a:blip r:embed="rId10"/>
              <a:stretch>
                <a:fillRect/>
              </a:stretch>
            </p:blipFill>
            <p:spPr>
              <a:xfrm>
                <a:off x="6744285" y="356411"/>
                <a:ext cx="24912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a:extLst>
                  <a:ext uri="{FF2B5EF4-FFF2-40B4-BE49-F238E27FC236}">
                    <a16:creationId xmlns:a16="http://schemas.microsoft.com/office/drawing/2014/main" id="{05C43FA1-819E-4CA6-9333-767F3BBD301E}"/>
                  </a:ext>
                </a:extLst>
              </p14:cNvPr>
              <p14:cNvContentPartPr/>
              <p14:nvPr/>
            </p14:nvContentPartPr>
            <p14:xfrm>
              <a:off x="7629165" y="1248491"/>
              <a:ext cx="194400" cy="532440"/>
            </p14:xfrm>
          </p:contentPart>
        </mc:Choice>
        <mc:Fallback xmlns="">
          <p:pic>
            <p:nvPicPr>
              <p:cNvPr id="6" name="墨迹 5">
                <a:extLst>
                  <a:ext uri="{FF2B5EF4-FFF2-40B4-BE49-F238E27FC236}">
                    <a16:creationId xmlns:a16="http://schemas.microsoft.com/office/drawing/2014/main" id="{05C43FA1-819E-4CA6-9333-767F3BBD301E}"/>
                  </a:ext>
                </a:extLst>
              </p:cNvPr>
              <p:cNvPicPr/>
              <p:nvPr/>
            </p:nvPicPr>
            <p:blipFill>
              <a:blip r:embed="rId12"/>
              <a:stretch>
                <a:fillRect/>
              </a:stretch>
            </p:blipFill>
            <p:spPr>
              <a:xfrm>
                <a:off x="7620525" y="1239491"/>
                <a:ext cx="212040" cy="550080"/>
              </a:xfrm>
              <a:prstGeom prst="rect">
                <a:avLst/>
              </a:prstGeom>
            </p:spPr>
          </p:pic>
        </mc:Fallback>
      </mc:AlternateContent>
      <p:pic>
        <p:nvPicPr>
          <p:cNvPr id="10" name="图片 9">
            <a:extLst>
              <a:ext uri="{FF2B5EF4-FFF2-40B4-BE49-F238E27FC236}">
                <a16:creationId xmlns:a16="http://schemas.microsoft.com/office/drawing/2014/main" id="{E6F198B6-98AD-4505-8CF8-AB351589F5F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8420" y="1223048"/>
            <a:ext cx="4298996" cy="5111882"/>
          </a:xfrm>
          <a:prstGeom prst="rect">
            <a:avLst/>
          </a:prstGeom>
        </p:spPr>
      </p:pic>
    </p:spTree>
    <p:extLst>
      <p:ext uri="{BB962C8B-B14F-4D97-AF65-F5344CB8AC3E}">
        <p14:creationId xmlns:p14="http://schemas.microsoft.com/office/powerpoint/2010/main" val="3250822927"/>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316</Words>
  <Application>Microsoft Office PowerPoint</Application>
  <PresentationFormat>全屏显示(4:3)</PresentationFormat>
  <Paragraphs>50</Paragraphs>
  <Slides>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等线</vt:lpstr>
      <vt:lpstr>宋体</vt:lpstr>
      <vt:lpstr>Arial</vt:lpstr>
      <vt:lpstr>Cambria Math</vt:lpstr>
      <vt:lpstr>Palatino Linotype</vt:lpstr>
      <vt:lpstr>Times New Roman</vt:lpstr>
      <vt:lpstr>Wingdings</vt:lpstr>
      <vt:lpstr>1_Office 主题​​</vt:lpstr>
      <vt:lpstr>DBSCAN聚类方法 原理介绍及手动实现</vt:lpstr>
      <vt:lpstr>DBSCAN算法介绍</vt:lpstr>
      <vt:lpstr>基本概念</vt:lpstr>
      <vt:lpstr>结果示范</vt:lpstr>
      <vt:lpstr>算法流程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滕 明卓</dc:creator>
  <cp:lastModifiedBy>倪 杰</cp:lastModifiedBy>
  <cp:revision>398</cp:revision>
  <dcterms:created xsi:type="dcterms:W3CDTF">2020-10-09T20:24:45Z</dcterms:created>
  <dcterms:modified xsi:type="dcterms:W3CDTF">2021-06-04T13:51:11Z</dcterms:modified>
</cp:coreProperties>
</file>