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AC295-7764-4725-AB79-C2554563010D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3EBFE-30D2-4686-951B-DBACF2C97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3EBFE-30D2-4686-951B-DBACF2C97FD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38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1E777-AEDD-434B-8070-1BB0742BB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D59D76-3858-43B6-9ABC-50B2B481B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A292C-3E7C-4A8E-941D-150F511F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383E-B79E-4D6B-A8E0-0AB401C4CF4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4C039-42A5-439E-9645-06BC1C95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FDD3D-28D9-416B-B7E6-BBDAF1AE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FD6-FCC1-4A7F-B4F0-B5096F02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6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1F751-3023-4B55-9635-BD453B2E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9FCC95-2617-48E8-A198-5C1F12A22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FF688-0CDD-41C1-8757-53897F07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383E-B79E-4D6B-A8E0-0AB401C4CF4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231B9-9E0E-4EC9-8BD4-021C194D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92CDA-1F12-4881-8E0E-05606837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FD6-FCC1-4A7F-B4F0-B5096F02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7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3EEB17-9EB6-4334-8E8D-9FC108CE8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D56776-ADD0-4F4B-B332-AB16CF191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B1C07-8A54-49F8-8BD6-044359F9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383E-B79E-4D6B-A8E0-0AB401C4CF4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81A27-DBD4-443E-92DE-278B0B40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35469-AFE0-4293-8A06-4B1DCC3F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FD6-FCC1-4A7F-B4F0-B5096F02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4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90D26-B1E3-4F1F-BF07-2C53BF2C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EFF25-CE0C-41A7-BBC2-AEDA0D30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EB78D-7F25-407E-B257-FBDA9D7D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383E-B79E-4D6B-A8E0-0AB401C4CF4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92AE6-7AF8-431C-A60C-1F7E9EFE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28C4A-1606-4305-8F95-161BB79B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FD6-FCC1-4A7F-B4F0-B5096F02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6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993A8-DD0C-47F5-B946-66A4D39C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81C89-B238-4DAA-87F4-C8C886553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DC545-BE34-44C9-ABDF-A60BF1D6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383E-B79E-4D6B-A8E0-0AB401C4CF4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71DDD-1CF4-4319-9ACC-42F547A8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39AFB-40C8-425B-908A-5355C6ED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FD6-FCC1-4A7F-B4F0-B5096F02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4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8C8E8-B6AE-462B-8348-63D120EC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07626-D9DF-42BB-8B3D-EC87C7449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0FB81-74E4-43C6-9A36-570049119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BA06A-40D9-41F7-9773-CC3A27AE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383E-B79E-4D6B-A8E0-0AB401C4CF4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C7D1DB-3302-4540-BF53-563508D9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7FE3A0-0736-4CC7-80EF-A2C6B837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FD6-FCC1-4A7F-B4F0-B5096F02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4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A4395-67D9-4BC0-A52C-FDC2620E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A6C8C-59D6-4E26-BE54-82BAAFD1D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BA918-38B3-44C0-95EA-716D88E7E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726DA5-64D2-42F2-9058-A0486B2CA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2E0E40-505E-4DFB-BBFD-26CA28ECD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52968A-D862-4A31-8772-B7B10CE2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383E-B79E-4D6B-A8E0-0AB401C4CF4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2530DA-5CB6-4A61-905D-1348A7DC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3A11D2-0303-46F0-878F-E15E2B31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FD6-FCC1-4A7F-B4F0-B5096F02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9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A5363-4F53-436D-830C-69D4F7C9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FDA6B6-0659-4BD6-A846-5EF7F28C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383E-B79E-4D6B-A8E0-0AB401C4CF4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6A6A8A-66CF-4CCD-8E2B-947B9C7E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4E340E-9B55-433A-9201-BE38A1C5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FD6-FCC1-4A7F-B4F0-B5096F02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2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CFCE06-28E4-437D-A3EB-8D53D5A4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383E-B79E-4D6B-A8E0-0AB401C4CF4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D71FB4-6395-4F82-B1ED-02BBD085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858C4-58CF-4C9E-9811-670EC90C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FD6-FCC1-4A7F-B4F0-B5096F02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5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BF668-FFBF-4EF4-97CC-E1A29DD7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22E32-6210-4F17-92F1-70551DE96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26D43-A199-4CF5-8699-4FE489D35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07749-F119-4F52-B5C8-DD8543B4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383E-B79E-4D6B-A8E0-0AB401C4CF4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566126-BD8B-4D2D-9D85-43501EA6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33CA3-6011-4774-A43F-C3EE1688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FD6-FCC1-4A7F-B4F0-B5096F02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9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2C682-179E-4592-A427-92A16BDE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B4A72C-B863-43C2-B0BA-B602A2830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432E0C-E617-4C2C-873D-BD9B51B37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71356-49BC-4AF1-93B3-A91F2A84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383E-B79E-4D6B-A8E0-0AB401C4CF4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ABBDB-95CB-4D07-9A5C-79882700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C2334-77EB-4BFB-85B7-12D4B08E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FD6-FCC1-4A7F-B4F0-B5096F02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025D6D-0FAE-46D0-A473-B1F6BFB5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D1E18-A7FF-4841-A9FC-20F3013AB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25A77-69AB-455D-AB48-BA578801E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6383E-B79E-4D6B-A8E0-0AB401C4CF4B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6172B-9F14-4936-A2FB-D71F618CC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F4A7F-9A93-4296-B0FC-B097C3F82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6DFD6-FCC1-4A7F-B4F0-B5096F02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0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2B31C-B5B4-4892-A867-099B1AD67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Liblinear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33A729-DA92-432B-A6B0-0DD7381E7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滕明卓</a:t>
            </a:r>
          </a:p>
        </p:txBody>
      </p:sp>
    </p:spTree>
    <p:extLst>
      <p:ext uri="{BB962C8B-B14F-4D97-AF65-F5344CB8AC3E}">
        <p14:creationId xmlns:p14="http://schemas.microsoft.com/office/powerpoint/2010/main" val="121656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59938-6517-443B-BF68-40E53464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停止条件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3592B-FFD0-427A-81C7-CD2C260B0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最优的</a:t>
            </a:r>
            <a:r>
              <a:rPr lang="en-US" altLang="zh-CN" dirty="0"/>
              <a:t>w</a:t>
            </a:r>
            <a:r>
              <a:rPr lang="zh-CN" altLang="en-US" dirty="0"/>
              <a:t>需要满足：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算法中计算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停止条件：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E1A60F-BFEE-4FED-A877-0CCC415E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11" y="2254859"/>
            <a:ext cx="3209524" cy="11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8D75BB-C7A9-4D7C-843E-2CA255FBE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844" y="3643630"/>
            <a:ext cx="5447619" cy="11523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0094ED-E07A-4E61-A96F-5AD9B10D8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561" y="5281094"/>
            <a:ext cx="5380952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3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93641-A153-44CC-9BAB-A2ED3CA1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Liblinear</a:t>
            </a:r>
            <a:r>
              <a:rPr lang="zh-CN" altLang="en-US" dirty="0"/>
              <a:t>所解决的问题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3B026-BD72-4119-A14F-872161EA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SVC</a:t>
            </a:r>
          </a:p>
          <a:p>
            <a:pPr lvl="1"/>
            <a:r>
              <a:rPr lang="en-US" altLang="zh-CN" dirty="0"/>
              <a:t>L2-regularized L1-loss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L2-regularized L2-loss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L1-regularized L2-loss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95F7AC-99D0-405B-BA4B-C046AC7D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570" y="2695667"/>
            <a:ext cx="4276190" cy="7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454E66-B2D6-40EE-8BF0-6D12A892A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712" y="3908566"/>
            <a:ext cx="4219048" cy="7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0960F1-EAE7-467E-812A-98442F47B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570" y="5169084"/>
            <a:ext cx="4095238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7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93641-A153-44CC-9BAB-A2ED3CA1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Liblinear</a:t>
            </a:r>
            <a:r>
              <a:rPr lang="zh-CN" altLang="en-US" dirty="0"/>
              <a:t>所解决的问题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3B026-BD72-4119-A14F-872161EA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SVR</a:t>
            </a:r>
          </a:p>
          <a:p>
            <a:pPr lvl="1"/>
            <a:r>
              <a:rPr lang="en-US" altLang="zh-CN" dirty="0"/>
              <a:t>L2-regularized L1-loss</a:t>
            </a:r>
          </a:p>
          <a:p>
            <a:pPr lvl="1"/>
            <a:r>
              <a:rPr lang="en-US" altLang="zh-CN" dirty="0"/>
              <a:t>L2-regularized L2-loss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550F5F-2211-495B-9276-3B14B3DF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534" y="3429000"/>
            <a:ext cx="649523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9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93641-A153-44CC-9BAB-A2ED3CA1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Liblinear</a:t>
            </a:r>
            <a:r>
              <a:rPr lang="zh-CN" altLang="en-US" dirty="0"/>
              <a:t>所解决的问题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3B026-BD72-4119-A14F-872161EA6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 (Logistic Regression)</a:t>
            </a:r>
          </a:p>
          <a:p>
            <a:pPr lvl="1"/>
            <a:r>
              <a:rPr lang="en-US" altLang="zh-CN" dirty="0"/>
              <a:t>L2-regularized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L1-regularized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E0FE9C-F582-463E-B303-51C22902B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95" y="2736459"/>
            <a:ext cx="4028571" cy="8190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347442-AE84-4D12-AB33-4B1BD9C4F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995" y="4200011"/>
            <a:ext cx="3847619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6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A7A3C-01B4-4B87-9114-90A935D8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使用的算法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6B8A0B7-CF22-4863-B29B-70DCD082EC83}"/>
              </a:ext>
            </a:extLst>
          </p:cNvPr>
          <p:cNvSpPr/>
          <p:nvPr/>
        </p:nvSpPr>
        <p:spPr>
          <a:xfrm>
            <a:off x="745722" y="2166657"/>
            <a:ext cx="1553593" cy="6125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SVC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3EB2086-8752-42EE-9D18-C5475D71AC1C}"/>
              </a:ext>
            </a:extLst>
          </p:cNvPr>
          <p:cNvSpPr/>
          <p:nvPr/>
        </p:nvSpPr>
        <p:spPr>
          <a:xfrm>
            <a:off x="745724" y="3504271"/>
            <a:ext cx="1553593" cy="6125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SVR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D87895D-49AA-4E31-85DD-25DBB4A72CDD}"/>
              </a:ext>
            </a:extLst>
          </p:cNvPr>
          <p:cNvSpPr/>
          <p:nvPr/>
        </p:nvSpPr>
        <p:spPr>
          <a:xfrm>
            <a:off x="745721" y="4930660"/>
            <a:ext cx="1553593" cy="6125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LR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675691D-2BFB-4164-B0CC-D4FE7688F173}"/>
              </a:ext>
            </a:extLst>
          </p:cNvPr>
          <p:cNvSpPr/>
          <p:nvPr/>
        </p:nvSpPr>
        <p:spPr>
          <a:xfrm>
            <a:off x="3019885" y="2509567"/>
            <a:ext cx="1738546" cy="6150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L1-regularized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C50D6AA-F73A-4DD9-9EFE-D64DB53D4F7F}"/>
              </a:ext>
            </a:extLst>
          </p:cNvPr>
          <p:cNvSpPr/>
          <p:nvPr/>
        </p:nvSpPr>
        <p:spPr>
          <a:xfrm>
            <a:off x="3019885" y="1563081"/>
            <a:ext cx="1738546" cy="6150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L2-regularized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B9EDCE6-29F0-4B8D-8F30-81EE7A5E5A23}"/>
              </a:ext>
            </a:extLst>
          </p:cNvPr>
          <p:cNvSpPr/>
          <p:nvPr/>
        </p:nvSpPr>
        <p:spPr>
          <a:xfrm>
            <a:off x="3019885" y="5392637"/>
            <a:ext cx="1738546" cy="6150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L1-regularized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F5488CF-E100-4823-B4C7-810E0B8288AA}"/>
              </a:ext>
            </a:extLst>
          </p:cNvPr>
          <p:cNvSpPr/>
          <p:nvPr/>
        </p:nvSpPr>
        <p:spPr>
          <a:xfrm>
            <a:off x="3019885" y="3490391"/>
            <a:ext cx="1738546" cy="6150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L2-regularized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E5492F0-2DC3-434E-9BD9-89A8B7ECAE3A}"/>
              </a:ext>
            </a:extLst>
          </p:cNvPr>
          <p:cNvSpPr/>
          <p:nvPr/>
        </p:nvSpPr>
        <p:spPr>
          <a:xfrm>
            <a:off x="3019885" y="4558463"/>
            <a:ext cx="1738546" cy="6150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L2-regularized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B5F21EC-F222-46CF-841F-D2BD4E82CE4B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2299315" y="1870585"/>
            <a:ext cx="720570" cy="60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888BD32-CCC2-441A-8DA0-58119411531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299315" y="2472937"/>
            <a:ext cx="720570" cy="34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F7B9C0-6938-4141-A828-620CAA8FE78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2299317" y="3797895"/>
            <a:ext cx="720568" cy="1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B3C585F-5BDC-4BBD-B63C-A6B7372A78EF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2299314" y="5236940"/>
            <a:ext cx="720571" cy="46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349429C-4B22-4F4D-9884-E02F47D20B75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2299314" y="4865967"/>
            <a:ext cx="720571" cy="37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D96F376-D8C4-45A2-B1B1-E640954B7B14}"/>
              </a:ext>
            </a:extLst>
          </p:cNvPr>
          <p:cNvSpPr/>
          <p:nvPr/>
        </p:nvSpPr>
        <p:spPr>
          <a:xfrm>
            <a:off x="5400581" y="1354978"/>
            <a:ext cx="1106751" cy="4073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L1-loss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DEF67B8-B65E-44A9-9583-3F185BB0D465}"/>
              </a:ext>
            </a:extLst>
          </p:cNvPr>
          <p:cNvSpPr/>
          <p:nvPr/>
        </p:nvSpPr>
        <p:spPr>
          <a:xfrm>
            <a:off x="5400581" y="1907094"/>
            <a:ext cx="1106751" cy="4073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L2-loss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805EAD7-A543-4607-87E4-0905F2EC2A9B}"/>
              </a:ext>
            </a:extLst>
          </p:cNvPr>
          <p:cNvSpPr/>
          <p:nvPr/>
        </p:nvSpPr>
        <p:spPr>
          <a:xfrm>
            <a:off x="5400580" y="2609890"/>
            <a:ext cx="1106751" cy="4073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L2-loss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FC2B3FC-F95D-49D0-86FE-87A52BAA7A74}"/>
              </a:ext>
            </a:extLst>
          </p:cNvPr>
          <p:cNvSpPr/>
          <p:nvPr/>
        </p:nvSpPr>
        <p:spPr>
          <a:xfrm>
            <a:off x="5400580" y="3322976"/>
            <a:ext cx="1106751" cy="4073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L1-loss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682EB9D-366B-4397-BFD4-947AD6087CDD}"/>
              </a:ext>
            </a:extLst>
          </p:cNvPr>
          <p:cNvSpPr/>
          <p:nvPr/>
        </p:nvSpPr>
        <p:spPr>
          <a:xfrm>
            <a:off x="5400580" y="3875092"/>
            <a:ext cx="1106751" cy="4073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L2-loss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BEE2D98-AEDB-4DCB-899C-9A8EF07298B8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4758431" y="1558672"/>
            <a:ext cx="642150" cy="31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B99C976-63DA-402E-8B51-13B3BBC35ED6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4758431" y="1870585"/>
            <a:ext cx="642150" cy="24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C4ABEAB-5D4F-4A8F-B5F7-C203D36B2375}"/>
              </a:ext>
            </a:extLst>
          </p:cNvPr>
          <p:cNvCxnSpPr>
            <a:cxnSpLocks/>
            <a:stCxn id="11" idx="3"/>
            <a:endCxn id="38" idx="1"/>
          </p:cNvCxnSpPr>
          <p:nvPr/>
        </p:nvCxnSpPr>
        <p:spPr>
          <a:xfrm flipV="1">
            <a:off x="4758431" y="2813584"/>
            <a:ext cx="642149" cy="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159E2F9-E37F-46EA-9784-DA6FD7BF33AC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 flipV="1">
            <a:off x="4758431" y="3526670"/>
            <a:ext cx="642149" cy="27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A61F44DC-089A-442B-AD4C-5E17F68E7461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4758431" y="3797895"/>
            <a:ext cx="642149" cy="28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39BF421-0793-48F5-88CB-094ADE84046D}"/>
              </a:ext>
            </a:extLst>
          </p:cNvPr>
          <p:cNvSpPr txBox="1"/>
          <p:nvPr/>
        </p:nvSpPr>
        <p:spPr>
          <a:xfrm>
            <a:off x="6764782" y="843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原问题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B9DD1E2-510F-4261-8FB7-721A643EE311}"/>
              </a:ext>
            </a:extLst>
          </p:cNvPr>
          <p:cNvSpPr txBox="1"/>
          <p:nvPr/>
        </p:nvSpPr>
        <p:spPr>
          <a:xfrm>
            <a:off x="7769433" y="8432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对偶问题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92A936F-3C46-42D6-9330-BAB2EEF657E1}"/>
              </a:ext>
            </a:extLst>
          </p:cNvPr>
          <p:cNvSpPr/>
          <p:nvPr/>
        </p:nvSpPr>
        <p:spPr>
          <a:xfrm>
            <a:off x="8199761" y="1460276"/>
            <a:ext cx="239697" cy="2396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E495220-27E8-408E-B56C-ED11801E0C38}"/>
              </a:ext>
            </a:extLst>
          </p:cNvPr>
          <p:cNvSpPr/>
          <p:nvPr/>
        </p:nvSpPr>
        <p:spPr>
          <a:xfrm>
            <a:off x="8199760" y="2004728"/>
            <a:ext cx="239697" cy="2396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0AAC15AB-EF11-4D08-8123-54264A37B2FB}"/>
              </a:ext>
            </a:extLst>
          </p:cNvPr>
          <p:cNvSpPr/>
          <p:nvPr/>
        </p:nvSpPr>
        <p:spPr>
          <a:xfrm>
            <a:off x="8199762" y="3384422"/>
            <a:ext cx="239697" cy="2396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DC10DAD5-FE4E-4053-9BBD-34764AA50CEE}"/>
              </a:ext>
            </a:extLst>
          </p:cNvPr>
          <p:cNvSpPr/>
          <p:nvPr/>
        </p:nvSpPr>
        <p:spPr>
          <a:xfrm>
            <a:off x="8203581" y="3959331"/>
            <a:ext cx="239697" cy="2396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A9B1E1E-2AD4-4B0A-9478-7D8DEC00CB1B}"/>
              </a:ext>
            </a:extLst>
          </p:cNvPr>
          <p:cNvSpPr/>
          <p:nvPr/>
        </p:nvSpPr>
        <p:spPr>
          <a:xfrm>
            <a:off x="7083514" y="2737449"/>
            <a:ext cx="239697" cy="23969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B38053D-5098-4F9F-A605-9B4298F60CAA}"/>
              </a:ext>
            </a:extLst>
          </p:cNvPr>
          <p:cNvSpPr/>
          <p:nvPr/>
        </p:nvSpPr>
        <p:spPr>
          <a:xfrm>
            <a:off x="7083513" y="2019636"/>
            <a:ext cx="239697" cy="23969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9AE3A75-EC7D-4FE3-ACBE-8ABE5B1CACD7}"/>
              </a:ext>
            </a:extLst>
          </p:cNvPr>
          <p:cNvSpPr/>
          <p:nvPr/>
        </p:nvSpPr>
        <p:spPr>
          <a:xfrm>
            <a:off x="7083514" y="4770896"/>
            <a:ext cx="239697" cy="23969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7942068-2F4A-4227-BFEE-EC84DE01B4BF}"/>
              </a:ext>
            </a:extLst>
          </p:cNvPr>
          <p:cNvSpPr/>
          <p:nvPr/>
        </p:nvSpPr>
        <p:spPr>
          <a:xfrm>
            <a:off x="8204203" y="4770895"/>
            <a:ext cx="239697" cy="2396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44D88C3-E4DA-48F9-86F1-EEB8A875683F}"/>
              </a:ext>
            </a:extLst>
          </p:cNvPr>
          <p:cNvSpPr/>
          <p:nvPr/>
        </p:nvSpPr>
        <p:spPr>
          <a:xfrm>
            <a:off x="7087084" y="5543219"/>
            <a:ext cx="239697" cy="23969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79C29EF-1D16-408E-BC7D-961567424AFA}"/>
              </a:ext>
            </a:extLst>
          </p:cNvPr>
          <p:cNvSpPr/>
          <p:nvPr/>
        </p:nvSpPr>
        <p:spPr>
          <a:xfrm>
            <a:off x="7083513" y="3985550"/>
            <a:ext cx="239697" cy="23969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701ADBDE-80E4-47D9-BC5B-258C3B4C3DD7}"/>
              </a:ext>
            </a:extLst>
          </p:cNvPr>
          <p:cNvCxnSpPr>
            <a:cxnSpLocks/>
          </p:cNvCxnSpPr>
          <p:nvPr/>
        </p:nvCxnSpPr>
        <p:spPr>
          <a:xfrm>
            <a:off x="636231" y="3260832"/>
            <a:ext cx="8126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5890E1E-BA64-4CB0-9599-5ADA7FFB87AE}"/>
              </a:ext>
            </a:extLst>
          </p:cNvPr>
          <p:cNvCxnSpPr>
            <a:cxnSpLocks/>
          </p:cNvCxnSpPr>
          <p:nvPr/>
        </p:nvCxnSpPr>
        <p:spPr>
          <a:xfrm>
            <a:off x="548934" y="4434164"/>
            <a:ext cx="8213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441381BD-3FA3-4EF9-806E-F4B8B1471A8F}"/>
              </a:ext>
            </a:extLst>
          </p:cNvPr>
          <p:cNvSpPr/>
          <p:nvPr/>
        </p:nvSpPr>
        <p:spPr>
          <a:xfrm>
            <a:off x="9172115" y="5457455"/>
            <a:ext cx="239697" cy="23969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42160B3-EB7D-49B9-9323-CBD3000F2E21}"/>
              </a:ext>
            </a:extLst>
          </p:cNvPr>
          <p:cNvSpPr txBox="1"/>
          <p:nvPr/>
        </p:nvSpPr>
        <p:spPr>
          <a:xfrm>
            <a:off x="9530436" y="539263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Coordinate Descent</a:t>
            </a:r>
            <a:endParaRPr lang="zh-CN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ADDEC348-45C2-4BB3-A291-E96AC85FC127}"/>
              </a:ext>
            </a:extLst>
          </p:cNvPr>
          <p:cNvSpPr/>
          <p:nvPr/>
        </p:nvSpPr>
        <p:spPr>
          <a:xfrm>
            <a:off x="9172114" y="5819989"/>
            <a:ext cx="239697" cy="2396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753FA4F-75BA-46F5-BEEB-0D035149BB44}"/>
              </a:ext>
            </a:extLst>
          </p:cNvPr>
          <p:cNvSpPr txBox="1"/>
          <p:nvPr/>
        </p:nvSpPr>
        <p:spPr>
          <a:xfrm>
            <a:off x="9530436" y="5761969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Dual Coordinate Descent</a:t>
            </a:r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54D2FC8-B60E-4B7A-B82B-A9FE2FD3CEE5}"/>
              </a:ext>
            </a:extLst>
          </p:cNvPr>
          <p:cNvSpPr/>
          <p:nvPr/>
        </p:nvSpPr>
        <p:spPr>
          <a:xfrm>
            <a:off x="9172113" y="6182523"/>
            <a:ext cx="239697" cy="23969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1402490-E4BA-4252-8868-2660EBF130B9}"/>
              </a:ext>
            </a:extLst>
          </p:cNvPr>
          <p:cNvSpPr txBox="1"/>
          <p:nvPr/>
        </p:nvSpPr>
        <p:spPr>
          <a:xfrm>
            <a:off x="9540312" y="613292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Newton method</a:t>
            </a:r>
            <a:endParaRPr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C69CCA26-1CAB-4FAE-B3AD-EC9898058168}"/>
              </a:ext>
            </a:extLst>
          </p:cNvPr>
          <p:cNvSpPr/>
          <p:nvPr/>
        </p:nvSpPr>
        <p:spPr>
          <a:xfrm>
            <a:off x="9172112" y="6545057"/>
            <a:ext cx="239697" cy="23969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10C5F81-5468-439E-BC04-C338713D4CD0}"/>
              </a:ext>
            </a:extLst>
          </p:cNvPr>
          <p:cNvSpPr txBox="1"/>
          <p:nvPr/>
        </p:nvSpPr>
        <p:spPr>
          <a:xfrm>
            <a:off x="9565465" y="6480239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GLMNET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5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21377-FBD4-45D5-A127-6E586878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坐标下降法</a:t>
            </a:r>
            <a:r>
              <a:rPr lang="en-US" altLang="zh-CN" sz="3600" dirty="0"/>
              <a:t>(Coordinate Descent Method)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B810E-096A-4917-86F0-89A6F4ED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思想：多变量函数每次选取一个方向来获取最小值。</a:t>
            </a:r>
            <a:endParaRPr lang="en-US" altLang="zh-CN" dirty="0"/>
          </a:p>
          <a:p>
            <a:pPr lvl="1"/>
            <a:r>
              <a:rPr lang="zh-CN" altLang="en-US" dirty="0"/>
              <a:t>例如，可以选择线性空间的标准正交基作为搜索方向。循环最小化各个坐标方向上的目标函数值。 每个子问题是一个单变量优化问题。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711186-E4C5-461E-A3E5-94AC1081D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564" y="3018407"/>
            <a:ext cx="3932808" cy="37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37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B3ED3-BDE9-413E-9BCA-3C165BAD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 </a:t>
            </a:r>
            <a:r>
              <a:rPr lang="en-US" altLang="zh-CN" dirty="0"/>
              <a:t>L1-regularized L2-loss SVC </a:t>
            </a:r>
            <a:r>
              <a:rPr lang="zh-CN" altLang="en-US" dirty="0"/>
              <a:t>原问题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9D6171D-9FA0-4B0C-9511-F68CDFA4E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857" y="3099258"/>
            <a:ext cx="8314286" cy="2514286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AE3BB0-62F7-4615-A65A-6BBB6BDDE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300" y="1783455"/>
            <a:ext cx="4142857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6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E7922-5EE9-4AFE-8BA1-7BD86BCA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求解子问题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CFB38E-D24E-4D19-9039-19AEC1AB0A3A}"/>
              </a:ext>
            </a:extLst>
          </p:cNvPr>
          <p:cNvSpPr txBox="1"/>
          <p:nvPr/>
        </p:nvSpPr>
        <p:spPr>
          <a:xfrm>
            <a:off x="1571348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单变量优化目标为：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E3FFD1-43C5-4067-9876-CCD339DBE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182" y="3933269"/>
            <a:ext cx="6219048" cy="20380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289DAD2-D7F5-418F-921B-31618764A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449" y="2215454"/>
            <a:ext cx="4819048" cy="45714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3D306B5-CE2D-4C9A-B86A-D7E067A6CC8B}"/>
              </a:ext>
            </a:extLst>
          </p:cNvPr>
          <p:cNvSpPr txBox="1"/>
          <p:nvPr/>
        </p:nvSpPr>
        <p:spPr>
          <a:xfrm>
            <a:off x="1571348" y="18461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266E8E1-5743-4130-ADD3-47C160B7E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122" y="2716860"/>
            <a:ext cx="3466667" cy="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5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227B0-6708-49D9-982E-9F3F2CCB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求解子问题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3B11B4-E04B-4521-97C9-BC18DE3F2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8309" y="2642169"/>
            <a:ext cx="4876190" cy="133333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D3C6B5-D6DF-4891-B07B-31BFC00842AE}"/>
              </a:ext>
            </a:extLst>
          </p:cNvPr>
          <p:cNvSpPr txBox="1"/>
          <p:nvPr/>
        </p:nvSpPr>
        <p:spPr>
          <a:xfrm>
            <a:off x="1322773" y="1996417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梯度下降方向</a:t>
            </a:r>
            <a:r>
              <a:rPr lang="en-US" altLang="zh-CN" dirty="0"/>
              <a:t>d</a:t>
            </a:r>
            <a:r>
              <a:rPr lang="zh-CN" altLang="en-US" dirty="0"/>
              <a:t>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14C10C-AE36-4605-947B-137B5BF5F39E}"/>
              </a:ext>
            </a:extLst>
          </p:cNvPr>
          <p:cNvSpPr txBox="1"/>
          <p:nvPr/>
        </p:nvSpPr>
        <p:spPr>
          <a:xfrm>
            <a:off x="1322771" y="4122920"/>
            <a:ext cx="784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line search</a:t>
            </a:r>
            <a:r>
              <a:rPr lang="zh-CN" altLang="en-US" dirty="0"/>
              <a:t>找到合适的步长 </a:t>
            </a:r>
            <a:r>
              <a:rPr lang="en-US" altLang="zh-CN" dirty="0"/>
              <a:t>(</a:t>
            </a:r>
            <a:r>
              <a:rPr lang="zh-CN" altLang="en-US" dirty="0"/>
              <a:t>β ∈ (0, 1), σ ∈ (0, 1)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B81A0C-23A7-44CA-9F55-7C0F32E0A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514" y="4639670"/>
            <a:ext cx="8647619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2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179</Words>
  <Application>Microsoft Office PowerPoint</Application>
  <PresentationFormat>宽屏</PresentationFormat>
  <Paragraphs>67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Liblinear</vt:lpstr>
      <vt:lpstr>Liblinear所解决的问题</vt:lpstr>
      <vt:lpstr>Liblinear所解决的问题</vt:lpstr>
      <vt:lpstr>Liblinear所解决的问题</vt:lpstr>
      <vt:lpstr>使用的算法</vt:lpstr>
      <vt:lpstr>坐标下降法(Coordinate Descent Method)</vt:lpstr>
      <vt:lpstr>求解 L1-regularized L2-loss SVC 原问题</vt:lpstr>
      <vt:lpstr>求解子问题</vt:lpstr>
      <vt:lpstr>求解子问题</vt:lpstr>
      <vt:lpstr>停止条件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Liblinear</dc:title>
  <dc:creator>滕 明卓</dc:creator>
  <cp:lastModifiedBy>滕 明卓</cp:lastModifiedBy>
  <cp:revision>18</cp:revision>
  <dcterms:created xsi:type="dcterms:W3CDTF">2021-04-22T10:03:38Z</dcterms:created>
  <dcterms:modified xsi:type="dcterms:W3CDTF">2021-04-22T12:11:13Z</dcterms:modified>
</cp:coreProperties>
</file>