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8129588" cy="5084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CB1015"/>
    <a:srgbClr val="50FF7D"/>
    <a:srgbClr val="3D3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5"/>
    <p:restoredTop sz="94709"/>
  </p:normalViewPr>
  <p:slideViewPr>
    <p:cSldViewPr snapToGrid="0">
      <p:cViewPr>
        <p:scale>
          <a:sx n="240" d="100"/>
          <a:sy n="240" d="100"/>
        </p:scale>
        <p:origin x="-3712" y="-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199" y="832159"/>
            <a:ext cx="6097191" cy="1770251"/>
          </a:xfrm>
        </p:spPr>
        <p:txBody>
          <a:bodyPr anchor="b"/>
          <a:lstStyle>
            <a:lvl1pPr algn="ctr">
              <a:defRPr sz="400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199" y="2670678"/>
            <a:ext cx="6097191" cy="1227640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61" indent="0" algn="ctr">
              <a:buNone/>
              <a:defRPr sz="1334"/>
            </a:lvl2pPr>
            <a:lvl3pPr marL="609722" indent="0" algn="ctr">
              <a:buNone/>
              <a:defRPr sz="1200"/>
            </a:lvl3pPr>
            <a:lvl4pPr marL="914583" indent="0" algn="ctr">
              <a:buNone/>
              <a:defRPr sz="1067"/>
            </a:lvl4pPr>
            <a:lvl5pPr marL="1219444" indent="0" algn="ctr">
              <a:buNone/>
              <a:defRPr sz="1067"/>
            </a:lvl5pPr>
            <a:lvl6pPr marL="1524305" indent="0" algn="ctr">
              <a:buNone/>
              <a:defRPr sz="1067"/>
            </a:lvl6pPr>
            <a:lvl7pPr marL="1829166" indent="0" algn="ctr">
              <a:buNone/>
              <a:defRPr sz="1067"/>
            </a:lvl7pPr>
            <a:lvl8pPr marL="2134027" indent="0" algn="ctr">
              <a:buNone/>
              <a:defRPr sz="1067"/>
            </a:lvl8pPr>
            <a:lvl9pPr marL="2438888" indent="0" algn="ctr">
              <a:buNone/>
              <a:defRPr sz="1067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3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7737" y="270716"/>
            <a:ext cx="1752942" cy="43091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909" y="270716"/>
            <a:ext cx="5157207" cy="43091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9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2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675" y="1267660"/>
            <a:ext cx="7011770" cy="2115120"/>
          </a:xfrm>
        </p:spPr>
        <p:txBody>
          <a:bodyPr anchor="b"/>
          <a:lstStyle>
            <a:lvl1pPr>
              <a:defRPr sz="400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675" y="3402790"/>
            <a:ext cx="7011770" cy="1112292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1pPr>
            <a:lvl2pPr marL="304861" indent="0">
              <a:buNone/>
              <a:defRPr sz="1334">
                <a:solidFill>
                  <a:schemeClr val="tx1">
                    <a:tint val="82000"/>
                  </a:schemeClr>
                </a:solidFill>
              </a:defRPr>
            </a:lvl2pPr>
            <a:lvl3pPr marL="609722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3pPr>
            <a:lvl4pPr marL="914583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4pPr>
            <a:lvl5pPr marL="1219444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5pPr>
            <a:lvl6pPr marL="1524305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6pPr>
            <a:lvl7pPr marL="182916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7pPr>
            <a:lvl8pPr marL="2134027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8pPr>
            <a:lvl9pPr marL="2438888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909" y="1353583"/>
            <a:ext cx="3455075" cy="32262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5604" y="1353583"/>
            <a:ext cx="3455075" cy="32262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968" y="270717"/>
            <a:ext cx="7011770" cy="9828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969" y="1246474"/>
            <a:ext cx="3439196" cy="61087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61" indent="0">
              <a:buNone/>
              <a:defRPr sz="1334" b="1"/>
            </a:lvl2pPr>
            <a:lvl3pPr marL="609722" indent="0">
              <a:buNone/>
              <a:defRPr sz="1200" b="1"/>
            </a:lvl3pPr>
            <a:lvl4pPr marL="914583" indent="0">
              <a:buNone/>
              <a:defRPr sz="1067" b="1"/>
            </a:lvl4pPr>
            <a:lvl5pPr marL="1219444" indent="0">
              <a:buNone/>
              <a:defRPr sz="1067" b="1"/>
            </a:lvl5pPr>
            <a:lvl6pPr marL="1524305" indent="0">
              <a:buNone/>
              <a:defRPr sz="1067" b="1"/>
            </a:lvl6pPr>
            <a:lvl7pPr marL="1829166" indent="0">
              <a:buNone/>
              <a:defRPr sz="1067" b="1"/>
            </a:lvl7pPr>
            <a:lvl8pPr marL="2134027" indent="0">
              <a:buNone/>
              <a:defRPr sz="1067" b="1"/>
            </a:lvl8pPr>
            <a:lvl9pPr marL="2438888" indent="0">
              <a:buNone/>
              <a:defRPr sz="106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969" y="1857351"/>
            <a:ext cx="3439196" cy="27318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5604" y="1246474"/>
            <a:ext cx="3456134" cy="61087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61" indent="0">
              <a:buNone/>
              <a:defRPr sz="1334" b="1"/>
            </a:lvl2pPr>
            <a:lvl3pPr marL="609722" indent="0">
              <a:buNone/>
              <a:defRPr sz="1200" b="1"/>
            </a:lvl3pPr>
            <a:lvl4pPr marL="914583" indent="0">
              <a:buNone/>
              <a:defRPr sz="1067" b="1"/>
            </a:lvl4pPr>
            <a:lvl5pPr marL="1219444" indent="0">
              <a:buNone/>
              <a:defRPr sz="1067" b="1"/>
            </a:lvl5pPr>
            <a:lvl6pPr marL="1524305" indent="0">
              <a:buNone/>
              <a:defRPr sz="1067" b="1"/>
            </a:lvl6pPr>
            <a:lvl7pPr marL="1829166" indent="0">
              <a:buNone/>
              <a:defRPr sz="1067" b="1"/>
            </a:lvl7pPr>
            <a:lvl8pPr marL="2134027" indent="0">
              <a:buNone/>
              <a:defRPr sz="1067" b="1"/>
            </a:lvl8pPr>
            <a:lvl9pPr marL="2438888" indent="0">
              <a:buNone/>
              <a:defRPr sz="106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5604" y="1857351"/>
            <a:ext cx="3456134" cy="27318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1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10/2/24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10/2/24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968" y="338984"/>
            <a:ext cx="2622004" cy="1186445"/>
          </a:xfrm>
        </p:spPr>
        <p:txBody>
          <a:bodyPr anchor="b"/>
          <a:lstStyle>
            <a:lvl1pPr>
              <a:defRPr sz="213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6134" y="732112"/>
            <a:ext cx="4115604" cy="3613477"/>
          </a:xfrm>
        </p:spPr>
        <p:txBody>
          <a:bodyPr/>
          <a:lstStyle>
            <a:lvl1pPr>
              <a:defRPr sz="2134"/>
            </a:lvl1pPr>
            <a:lvl2pPr>
              <a:defRPr sz="1867"/>
            </a:lvl2pPr>
            <a:lvl3pPr>
              <a:defRPr sz="1600"/>
            </a:lvl3pPr>
            <a:lvl4pPr>
              <a:defRPr sz="1334"/>
            </a:lvl4pPr>
            <a:lvl5pPr>
              <a:defRPr sz="1334"/>
            </a:lvl5pPr>
            <a:lvl6pPr>
              <a:defRPr sz="1334"/>
            </a:lvl6pPr>
            <a:lvl7pPr>
              <a:defRPr sz="1334"/>
            </a:lvl7pPr>
            <a:lvl8pPr>
              <a:defRPr sz="1334"/>
            </a:lvl8pPr>
            <a:lvl9pPr>
              <a:defRPr sz="133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968" y="1525429"/>
            <a:ext cx="2622004" cy="2826046"/>
          </a:xfrm>
        </p:spPr>
        <p:txBody>
          <a:bodyPr/>
          <a:lstStyle>
            <a:lvl1pPr marL="0" indent="0">
              <a:buNone/>
              <a:defRPr sz="1067"/>
            </a:lvl1pPr>
            <a:lvl2pPr marL="304861" indent="0">
              <a:buNone/>
              <a:defRPr sz="934"/>
            </a:lvl2pPr>
            <a:lvl3pPr marL="609722" indent="0">
              <a:buNone/>
              <a:defRPr sz="800"/>
            </a:lvl3pPr>
            <a:lvl4pPr marL="914583" indent="0">
              <a:buNone/>
              <a:defRPr sz="667"/>
            </a:lvl4pPr>
            <a:lvl5pPr marL="1219444" indent="0">
              <a:buNone/>
              <a:defRPr sz="667"/>
            </a:lvl5pPr>
            <a:lvl6pPr marL="1524305" indent="0">
              <a:buNone/>
              <a:defRPr sz="667"/>
            </a:lvl6pPr>
            <a:lvl7pPr marL="1829166" indent="0">
              <a:buNone/>
              <a:defRPr sz="667"/>
            </a:lvl7pPr>
            <a:lvl8pPr marL="2134027" indent="0">
              <a:buNone/>
              <a:defRPr sz="667"/>
            </a:lvl8pPr>
            <a:lvl9pPr marL="2438888" indent="0">
              <a:buNone/>
              <a:defRPr sz="66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4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968" y="338984"/>
            <a:ext cx="2622004" cy="1186445"/>
          </a:xfrm>
        </p:spPr>
        <p:txBody>
          <a:bodyPr anchor="b"/>
          <a:lstStyle>
            <a:lvl1pPr>
              <a:defRPr sz="213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6134" y="732112"/>
            <a:ext cx="4115604" cy="3613477"/>
          </a:xfrm>
        </p:spPr>
        <p:txBody>
          <a:bodyPr anchor="t"/>
          <a:lstStyle>
            <a:lvl1pPr marL="0" indent="0">
              <a:buNone/>
              <a:defRPr sz="2134"/>
            </a:lvl1pPr>
            <a:lvl2pPr marL="304861" indent="0">
              <a:buNone/>
              <a:defRPr sz="1867"/>
            </a:lvl2pPr>
            <a:lvl3pPr marL="609722" indent="0">
              <a:buNone/>
              <a:defRPr sz="1600"/>
            </a:lvl3pPr>
            <a:lvl4pPr marL="914583" indent="0">
              <a:buNone/>
              <a:defRPr sz="1334"/>
            </a:lvl4pPr>
            <a:lvl5pPr marL="1219444" indent="0">
              <a:buNone/>
              <a:defRPr sz="1334"/>
            </a:lvl5pPr>
            <a:lvl6pPr marL="1524305" indent="0">
              <a:buNone/>
              <a:defRPr sz="1334"/>
            </a:lvl6pPr>
            <a:lvl7pPr marL="1829166" indent="0">
              <a:buNone/>
              <a:defRPr sz="1334"/>
            </a:lvl7pPr>
            <a:lvl8pPr marL="2134027" indent="0">
              <a:buNone/>
              <a:defRPr sz="1334"/>
            </a:lvl8pPr>
            <a:lvl9pPr marL="2438888" indent="0">
              <a:buNone/>
              <a:defRPr sz="1334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968" y="1525429"/>
            <a:ext cx="2622004" cy="2826046"/>
          </a:xfrm>
        </p:spPr>
        <p:txBody>
          <a:bodyPr/>
          <a:lstStyle>
            <a:lvl1pPr marL="0" indent="0">
              <a:buNone/>
              <a:defRPr sz="1067"/>
            </a:lvl1pPr>
            <a:lvl2pPr marL="304861" indent="0">
              <a:buNone/>
              <a:defRPr sz="934"/>
            </a:lvl2pPr>
            <a:lvl3pPr marL="609722" indent="0">
              <a:buNone/>
              <a:defRPr sz="800"/>
            </a:lvl3pPr>
            <a:lvl4pPr marL="914583" indent="0">
              <a:buNone/>
              <a:defRPr sz="667"/>
            </a:lvl4pPr>
            <a:lvl5pPr marL="1219444" indent="0">
              <a:buNone/>
              <a:defRPr sz="667"/>
            </a:lvl5pPr>
            <a:lvl6pPr marL="1524305" indent="0">
              <a:buNone/>
              <a:defRPr sz="667"/>
            </a:lvl6pPr>
            <a:lvl7pPr marL="1829166" indent="0">
              <a:buNone/>
              <a:defRPr sz="667"/>
            </a:lvl7pPr>
            <a:lvl8pPr marL="2134027" indent="0">
              <a:buNone/>
              <a:defRPr sz="667"/>
            </a:lvl8pPr>
            <a:lvl9pPr marL="2438888" indent="0">
              <a:buNone/>
              <a:defRPr sz="66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5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909" y="270717"/>
            <a:ext cx="7011770" cy="982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909" y="1353583"/>
            <a:ext cx="7011770" cy="322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909" y="4712822"/>
            <a:ext cx="1829157" cy="270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30BD5C-3066-8345-81E7-CFA18801ABFB}" type="datetimeFigureOut">
              <a:rPr lang="en-US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926" y="4712822"/>
            <a:ext cx="2743736" cy="270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41522" y="4712822"/>
            <a:ext cx="1829157" cy="270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09722" rtl="0" eaLnBrk="1" latinLnBrk="0" hangingPunct="1">
        <a:lnSpc>
          <a:spcPct val="90000"/>
        </a:lnSpc>
        <a:spcBef>
          <a:spcPct val="0"/>
        </a:spcBef>
        <a:buNone/>
        <a:defRPr sz="29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30" indent="-152430" algn="l" defTabSz="60972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152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4" kern="1200">
          <a:solidFill>
            <a:schemeClr val="tx1"/>
          </a:solidFill>
          <a:latin typeface="+mn-lt"/>
          <a:ea typeface="+mn-ea"/>
          <a:cs typeface="+mn-cs"/>
        </a:defRPr>
      </a:lvl3pPr>
      <a:lvl4pPr marL="1067013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874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735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596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457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1318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61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722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583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444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305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9166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4027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888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86278B-1827-E749-2B12-E15A031637BE}"/>
              </a:ext>
            </a:extLst>
          </p:cNvPr>
          <p:cNvSpPr/>
          <p:nvPr/>
        </p:nvSpPr>
        <p:spPr>
          <a:xfrm>
            <a:off x="3656865" y="3144009"/>
            <a:ext cx="631595" cy="791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balanced" dir="t"/>
          </a:scene3d>
          <a:sp3d extrusionH="57150" contourW="44450">
            <a:bevelT prst="relaxedInse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2D3A77-D9DE-BC13-F646-60CD251EF7F5}"/>
              </a:ext>
            </a:extLst>
          </p:cNvPr>
          <p:cNvSpPr/>
          <p:nvPr/>
        </p:nvSpPr>
        <p:spPr>
          <a:xfrm>
            <a:off x="3147289" y="2840418"/>
            <a:ext cx="2282342" cy="1399032"/>
          </a:xfrm>
          <a:prstGeom prst="rect">
            <a:avLst/>
          </a:prstGeom>
          <a:solidFill>
            <a:srgbClr val="3D3F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7BC6B0-E5C2-F4E2-9436-55B3EDFFCE6D}"/>
              </a:ext>
            </a:extLst>
          </p:cNvPr>
          <p:cNvSpPr/>
          <p:nvPr/>
        </p:nvSpPr>
        <p:spPr>
          <a:xfrm>
            <a:off x="3299480" y="3040275"/>
            <a:ext cx="631595" cy="791851"/>
          </a:xfrm>
          <a:prstGeom prst="rect">
            <a:avLst/>
          </a:prstGeom>
          <a:solidFill>
            <a:srgbClr val="50FF7D"/>
          </a:solidFill>
          <a:ln w="25400">
            <a:solidFill>
              <a:srgbClr val="3D3F4A"/>
            </a:solidFill>
          </a:ln>
          <a:scene3d>
            <a:camera prst="orthographicFront"/>
            <a:lightRig rig="balanced" dir="t"/>
          </a:scene3d>
          <a:sp3d extrusionH="57150" contourW="44450">
            <a:bevelT prst="relaxedInse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090F4-5234-AC1B-C589-D8823AFC74FB}"/>
              </a:ext>
            </a:extLst>
          </p:cNvPr>
          <p:cNvSpPr/>
          <p:nvPr/>
        </p:nvSpPr>
        <p:spPr>
          <a:xfrm>
            <a:off x="365761" y="283464"/>
            <a:ext cx="2282342" cy="1399032"/>
          </a:xfrm>
          <a:prstGeom prst="rect">
            <a:avLst/>
          </a:prstGeom>
          <a:solidFill>
            <a:srgbClr val="3D3F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78F57F6-DBEE-6FCA-E1D2-8373D31C6434}"/>
              </a:ext>
            </a:extLst>
          </p:cNvPr>
          <p:cNvSpPr/>
          <p:nvPr/>
        </p:nvSpPr>
        <p:spPr>
          <a:xfrm>
            <a:off x="810625" y="453901"/>
            <a:ext cx="1118914" cy="681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9850">
            <a:solidFill>
              <a:srgbClr val="50FF7D"/>
            </a:solidFill>
          </a:ln>
          <a:effectLst>
            <a:glow rad="33111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9D410EA-71F9-A311-E678-F4F09F40ADBF}"/>
              </a:ext>
            </a:extLst>
          </p:cNvPr>
          <p:cNvSpPr/>
          <p:nvPr/>
        </p:nvSpPr>
        <p:spPr>
          <a:xfrm>
            <a:off x="837201" y="480074"/>
            <a:ext cx="1075132" cy="639053"/>
          </a:xfrm>
          <a:prstGeom prst="roundRect">
            <a:avLst/>
          </a:prstGeom>
          <a:gradFill flip="none" rotWithShape="1">
            <a:gsLst>
              <a:gs pos="32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57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 w="76200">
            <a:noFill/>
          </a:ln>
          <a:effectLst>
            <a:glow rad="5704">
              <a:schemeClr val="tx1"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7000" prst="artDeco"/>
            <a:bevelB w="127000" h="1270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74B02-923E-D237-0345-96AC99BA41CD}"/>
              </a:ext>
            </a:extLst>
          </p:cNvPr>
          <p:cNvSpPr txBox="1"/>
          <p:nvPr/>
        </p:nvSpPr>
        <p:spPr>
          <a:xfrm>
            <a:off x="1612883" y="1268158"/>
            <a:ext cx="1035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EDDB3-52FE-368E-55D0-31837BB21729}"/>
              </a:ext>
            </a:extLst>
          </p:cNvPr>
          <p:cNvSpPr txBox="1"/>
          <p:nvPr/>
        </p:nvSpPr>
        <p:spPr>
          <a:xfrm>
            <a:off x="4064794" y="1268158"/>
            <a:ext cx="3699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Change the outer ring to green</a:t>
            </a:r>
          </a:p>
          <a:p>
            <a:r>
              <a:rPr lang="en-US"/>
              <a:t>Central shape – toggle gradient fill from linear to rectangular </a:t>
            </a:r>
          </a:p>
          <a:p>
            <a:r>
              <a:rPr lang="en-US"/>
              <a:t>Export png to 720 / 450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6AC434-BB8B-4C3F-4F43-8E8E77C48E0F}"/>
              </a:ext>
            </a:extLst>
          </p:cNvPr>
          <p:cNvSpPr/>
          <p:nvPr/>
        </p:nvSpPr>
        <p:spPr>
          <a:xfrm>
            <a:off x="3377564" y="3114001"/>
            <a:ext cx="83176" cy="644400"/>
          </a:xfrm>
          <a:prstGeom prst="roundRect">
            <a:avLst/>
          </a:prstGeom>
          <a:solidFill>
            <a:schemeClr val="bg1"/>
          </a:solidFill>
          <a:ln w="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F1D3E5-8BF9-8D2D-7F40-3CCEBC47F259}"/>
              </a:ext>
            </a:extLst>
          </p:cNvPr>
          <p:cNvSpPr/>
          <p:nvPr/>
        </p:nvSpPr>
        <p:spPr>
          <a:xfrm>
            <a:off x="3339818" y="3494966"/>
            <a:ext cx="158668" cy="89938"/>
          </a:xfrm>
          <a:prstGeom prst="roundRect">
            <a:avLst/>
          </a:prstGeom>
          <a:gradFill>
            <a:gsLst>
              <a:gs pos="32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57000">
                <a:schemeClr val="tx1">
                  <a:lumMod val="65000"/>
                  <a:lumOff val="35000"/>
                </a:schemeClr>
              </a:gs>
            </a:gsLst>
            <a:path path="rect">
              <a:fillToRect l="100000" t="100000"/>
            </a:path>
          </a:gradFill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D636AB9-19D0-CEC0-C5D2-A81578CDFAE8}"/>
              </a:ext>
            </a:extLst>
          </p:cNvPr>
          <p:cNvSpPr/>
          <p:nvPr/>
        </p:nvSpPr>
        <p:spPr>
          <a:xfrm>
            <a:off x="3573689" y="3114001"/>
            <a:ext cx="83176" cy="644400"/>
          </a:xfrm>
          <a:prstGeom prst="roundRect">
            <a:avLst/>
          </a:prstGeom>
          <a:solidFill>
            <a:schemeClr val="bg1"/>
          </a:solidFill>
          <a:ln w="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A8BAD14-A29F-1687-E827-61814736FC5F}"/>
              </a:ext>
            </a:extLst>
          </p:cNvPr>
          <p:cNvSpPr/>
          <p:nvPr/>
        </p:nvSpPr>
        <p:spPr>
          <a:xfrm>
            <a:off x="3535943" y="3236842"/>
            <a:ext cx="158668" cy="89938"/>
          </a:xfrm>
          <a:prstGeom prst="roundRect">
            <a:avLst/>
          </a:prstGeom>
          <a:gradFill>
            <a:gsLst>
              <a:gs pos="32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57000">
                <a:schemeClr val="tx1">
                  <a:lumMod val="65000"/>
                  <a:lumOff val="35000"/>
                </a:schemeClr>
              </a:gs>
            </a:gsLst>
            <a:path path="rect">
              <a:fillToRect l="100000" t="100000"/>
            </a:path>
          </a:gradFill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DD8F46A-3042-5112-502A-F5DDAA089D8B}"/>
              </a:ext>
            </a:extLst>
          </p:cNvPr>
          <p:cNvSpPr/>
          <p:nvPr/>
        </p:nvSpPr>
        <p:spPr>
          <a:xfrm>
            <a:off x="3769814" y="3114001"/>
            <a:ext cx="83176" cy="644400"/>
          </a:xfrm>
          <a:prstGeom prst="roundRect">
            <a:avLst/>
          </a:prstGeom>
          <a:solidFill>
            <a:schemeClr val="bg1"/>
          </a:solidFill>
          <a:ln w="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EC8A81D-0FDE-02B4-5574-AAB55CBE2129}"/>
              </a:ext>
            </a:extLst>
          </p:cNvPr>
          <p:cNvSpPr/>
          <p:nvPr/>
        </p:nvSpPr>
        <p:spPr>
          <a:xfrm>
            <a:off x="3732068" y="3407841"/>
            <a:ext cx="158668" cy="89938"/>
          </a:xfrm>
          <a:prstGeom prst="roundRect">
            <a:avLst/>
          </a:prstGeom>
          <a:gradFill>
            <a:gsLst>
              <a:gs pos="32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57000">
                <a:schemeClr val="tx1">
                  <a:lumMod val="65000"/>
                  <a:lumOff val="35000"/>
                </a:schemeClr>
              </a:gs>
            </a:gsLst>
            <a:path path="rect">
              <a:fillToRect l="100000" t="100000"/>
            </a:path>
          </a:gradFill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C7F7CB-B63F-40F5-AC19-D68FFB59C98D}"/>
              </a:ext>
            </a:extLst>
          </p:cNvPr>
          <p:cNvGrpSpPr/>
          <p:nvPr/>
        </p:nvGrpSpPr>
        <p:grpSpPr>
          <a:xfrm>
            <a:off x="4401384" y="3274828"/>
            <a:ext cx="298208" cy="607756"/>
            <a:chOff x="6429449" y="1944594"/>
            <a:chExt cx="1392857" cy="300923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A992AF1-7FA7-A8DB-3BE4-2DE7C1EBD221}"/>
                </a:ext>
              </a:extLst>
            </p:cNvPr>
            <p:cNvSpPr/>
            <p:nvPr/>
          </p:nvSpPr>
          <p:spPr>
            <a:xfrm>
              <a:off x="6429449" y="1944594"/>
              <a:ext cx="1392857" cy="3009238"/>
            </a:xfrm>
            <a:custGeom>
              <a:avLst/>
              <a:gdLst>
                <a:gd name="connsiteX0" fmla="*/ 246491 w 564543"/>
                <a:gd name="connsiteY0" fmla="*/ 71562 h 1765189"/>
                <a:gd name="connsiteX1" fmla="*/ 246491 w 564543"/>
                <a:gd name="connsiteY1" fmla="*/ 1280160 h 1765189"/>
                <a:gd name="connsiteX2" fmla="*/ 87465 w 564543"/>
                <a:gd name="connsiteY2" fmla="*/ 1351722 h 1765189"/>
                <a:gd name="connsiteX3" fmla="*/ 0 w 564543"/>
                <a:gd name="connsiteY3" fmla="*/ 1494845 h 1765189"/>
                <a:gd name="connsiteX4" fmla="*/ 7952 w 564543"/>
                <a:gd name="connsiteY4" fmla="*/ 1630017 h 1765189"/>
                <a:gd name="connsiteX5" fmla="*/ 119270 w 564543"/>
                <a:gd name="connsiteY5" fmla="*/ 1749287 h 1765189"/>
                <a:gd name="connsiteX6" fmla="*/ 318053 w 564543"/>
                <a:gd name="connsiteY6" fmla="*/ 1765189 h 1765189"/>
                <a:gd name="connsiteX7" fmla="*/ 477079 w 564543"/>
                <a:gd name="connsiteY7" fmla="*/ 1749287 h 1765189"/>
                <a:gd name="connsiteX8" fmla="*/ 556592 w 564543"/>
                <a:gd name="connsiteY8" fmla="*/ 1590261 h 1765189"/>
                <a:gd name="connsiteX9" fmla="*/ 564543 w 564543"/>
                <a:gd name="connsiteY9" fmla="*/ 1391478 h 1765189"/>
                <a:gd name="connsiteX10" fmla="*/ 437322 w 564543"/>
                <a:gd name="connsiteY10" fmla="*/ 1296062 h 1765189"/>
                <a:gd name="connsiteX11" fmla="*/ 365760 w 564543"/>
                <a:gd name="connsiteY11" fmla="*/ 1272208 h 1765189"/>
                <a:gd name="connsiteX12" fmla="*/ 373712 w 564543"/>
                <a:gd name="connsiteY12" fmla="*/ 63610 h 1765189"/>
                <a:gd name="connsiteX13" fmla="*/ 318053 w 564543"/>
                <a:gd name="connsiteY13" fmla="*/ 0 h 1765189"/>
                <a:gd name="connsiteX14" fmla="*/ 318053 w 564543"/>
                <a:gd name="connsiteY14" fmla="*/ 0 h 1765189"/>
                <a:gd name="connsiteX15" fmla="*/ 246491 w 564543"/>
                <a:gd name="connsiteY15" fmla="*/ 71562 h 1765189"/>
                <a:gd name="connsiteX0" fmla="*/ 246491 w 564543"/>
                <a:gd name="connsiteY0" fmla="*/ 71562 h 1765189"/>
                <a:gd name="connsiteX1" fmla="*/ 246491 w 564543"/>
                <a:gd name="connsiteY1" fmla="*/ 1280160 h 1765189"/>
                <a:gd name="connsiteX2" fmla="*/ 87465 w 564543"/>
                <a:gd name="connsiteY2" fmla="*/ 1351722 h 1765189"/>
                <a:gd name="connsiteX3" fmla="*/ 0 w 564543"/>
                <a:gd name="connsiteY3" fmla="*/ 1494845 h 1765189"/>
                <a:gd name="connsiteX4" fmla="*/ 47796 w 564543"/>
                <a:gd name="connsiteY4" fmla="*/ 1642404 h 1765189"/>
                <a:gd name="connsiteX5" fmla="*/ 119270 w 564543"/>
                <a:gd name="connsiteY5" fmla="*/ 1749287 h 1765189"/>
                <a:gd name="connsiteX6" fmla="*/ 318053 w 564543"/>
                <a:gd name="connsiteY6" fmla="*/ 1765189 h 1765189"/>
                <a:gd name="connsiteX7" fmla="*/ 477079 w 564543"/>
                <a:gd name="connsiteY7" fmla="*/ 1749287 h 1765189"/>
                <a:gd name="connsiteX8" fmla="*/ 556592 w 564543"/>
                <a:gd name="connsiteY8" fmla="*/ 1590261 h 1765189"/>
                <a:gd name="connsiteX9" fmla="*/ 564543 w 564543"/>
                <a:gd name="connsiteY9" fmla="*/ 1391478 h 1765189"/>
                <a:gd name="connsiteX10" fmla="*/ 437322 w 564543"/>
                <a:gd name="connsiteY10" fmla="*/ 1296062 h 1765189"/>
                <a:gd name="connsiteX11" fmla="*/ 365760 w 564543"/>
                <a:gd name="connsiteY11" fmla="*/ 1272208 h 1765189"/>
                <a:gd name="connsiteX12" fmla="*/ 373712 w 564543"/>
                <a:gd name="connsiteY12" fmla="*/ 63610 h 1765189"/>
                <a:gd name="connsiteX13" fmla="*/ 318053 w 564543"/>
                <a:gd name="connsiteY13" fmla="*/ 0 h 1765189"/>
                <a:gd name="connsiteX14" fmla="*/ 318053 w 564543"/>
                <a:gd name="connsiteY14" fmla="*/ 0 h 1765189"/>
                <a:gd name="connsiteX15" fmla="*/ 246491 w 564543"/>
                <a:gd name="connsiteY15" fmla="*/ 71562 h 1765189"/>
                <a:gd name="connsiteX0" fmla="*/ 213287 w 531339"/>
                <a:gd name="connsiteY0" fmla="*/ 71562 h 1765189"/>
                <a:gd name="connsiteX1" fmla="*/ 213287 w 531339"/>
                <a:gd name="connsiteY1" fmla="*/ 1280160 h 1765189"/>
                <a:gd name="connsiteX2" fmla="*/ 54261 w 531339"/>
                <a:gd name="connsiteY2" fmla="*/ 1351722 h 1765189"/>
                <a:gd name="connsiteX3" fmla="*/ 0 w 531339"/>
                <a:gd name="connsiteY3" fmla="*/ 1457685 h 1765189"/>
                <a:gd name="connsiteX4" fmla="*/ 14592 w 531339"/>
                <a:gd name="connsiteY4" fmla="*/ 1642404 h 1765189"/>
                <a:gd name="connsiteX5" fmla="*/ 86066 w 531339"/>
                <a:gd name="connsiteY5" fmla="*/ 1749287 h 1765189"/>
                <a:gd name="connsiteX6" fmla="*/ 284849 w 531339"/>
                <a:gd name="connsiteY6" fmla="*/ 1765189 h 1765189"/>
                <a:gd name="connsiteX7" fmla="*/ 443875 w 531339"/>
                <a:gd name="connsiteY7" fmla="*/ 1749287 h 1765189"/>
                <a:gd name="connsiteX8" fmla="*/ 523388 w 531339"/>
                <a:gd name="connsiteY8" fmla="*/ 1590261 h 1765189"/>
                <a:gd name="connsiteX9" fmla="*/ 531339 w 531339"/>
                <a:gd name="connsiteY9" fmla="*/ 1391478 h 1765189"/>
                <a:gd name="connsiteX10" fmla="*/ 404118 w 531339"/>
                <a:gd name="connsiteY10" fmla="*/ 1296062 h 1765189"/>
                <a:gd name="connsiteX11" fmla="*/ 332556 w 531339"/>
                <a:gd name="connsiteY11" fmla="*/ 1272208 h 1765189"/>
                <a:gd name="connsiteX12" fmla="*/ 340508 w 531339"/>
                <a:gd name="connsiteY12" fmla="*/ 63610 h 1765189"/>
                <a:gd name="connsiteX13" fmla="*/ 284849 w 531339"/>
                <a:gd name="connsiteY13" fmla="*/ 0 h 1765189"/>
                <a:gd name="connsiteX14" fmla="*/ 284849 w 531339"/>
                <a:gd name="connsiteY14" fmla="*/ 0 h 1765189"/>
                <a:gd name="connsiteX15" fmla="*/ 213287 w 531339"/>
                <a:gd name="connsiteY15" fmla="*/ 71562 h 1765189"/>
                <a:gd name="connsiteX0" fmla="*/ 213287 w 523388"/>
                <a:gd name="connsiteY0" fmla="*/ 71562 h 1765189"/>
                <a:gd name="connsiteX1" fmla="*/ 213287 w 523388"/>
                <a:gd name="connsiteY1" fmla="*/ 1280160 h 1765189"/>
                <a:gd name="connsiteX2" fmla="*/ 54261 w 523388"/>
                <a:gd name="connsiteY2" fmla="*/ 1351722 h 1765189"/>
                <a:gd name="connsiteX3" fmla="*/ 0 w 523388"/>
                <a:gd name="connsiteY3" fmla="*/ 1457685 h 1765189"/>
                <a:gd name="connsiteX4" fmla="*/ 14592 w 523388"/>
                <a:gd name="connsiteY4" fmla="*/ 1642404 h 1765189"/>
                <a:gd name="connsiteX5" fmla="*/ 86066 w 523388"/>
                <a:gd name="connsiteY5" fmla="*/ 1749287 h 1765189"/>
                <a:gd name="connsiteX6" fmla="*/ 284849 w 523388"/>
                <a:gd name="connsiteY6" fmla="*/ 1765189 h 1765189"/>
                <a:gd name="connsiteX7" fmla="*/ 443875 w 523388"/>
                <a:gd name="connsiteY7" fmla="*/ 1749287 h 1765189"/>
                <a:gd name="connsiteX8" fmla="*/ 523388 w 523388"/>
                <a:gd name="connsiteY8" fmla="*/ 1590261 h 1765189"/>
                <a:gd name="connsiteX9" fmla="*/ 520271 w 523388"/>
                <a:gd name="connsiteY9" fmla="*/ 1395607 h 1765189"/>
                <a:gd name="connsiteX10" fmla="*/ 404118 w 523388"/>
                <a:gd name="connsiteY10" fmla="*/ 1296062 h 1765189"/>
                <a:gd name="connsiteX11" fmla="*/ 332556 w 523388"/>
                <a:gd name="connsiteY11" fmla="*/ 1272208 h 1765189"/>
                <a:gd name="connsiteX12" fmla="*/ 340508 w 523388"/>
                <a:gd name="connsiteY12" fmla="*/ 63610 h 1765189"/>
                <a:gd name="connsiteX13" fmla="*/ 284849 w 523388"/>
                <a:gd name="connsiteY13" fmla="*/ 0 h 1765189"/>
                <a:gd name="connsiteX14" fmla="*/ 284849 w 523388"/>
                <a:gd name="connsiteY14" fmla="*/ 0 h 1765189"/>
                <a:gd name="connsiteX15" fmla="*/ 213287 w 523388"/>
                <a:gd name="connsiteY15" fmla="*/ 71562 h 1765189"/>
                <a:gd name="connsiteX0" fmla="*/ 213287 w 520271"/>
                <a:gd name="connsiteY0" fmla="*/ 71562 h 1765189"/>
                <a:gd name="connsiteX1" fmla="*/ 213287 w 520271"/>
                <a:gd name="connsiteY1" fmla="*/ 1280160 h 1765189"/>
                <a:gd name="connsiteX2" fmla="*/ 54261 w 520271"/>
                <a:gd name="connsiteY2" fmla="*/ 1351722 h 1765189"/>
                <a:gd name="connsiteX3" fmla="*/ 0 w 520271"/>
                <a:gd name="connsiteY3" fmla="*/ 1457685 h 1765189"/>
                <a:gd name="connsiteX4" fmla="*/ 14592 w 520271"/>
                <a:gd name="connsiteY4" fmla="*/ 1642404 h 1765189"/>
                <a:gd name="connsiteX5" fmla="*/ 86066 w 520271"/>
                <a:gd name="connsiteY5" fmla="*/ 1749287 h 1765189"/>
                <a:gd name="connsiteX6" fmla="*/ 284849 w 520271"/>
                <a:gd name="connsiteY6" fmla="*/ 1765189 h 1765189"/>
                <a:gd name="connsiteX7" fmla="*/ 443875 w 520271"/>
                <a:gd name="connsiteY7" fmla="*/ 1749287 h 1765189"/>
                <a:gd name="connsiteX8" fmla="*/ 510107 w 520271"/>
                <a:gd name="connsiteY8" fmla="*/ 1639808 h 1765189"/>
                <a:gd name="connsiteX9" fmla="*/ 520271 w 520271"/>
                <a:gd name="connsiteY9" fmla="*/ 1395607 h 1765189"/>
                <a:gd name="connsiteX10" fmla="*/ 404118 w 520271"/>
                <a:gd name="connsiteY10" fmla="*/ 1296062 h 1765189"/>
                <a:gd name="connsiteX11" fmla="*/ 332556 w 520271"/>
                <a:gd name="connsiteY11" fmla="*/ 1272208 h 1765189"/>
                <a:gd name="connsiteX12" fmla="*/ 340508 w 520271"/>
                <a:gd name="connsiteY12" fmla="*/ 63610 h 1765189"/>
                <a:gd name="connsiteX13" fmla="*/ 284849 w 520271"/>
                <a:gd name="connsiteY13" fmla="*/ 0 h 1765189"/>
                <a:gd name="connsiteX14" fmla="*/ 284849 w 520271"/>
                <a:gd name="connsiteY14" fmla="*/ 0 h 1765189"/>
                <a:gd name="connsiteX15" fmla="*/ 213287 w 520271"/>
                <a:gd name="connsiteY15" fmla="*/ 71562 h 1765189"/>
                <a:gd name="connsiteX0" fmla="*/ 213287 w 520271"/>
                <a:gd name="connsiteY0" fmla="*/ 71562 h 1765189"/>
                <a:gd name="connsiteX1" fmla="*/ 213287 w 520271"/>
                <a:gd name="connsiteY1" fmla="*/ 1280160 h 1765189"/>
                <a:gd name="connsiteX2" fmla="*/ 109600 w 520271"/>
                <a:gd name="connsiteY2" fmla="*/ 1314562 h 1765189"/>
                <a:gd name="connsiteX3" fmla="*/ 0 w 520271"/>
                <a:gd name="connsiteY3" fmla="*/ 1457685 h 1765189"/>
                <a:gd name="connsiteX4" fmla="*/ 14592 w 520271"/>
                <a:gd name="connsiteY4" fmla="*/ 1642404 h 1765189"/>
                <a:gd name="connsiteX5" fmla="*/ 86066 w 520271"/>
                <a:gd name="connsiteY5" fmla="*/ 1749287 h 1765189"/>
                <a:gd name="connsiteX6" fmla="*/ 284849 w 520271"/>
                <a:gd name="connsiteY6" fmla="*/ 1765189 h 1765189"/>
                <a:gd name="connsiteX7" fmla="*/ 443875 w 520271"/>
                <a:gd name="connsiteY7" fmla="*/ 1749287 h 1765189"/>
                <a:gd name="connsiteX8" fmla="*/ 510107 w 520271"/>
                <a:gd name="connsiteY8" fmla="*/ 1639808 h 1765189"/>
                <a:gd name="connsiteX9" fmla="*/ 520271 w 520271"/>
                <a:gd name="connsiteY9" fmla="*/ 1395607 h 1765189"/>
                <a:gd name="connsiteX10" fmla="*/ 404118 w 520271"/>
                <a:gd name="connsiteY10" fmla="*/ 1296062 h 1765189"/>
                <a:gd name="connsiteX11" fmla="*/ 332556 w 520271"/>
                <a:gd name="connsiteY11" fmla="*/ 1272208 h 1765189"/>
                <a:gd name="connsiteX12" fmla="*/ 340508 w 520271"/>
                <a:gd name="connsiteY12" fmla="*/ 63610 h 1765189"/>
                <a:gd name="connsiteX13" fmla="*/ 284849 w 520271"/>
                <a:gd name="connsiteY13" fmla="*/ 0 h 1765189"/>
                <a:gd name="connsiteX14" fmla="*/ 284849 w 520271"/>
                <a:gd name="connsiteY14" fmla="*/ 0 h 1765189"/>
                <a:gd name="connsiteX15" fmla="*/ 213287 w 520271"/>
                <a:gd name="connsiteY15" fmla="*/ 71562 h 1765189"/>
                <a:gd name="connsiteX0" fmla="*/ 198695 w 505679"/>
                <a:gd name="connsiteY0" fmla="*/ 71562 h 1765189"/>
                <a:gd name="connsiteX1" fmla="*/ 198695 w 505679"/>
                <a:gd name="connsiteY1" fmla="*/ 1280160 h 1765189"/>
                <a:gd name="connsiteX2" fmla="*/ 95008 w 505679"/>
                <a:gd name="connsiteY2" fmla="*/ 1314562 h 1765189"/>
                <a:gd name="connsiteX3" fmla="*/ 20825 w 505679"/>
                <a:gd name="connsiteY3" fmla="*/ 1416396 h 1765189"/>
                <a:gd name="connsiteX4" fmla="*/ 0 w 505679"/>
                <a:gd name="connsiteY4" fmla="*/ 1642404 h 1765189"/>
                <a:gd name="connsiteX5" fmla="*/ 71474 w 505679"/>
                <a:gd name="connsiteY5" fmla="*/ 1749287 h 1765189"/>
                <a:gd name="connsiteX6" fmla="*/ 270257 w 505679"/>
                <a:gd name="connsiteY6" fmla="*/ 1765189 h 1765189"/>
                <a:gd name="connsiteX7" fmla="*/ 429283 w 505679"/>
                <a:gd name="connsiteY7" fmla="*/ 1749287 h 1765189"/>
                <a:gd name="connsiteX8" fmla="*/ 495515 w 505679"/>
                <a:gd name="connsiteY8" fmla="*/ 1639808 h 1765189"/>
                <a:gd name="connsiteX9" fmla="*/ 505679 w 505679"/>
                <a:gd name="connsiteY9" fmla="*/ 1395607 h 1765189"/>
                <a:gd name="connsiteX10" fmla="*/ 389526 w 505679"/>
                <a:gd name="connsiteY10" fmla="*/ 1296062 h 1765189"/>
                <a:gd name="connsiteX11" fmla="*/ 317964 w 505679"/>
                <a:gd name="connsiteY11" fmla="*/ 1272208 h 1765189"/>
                <a:gd name="connsiteX12" fmla="*/ 325916 w 505679"/>
                <a:gd name="connsiteY12" fmla="*/ 63610 h 1765189"/>
                <a:gd name="connsiteX13" fmla="*/ 270257 w 505679"/>
                <a:gd name="connsiteY13" fmla="*/ 0 h 1765189"/>
                <a:gd name="connsiteX14" fmla="*/ 270257 w 505679"/>
                <a:gd name="connsiteY14" fmla="*/ 0 h 1765189"/>
                <a:gd name="connsiteX15" fmla="*/ 198695 w 505679"/>
                <a:gd name="connsiteY15" fmla="*/ 71562 h 1765189"/>
                <a:gd name="connsiteX0" fmla="*/ 177870 w 484854"/>
                <a:gd name="connsiteY0" fmla="*/ 71562 h 1765189"/>
                <a:gd name="connsiteX1" fmla="*/ 177870 w 484854"/>
                <a:gd name="connsiteY1" fmla="*/ 1280160 h 1765189"/>
                <a:gd name="connsiteX2" fmla="*/ 74183 w 484854"/>
                <a:gd name="connsiteY2" fmla="*/ 1314562 h 1765189"/>
                <a:gd name="connsiteX3" fmla="*/ 0 w 484854"/>
                <a:gd name="connsiteY3" fmla="*/ 1416396 h 1765189"/>
                <a:gd name="connsiteX4" fmla="*/ 1311 w 484854"/>
                <a:gd name="connsiteY4" fmla="*/ 1642404 h 1765189"/>
                <a:gd name="connsiteX5" fmla="*/ 50649 w 484854"/>
                <a:gd name="connsiteY5" fmla="*/ 1749287 h 1765189"/>
                <a:gd name="connsiteX6" fmla="*/ 249432 w 484854"/>
                <a:gd name="connsiteY6" fmla="*/ 1765189 h 1765189"/>
                <a:gd name="connsiteX7" fmla="*/ 408458 w 484854"/>
                <a:gd name="connsiteY7" fmla="*/ 1749287 h 1765189"/>
                <a:gd name="connsiteX8" fmla="*/ 474690 w 484854"/>
                <a:gd name="connsiteY8" fmla="*/ 1639808 h 1765189"/>
                <a:gd name="connsiteX9" fmla="*/ 484854 w 484854"/>
                <a:gd name="connsiteY9" fmla="*/ 1395607 h 1765189"/>
                <a:gd name="connsiteX10" fmla="*/ 368701 w 484854"/>
                <a:gd name="connsiteY10" fmla="*/ 1296062 h 1765189"/>
                <a:gd name="connsiteX11" fmla="*/ 297139 w 484854"/>
                <a:gd name="connsiteY11" fmla="*/ 1272208 h 1765189"/>
                <a:gd name="connsiteX12" fmla="*/ 305091 w 484854"/>
                <a:gd name="connsiteY12" fmla="*/ 63610 h 1765189"/>
                <a:gd name="connsiteX13" fmla="*/ 249432 w 484854"/>
                <a:gd name="connsiteY13" fmla="*/ 0 h 1765189"/>
                <a:gd name="connsiteX14" fmla="*/ 249432 w 484854"/>
                <a:gd name="connsiteY14" fmla="*/ 0 h 1765189"/>
                <a:gd name="connsiteX15" fmla="*/ 177870 w 484854"/>
                <a:gd name="connsiteY15" fmla="*/ 71562 h 1765189"/>
                <a:gd name="connsiteX0" fmla="*/ 177870 w 484854"/>
                <a:gd name="connsiteY0" fmla="*/ 71562 h 1765189"/>
                <a:gd name="connsiteX1" fmla="*/ 177870 w 484854"/>
                <a:gd name="connsiteY1" fmla="*/ 1280160 h 1765189"/>
                <a:gd name="connsiteX2" fmla="*/ 74183 w 484854"/>
                <a:gd name="connsiteY2" fmla="*/ 1314562 h 1765189"/>
                <a:gd name="connsiteX3" fmla="*/ 0 w 484854"/>
                <a:gd name="connsiteY3" fmla="*/ 1416396 h 1765189"/>
                <a:gd name="connsiteX4" fmla="*/ 1311 w 484854"/>
                <a:gd name="connsiteY4" fmla="*/ 1642404 h 1765189"/>
                <a:gd name="connsiteX5" fmla="*/ 97134 w 484854"/>
                <a:gd name="connsiteY5" fmla="*/ 1757545 h 1765189"/>
                <a:gd name="connsiteX6" fmla="*/ 249432 w 484854"/>
                <a:gd name="connsiteY6" fmla="*/ 1765189 h 1765189"/>
                <a:gd name="connsiteX7" fmla="*/ 408458 w 484854"/>
                <a:gd name="connsiteY7" fmla="*/ 1749287 h 1765189"/>
                <a:gd name="connsiteX8" fmla="*/ 474690 w 484854"/>
                <a:gd name="connsiteY8" fmla="*/ 1639808 h 1765189"/>
                <a:gd name="connsiteX9" fmla="*/ 484854 w 484854"/>
                <a:gd name="connsiteY9" fmla="*/ 1395607 h 1765189"/>
                <a:gd name="connsiteX10" fmla="*/ 368701 w 484854"/>
                <a:gd name="connsiteY10" fmla="*/ 1296062 h 1765189"/>
                <a:gd name="connsiteX11" fmla="*/ 297139 w 484854"/>
                <a:gd name="connsiteY11" fmla="*/ 1272208 h 1765189"/>
                <a:gd name="connsiteX12" fmla="*/ 305091 w 484854"/>
                <a:gd name="connsiteY12" fmla="*/ 63610 h 1765189"/>
                <a:gd name="connsiteX13" fmla="*/ 249432 w 484854"/>
                <a:gd name="connsiteY13" fmla="*/ 0 h 1765189"/>
                <a:gd name="connsiteX14" fmla="*/ 249432 w 484854"/>
                <a:gd name="connsiteY14" fmla="*/ 0 h 1765189"/>
                <a:gd name="connsiteX15" fmla="*/ 177870 w 484854"/>
                <a:gd name="connsiteY15" fmla="*/ 71562 h 1765189"/>
                <a:gd name="connsiteX0" fmla="*/ 177870 w 484854"/>
                <a:gd name="connsiteY0" fmla="*/ 71562 h 1765189"/>
                <a:gd name="connsiteX1" fmla="*/ 177870 w 484854"/>
                <a:gd name="connsiteY1" fmla="*/ 1280160 h 1765189"/>
                <a:gd name="connsiteX2" fmla="*/ 74183 w 484854"/>
                <a:gd name="connsiteY2" fmla="*/ 1314562 h 1765189"/>
                <a:gd name="connsiteX3" fmla="*/ 0 w 484854"/>
                <a:gd name="connsiteY3" fmla="*/ 1416396 h 1765189"/>
                <a:gd name="connsiteX4" fmla="*/ 1311 w 484854"/>
                <a:gd name="connsiteY4" fmla="*/ 1642404 h 1765189"/>
                <a:gd name="connsiteX5" fmla="*/ 97134 w 484854"/>
                <a:gd name="connsiteY5" fmla="*/ 1757545 h 1765189"/>
                <a:gd name="connsiteX6" fmla="*/ 249432 w 484854"/>
                <a:gd name="connsiteY6" fmla="*/ 1765189 h 1765189"/>
                <a:gd name="connsiteX7" fmla="*/ 355332 w 484854"/>
                <a:gd name="connsiteY7" fmla="*/ 1757545 h 1765189"/>
                <a:gd name="connsiteX8" fmla="*/ 474690 w 484854"/>
                <a:gd name="connsiteY8" fmla="*/ 1639808 h 1765189"/>
                <a:gd name="connsiteX9" fmla="*/ 484854 w 484854"/>
                <a:gd name="connsiteY9" fmla="*/ 1395607 h 1765189"/>
                <a:gd name="connsiteX10" fmla="*/ 368701 w 484854"/>
                <a:gd name="connsiteY10" fmla="*/ 1296062 h 1765189"/>
                <a:gd name="connsiteX11" fmla="*/ 297139 w 484854"/>
                <a:gd name="connsiteY11" fmla="*/ 1272208 h 1765189"/>
                <a:gd name="connsiteX12" fmla="*/ 305091 w 484854"/>
                <a:gd name="connsiteY12" fmla="*/ 63610 h 1765189"/>
                <a:gd name="connsiteX13" fmla="*/ 249432 w 484854"/>
                <a:gd name="connsiteY13" fmla="*/ 0 h 1765189"/>
                <a:gd name="connsiteX14" fmla="*/ 249432 w 484854"/>
                <a:gd name="connsiteY14" fmla="*/ 0 h 1765189"/>
                <a:gd name="connsiteX15" fmla="*/ 177870 w 484854"/>
                <a:gd name="connsiteY15" fmla="*/ 71562 h 1765189"/>
                <a:gd name="connsiteX0" fmla="*/ 177870 w 474690"/>
                <a:gd name="connsiteY0" fmla="*/ 71562 h 1765189"/>
                <a:gd name="connsiteX1" fmla="*/ 177870 w 474690"/>
                <a:gd name="connsiteY1" fmla="*/ 1280160 h 1765189"/>
                <a:gd name="connsiteX2" fmla="*/ 74183 w 474690"/>
                <a:gd name="connsiteY2" fmla="*/ 1314562 h 1765189"/>
                <a:gd name="connsiteX3" fmla="*/ 0 w 474690"/>
                <a:gd name="connsiteY3" fmla="*/ 1416396 h 1765189"/>
                <a:gd name="connsiteX4" fmla="*/ 1311 w 474690"/>
                <a:gd name="connsiteY4" fmla="*/ 1642404 h 1765189"/>
                <a:gd name="connsiteX5" fmla="*/ 97134 w 474690"/>
                <a:gd name="connsiteY5" fmla="*/ 1757545 h 1765189"/>
                <a:gd name="connsiteX6" fmla="*/ 249432 w 474690"/>
                <a:gd name="connsiteY6" fmla="*/ 1765189 h 1765189"/>
                <a:gd name="connsiteX7" fmla="*/ 355332 w 474690"/>
                <a:gd name="connsiteY7" fmla="*/ 1757545 h 1765189"/>
                <a:gd name="connsiteX8" fmla="*/ 474690 w 474690"/>
                <a:gd name="connsiteY8" fmla="*/ 1639808 h 1765189"/>
                <a:gd name="connsiteX9" fmla="*/ 462718 w 474690"/>
                <a:gd name="connsiteY9" fmla="*/ 1370834 h 1765189"/>
                <a:gd name="connsiteX10" fmla="*/ 368701 w 474690"/>
                <a:gd name="connsiteY10" fmla="*/ 1296062 h 1765189"/>
                <a:gd name="connsiteX11" fmla="*/ 297139 w 474690"/>
                <a:gd name="connsiteY11" fmla="*/ 1272208 h 1765189"/>
                <a:gd name="connsiteX12" fmla="*/ 305091 w 474690"/>
                <a:gd name="connsiteY12" fmla="*/ 63610 h 1765189"/>
                <a:gd name="connsiteX13" fmla="*/ 249432 w 474690"/>
                <a:gd name="connsiteY13" fmla="*/ 0 h 1765189"/>
                <a:gd name="connsiteX14" fmla="*/ 249432 w 474690"/>
                <a:gd name="connsiteY14" fmla="*/ 0 h 1765189"/>
                <a:gd name="connsiteX15" fmla="*/ 177870 w 474690"/>
                <a:gd name="connsiteY15" fmla="*/ 71562 h 1765189"/>
                <a:gd name="connsiteX0" fmla="*/ 177870 w 463622"/>
                <a:gd name="connsiteY0" fmla="*/ 71562 h 1765189"/>
                <a:gd name="connsiteX1" fmla="*/ 177870 w 463622"/>
                <a:gd name="connsiteY1" fmla="*/ 1280160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297139 w 463622"/>
                <a:gd name="connsiteY11" fmla="*/ 1272208 h 1765189"/>
                <a:gd name="connsiteX12" fmla="*/ 305091 w 463622"/>
                <a:gd name="connsiteY12" fmla="*/ 63610 h 1765189"/>
                <a:gd name="connsiteX13" fmla="*/ 249432 w 463622"/>
                <a:gd name="connsiteY13" fmla="*/ 0 h 1765189"/>
                <a:gd name="connsiteX14" fmla="*/ 249432 w 463622"/>
                <a:gd name="connsiteY14" fmla="*/ 0 h 1765189"/>
                <a:gd name="connsiteX15" fmla="*/ 177870 w 463622"/>
                <a:gd name="connsiteY15" fmla="*/ 71562 h 1765189"/>
                <a:gd name="connsiteX0" fmla="*/ 177870 w 463622"/>
                <a:gd name="connsiteY0" fmla="*/ 71562 h 1765189"/>
                <a:gd name="connsiteX1" fmla="*/ 144244 w 463622"/>
                <a:gd name="connsiteY1" fmla="*/ 1285278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297139 w 463622"/>
                <a:gd name="connsiteY11" fmla="*/ 1272208 h 1765189"/>
                <a:gd name="connsiteX12" fmla="*/ 305091 w 463622"/>
                <a:gd name="connsiteY12" fmla="*/ 63610 h 1765189"/>
                <a:gd name="connsiteX13" fmla="*/ 249432 w 463622"/>
                <a:gd name="connsiteY13" fmla="*/ 0 h 1765189"/>
                <a:gd name="connsiteX14" fmla="*/ 249432 w 463622"/>
                <a:gd name="connsiteY14" fmla="*/ 0 h 1765189"/>
                <a:gd name="connsiteX15" fmla="*/ 177870 w 463622"/>
                <a:gd name="connsiteY15" fmla="*/ 71562 h 1765189"/>
                <a:gd name="connsiteX0" fmla="*/ 177870 w 463622"/>
                <a:gd name="connsiteY0" fmla="*/ 71562 h 1765189"/>
                <a:gd name="connsiteX1" fmla="*/ 144244 w 463622"/>
                <a:gd name="connsiteY1" fmla="*/ 1285278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05091 w 463622"/>
                <a:gd name="connsiteY12" fmla="*/ 63610 h 1765189"/>
                <a:gd name="connsiteX13" fmla="*/ 249432 w 463622"/>
                <a:gd name="connsiteY13" fmla="*/ 0 h 1765189"/>
                <a:gd name="connsiteX14" fmla="*/ 249432 w 463622"/>
                <a:gd name="connsiteY14" fmla="*/ 0 h 1765189"/>
                <a:gd name="connsiteX15" fmla="*/ 177870 w 463622"/>
                <a:gd name="connsiteY15" fmla="*/ 71562 h 1765189"/>
                <a:gd name="connsiteX0" fmla="*/ 147046 w 463622"/>
                <a:gd name="connsiteY0" fmla="*/ 35737 h 1765189"/>
                <a:gd name="connsiteX1" fmla="*/ 144244 w 463622"/>
                <a:gd name="connsiteY1" fmla="*/ 1285278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05091 w 463622"/>
                <a:gd name="connsiteY12" fmla="*/ 63610 h 1765189"/>
                <a:gd name="connsiteX13" fmla="*/ 249432 w 463622"/>
                <a:gd name="connsiteY13" fmla="*/ 0 h 1765189"/>
                <a:gd name="connsiteX14" fmla="*/ 249432 w 463622"/>
                <a:gd name="connsiteY14" fmla="*/ 0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4244 w 463622"/>
                <a:gd name="connsiteY1" fmla="*/ 1285278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30310 w 463622"/>
                <a:gd name="connsiteY12" fmla="*/ 53374 h 1765189"/>
                <a:gd name="connsiteX13" fmla="*/ 249432 w 463622"/>
                <a:gd name="connsiteY13" fmla="*/ 0 h 1765189"/>
                <a:gd name="connsiteX14" fmla="*/ 249432 w 463622"/>
                <a:gd name="connsiteY14" fmla="*/ 0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4244 w 463622"/>
                <a:gd name="connsiteY1" fmla="*/ 1285278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249432 w 463622"/>
                <a:gd name="connsiteY14" fmla="*/ 0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4244 w 463622"/>
                <a:gd name="connsiteY1" fmla="*/ 1285278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190586 w 463622"/>
                <a:gd name="connsiteY14" fmla="*/ 15353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7544 w 463622"/>
                <a:gd name="connsiteY1" fmla="*/ 1117347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190586 w 463622"/>
                <a:gd name="connsiteY14" fmla="*/ 15353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7544 w 463622"/>
                <a:gd name="connsiteY1" fmla="*/ 1117347 h 1765189"/>
                <a:gd name="connsiteX2" fmla="*/ 41179 w 463622"/>
                <a:gd name="connsiteY2" fmla="*/ 121860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190586 w 463622"/>
                <a:gd name="connsiteY14" fmla="*/ 15353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7544 w 463622"/>
                <a:gd name="connsiteY1" fmla="*/ 1117347 h 1765189"/>
                <a:gd name="connsiteX2" fmla="*/ 41179 w 463622"/>
                <a:gd name="connsiteY2" fmla="*/ 121860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18560 w 463622"/>
                <a:gd name="connsiteY11" fmla="*/ 1101639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190586 w 463622"/>
                <a:gd name="connsiteY14" fmla="*/ 15353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7544 w 463622"/>
                <a:gd name="connsiteY1" fmla="*/ 1117347 h 1765189"/>
                <a:gd name="connsiteX2" fmla="*/ 41179 w 463622"/>
                <a:gd name="connsiteY2" fmla="*/ 121860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421508 w 463622"/>
                <a:gd name="connsiteY10" fmla="*/ 1200101 h 1765189"/>
                <a:gd name="connsiteX11" fmla="*/ 318560 w 463622"/>
                <a:gd name="connsiteY11" fmla="*/ 1101639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190586 w 463622"/>
                <a:gd name="connsiteY14" fmla="*/ 15353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7544 w 463622"/>
                <a:gd name="connsiteY1" fmla="*/ 1117347 h 1765189"/>
                <a:gd name="connsiteX2" fmla="*/ 41179 w 463622"/>
                <a:gd name="connsiteY2" fmla="*/ 1218602 h 1765189"/>
                <a:gd name="connsiteX3" fmla="*/ 0 w 463622"/>
                <a:gd name="connsiteY3" fmla="*/ 1416396 h 1765189"/>
                <a:gd name="connsiteX4" fmla="*/ 7911 w 463622"/>
                <a:gd name="connsiteY4" fmla="*/ 159442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421508 w 463622"/>
                <a:gd name="connsiteY10" fmla="*/ 1200101 h 1765189"/>
                <a:gd name="connsiteX11" fmla="*/ 318560 w 463622"/>
                <a:gd name="connsiteY11" fmla="*/ 1101639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190586 w 463622"/>
                <a:gd name="connsiteY14" fmla="*/ 15353 h 1765189"/>
                <a:gd name="connsiteX15" fmla="*/ 147046 w 463622"/>
                <a:gd name="connsiteY15" fmla="*/ 35737 h 1765189"/>
                <a:gd name="connsiteX0" fmla="*/ 147046 w 466922"/>
                <a:gd name="connsiteY0" fmla="*/ 35737 h 1765189"/>
                <a:gd name="connsiteX1" fmla="*/ 147544 w 466922"/>
                <a:gd name="connsiteY1" fmla="*/ 1117347 h 1765189"/>
                <a:gd name="connsiteX2" fmla="*/ 41179 w 466922"/>
                <a:gd name="connsiteY2" fmla="*/ 1218602 h 1765189"/>
                <a:gd name="connsiteX3" fmla="*/ 0 w 466922"/>
                <a:gd name="connsiteY3" fmla="*/ 1416396 h 1765189"/>
                <a:gd name="connsiteX4" fmla="*/ 7911 w 466922"/>
                <a:gd name="connsiteY4" fmla="*/ 1594424 h 1765189"/>
                <a:gd name="connsiteX5" fmla="*/ 97134 w 466922"/>
                <a:gd name="connsiteY5" fmla="*/ 1757545 h 1765189"/>
                <a:gd name="connsiteX6" fmla="*/ 249432 w 466922"/>
                <a:gd name="connsiteY6" fmla="*/ 1765189 h 1765189"/>
                <a:gd name="connsiteX7" fmla="*/ 355332 w 466922"/>
                <a:gd name="connsiteY7" fmla="*/ 1757545 h 1765189"/>
                <a:gd name="connsiteX8" fmla="*/ 466922 w 466922"/>
                <a:gd name="connsiteY8" fmla="*/ 1568230 h 1765189"/>
                <a:gd name="connsiteX9" fmla="*/ 462718 w 466922"/>
                <a:gd name="connsiteY9" fmla="*/ 1370834 h 1765189"/>
                <a:gd name="connsiteX10" fmla="*/ 421508 w 466922"/>
                <a:gd name="connsiteY10" fmla="*/ 1200101 h 1765189"/>
                <a:gd name="connsiteX11" fmla="*/ 318560 w 466922"/>
                <a:gd name="connsiteY11" fmla="*/ 1101639 h 1765189"/>
                <a:gd name="connsiteX12" fmla="*/ 333112 w 466922"/>
                <a:gd name="connsiteY12" fmla="*/ 17549 h 1765189"/>
                <a:gd name="connsiteX13" fmla="*/ 249432 w 466922"/>
                <a:gd name="connsiteY13" fmla="*/ 0 h 1765189"/>
                <a:gd name="connsiteX14" fmla="*/ 190586 w 466922"/>
                <a:gd name="connsiteY14" fmla="*/ 15353 h 1765189"/>
                <a:gd name="connsiteX15" fmla="*/ 147046 w 466922"/>
                <a:gd name="connsiteY15" fmla="*/ 35737 h 1765189"/>
                <a:gd name="connsiteX0" fmla="*/ 147046 w 466922"/>
                <a:gd name="connsiteY0" fmla="*/ 35737 h 1765189"/>
                <a:gd name="connsiteX1" fmla="*/ 147544 w 466922"/>
                <a:gd name="connsiteY1" fmla="*/ 1117347 h 1765189"/>
                <a:gd name="connsiteX2" fmla="*/ 41179 w 466922"/>
                <a:gd name="connsiteY2" fmla="*/ 1218602 h 1765189"/>
                <a:gd name="connsiteX3" fmla="*/ 0 w 466922"/>
                <a:gd name="connsiteY3" fmla="*/ 1416396 h 1765189"/>
                <a:gd name="connsiteX4" fmla="*/ 7911 w 466922"/>
                <a:gd name="connsiteY4" fmla="*/ 1594424 h 1765189"/>
                <a:gd name="connsiteX5" fmla="*/ 97134 w 466922"/>
                <a:gd name="connsiteY5" fmla="*/ 1757545 h 1765189"/>
                <a:gd name="connsiteX6" fmla="*/ 249432 w 466922"/>
                <a:gd name="connsiteY6" fmla="*/ 1765189 h 1765189"/>
                <a:gd name="connsiteX7" fmla="*/ 355332 w 466922"/>
                <a:gd name="connsiteY7" fmla="*/ 1757545 h 1765189"/>
                <a:gd name="connsiteX8" fmla="*/ 466922 w 466922"/>
                <a:gd name="connsiteY8" fmla="*/ 1574228 h 1765189"/>
                <a:gd name="connsiteX9" fmla="*/ 462718 w 466922"/>
                <a:gd name="connsiteY9" fmla="*/ 1370834 h 1765189"/>
                <a:gd name="connsiteX10" fmla="*/ 421508 w 466922"/>
                <a:gd name="connsiteY10" fmla="*/ 1200101 h 1765189"/>
                <a:gd name="connsiteX11" fmla="*/ 318560 w 466922"/>
                <a:gd name="connsiteY11" fmla="*/ 1101639 h 1765189"/>
                <a:gd name="connsiteX12" fmla="*/ 333112 w 466922"/>
                <a:gd name="connsiteY12" fmla="*/ 17549 h 1765189"/>
                <a:gd name="connsiteX13" fmla="*/ 249432 w 466922"/>
                <a:gd name="connsiteY13" fmla="*/ 0 h 1765189"/>
                <a:gd name="connsiteX14" fmla="*/ 190586 w 466922"/>
                <a:gd name="connsiteY14" fmla="*/ 15353 h 1765189"/>
                <a:gd name="connsiteX15" fmla="*/ 147046 w 466922"/>
                <a:gd name="connsiteY15" fmla="*/ 35737 h 1765189"/>
                <a:gd name="connsiteX0" fmla="*/ 147046 w 462728"/>
                <a:gd name="connsiteY0" fmla="*/ 35737 h 1765189"/>
                <a:gd name="connsiteX1" fmla="*/ 147544 w 462728"/>
                <a:gd name="connsiteY1" fmla="*/ 1117347 h 1765189"/>
                <a:gd name="connsiteX2" fmla="*/ 41179 w 462728"/>
                <a:gd name="connsiteY2" fmla="*/ 1218602 h 1765189"/>
                <a:gd name="connsiteX3" fmla="*/ 0 w 462728"/>
                <a:gd name="connsiteY3" fmla="*/ 1416396 h 1765189"/>
                <a:gd name="connsiteX4" fmla="*/ 7911 w 462728"/>
                <a:gd name="connsiteY4" fmla="*/ 1594424 h 1765189"/>
                <a:gd name="connsiteX5" fmla="*/ 97134 w 462728"/>
                <a:gd name="connsiteY5" fmla="*/ 1757545 h 1765189"/>
                <a:gd name="connsiteX6" fmla="*/ 249432 w 462728"/>
                <a:gd name="connsiteY6" fmla="*/ 1765189 h 1765189"/>
                <a:gd name="connsiteX7" fmla="*/ 355332 w 462728"/>
                <a:gd name="connsiteY7" fmla="*/ 1757545 h 1765189"/>
                <a:gd name="connsiteX8" fmla="*/ 457021 w 462728"/>
                <a:gd name="connsiteY8" fmla="*/ 1586224 h 1765189"/>
                <a:gd name="connsiteX9" fmla="*/ 462718 w 462728"/>
                <a:gd name="connsiteY9" fmla="*/ 1370834 h 1765189"/>
                <a:gd name="connsiteX10" fmla="*/ 421508 w 462728"/>
                <a:gd name="connsiteY10" fmla="*/ 1200101 h 1765189"/>
                <a:gd name="connsiteX11" fmla="*/ 318560 w 462728"/>
                <a:gd name="connsiteY11" fmla="*/ 1101639 h 1765189"/>
                <a:gd name="connsiteX12" fmla="*/ 333112 w 462728"/>
                <a:gd name="connsiteY12" fmla="*/ 17549 h 1765189"/>
                <a:gd name="connsiteX13" fmla="*/ 249432 w 462728"/>
                <a:gd name="connsiteY13" fmla="*/ 0 h 1765189"/>
                <a:gd name="connsiteX14" fmla="*/ 190586 w 462728"/>
                <a:gd name="connsiteY14" fmla="*/ 15353 h 1765189"/>
                <a:gd name="connsiteX15" fmla="*/ 147046 w 462728"/>
                <a:gd name="connsiteY15" fmla="*/ 35737 h 1765189"/>
                <a:gd name="connsiteX0" fmla="*/ 147046 w 462728"/>
                <a:gd name="connsiteY0" fmla="*/ 35737 h 1765189"/>
                <a:gd name="connsiteX1" fmla="*/ 147544 w 462728"/>
                <a:gd name="connsiteY1" fmla="*/ 1117347 h 1765189"/>
                <a:gd name="connsiteX2" fmla="*/ 41179 w 462728"/>
                <a:gd name="connsiteY2" fmla="*/ 1218602 h 1765189"/>
                <a:gd name="connsiteX3" fmla="*/ 0 w 462728"/>
                <a:gd name="connsiteY3" fmla="*/ 1416396 h 1765189"/>
                <a:gd name="connsiteX4" fmla="*/ 7911 w 462728"/>
                <a:gd name="connsiteY4" fmla="*/ 1594424 h 1765189"/>
                <a:gd name="connsiteX5" fmla="*/ 97134 w 462728"/>
                <a:gd name="connsiteY5" fmla="*/ 1757545 h 1765189"/>
                <a:gd name="connsiteX6" fmla="*/ 249432 w 462728"/>
                <a:gd name="connsiteY6" fmla="*/ 1765189 h 1765189"/>
                <a:gd name="connsiteX7" fmla="*/ 355332 w 462728"/>
                <a:gd name="connsiteY7" fmla="*/ 1757545 h 1765189"/>
                <a:gd name="connsiteX8" fmla="*/ 457021 w 462728"/>
                <a:gd name="connsiteY8" fmla="*/ 1586224 h 1765189"/>
                <a:gd name="connsiteX9" fmla="*/ 462718 w 462728"/>
                <a:gd name="connsiteY9" fmla="*/ 1370834 h 1765189"/>
                <a:gd name="connsiteX10" fmla="*/ 421508 w 462728"/>
                <a:gd name="connsiteY10" fmla="*/ 1200101 h 1765189"/>
                <a:gd name="connsiteX11" fmla="*/ 318560 w 462728"/>
                <a:gd name="connsiteY11" fmla="*/ 1101639 h 1765189"/>
                <a:gd name="connsiteX12" fmla="*/ 319910 w 462728"/>
                <a:gd name="connsiteY12" fmla="*/ 17549 h 1765189"/>
                <a:gd name="connsiteX13" fmla="*/ 249432 w 462728"/>
                <a:gd name="connsiteY13" fmla="*/ 0 h 1765189"/>
                <a:gd name="connsiteX14" fmla="*/ 190586 w 462728"/>
                <a:gd name="connsiteY14" fmla="*/ 15353 h 1765189"/>
                <a:gd name="connsiteX15" fmla="*/ 147046 w 462728"/>
                <a:gd name="connsiteY15" fmla="*/ 35737 h 1765189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49432 w 462728"/>
                <a:gd name="connsiteY13" fmla="*/ 26629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49432 w 462728"/>
                <a:gd name="connsiteY13" fmla="*/ 2639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8164 w 462728"/>
                <a:gd name="connsiteY12" fmla="*/ 63217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8164 w 462728"/>
                <a:gd name="connsiteY12" fmla="*/ 63217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8164 w 462728"/>
                <a:gd name="connsiteY12" fmla="*/ 63217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1807 w 457489"/>
                <a:gd name="connsiteY0" fmla="*/ 62366 h 1791818"/>
                <a:gd name="connsiteX1" fmla="*/ 142305 w 457489"/>
                <a:gd name="connsiteY1" fmla="*/ 1143976 h 1791818"/>
                <a:gd name="connsiteX2" fmla="*/ 35940 w 457489"/>
                <a:gd name="connsiteY2" fmla="*/ 1245231 h 1791818"/>
                <a:gd name="connsiteX3" fmla="*/ 0 w 457489"/>
                <a:gd name="connsiteY3" fmla="*/ 1392255 h 1791818"/>
                <a:gd name="connsiteX4" fmla="*/ 2672 w 457489"/>
                <a:gd name="connsiteY4" fmla="*/ 1621053 h 1791818"/>
                <a:gd name="connsiteX5" fmla="*/ 91895 w 457489"/>
                <a:gd name="connsiteY5" fmla="*/ 1784174 h 1791818"/>
                <a:gd name="connsiteX6" fmla="*/ 244193 w 457489"/>
                <a:gd name="connsiteY6" fmla="*/ 1791818 h 1791818"/>
                <a:gd name="connsiteX7" fmla="*/ 350093 w 457489"/>
                <a:gd name="connsiteY7" fmla="*/ 1784174 h 1791818"/>
                <a:gd name="connsiteX8" fmla="*/ 451782 w 457489"/>
                <a:gd name="connsiteY8" fmla="*/ 1612853 h 1791818"/>
                <a:gd name="connsiteX9" fmla="*/ 457479 w 457489"/>
                <a:gd name="connsiteY9" fmla="*/ 1397463 h 1791818"/>
                <a:gd name="connsiteX10" fmla="*/ 416269 w 457489"/>
                <a:gd name="connsiteY10" fmla="*/ 1226730 h 1791818"/>
                <a:gd name="connsiteX11" fmla="*/ 313321 w 457489"/>
                <a:gd name="connsiteY11" fmla="*/ 1128268 h 1791818"/>
                <a:gd name="connsiteX12" fmla="*/ 312925 w 457489"/>
                <a:gd name="connsiteY12" fmla="*/ 63217 h 1791818"/>
                <a:gd name="connsiteX13" fmla="*/ 271238 w 457489"/>
                <a:gd name="connsiteY13" fmla="*/ 5226 h 1791818"/>
                <a:gd name="connsiteX14" fmla="*/ 182046 w 457489"/>
                <a:gd name="connsiteY14" fmla="*/ 0 h 1791818"/>
                <a:gd name="connsiteX15" fmla="*/ 141807 w 457489"/>
                <a:gd name="connsiteY15" fmla="*/ 62366 h 1791818"/>
                <a:gd name="connsiteX0" fmla="*/ 141807 w 457489"/>
                <a:gd name="connsiteY0" fmla="*/ 62366 h 1791818"/>
                <a:gd name="connsiteX1" fmla="*/ 142305 w 457489"/>
                <a:gd name="connsiteY1" fmla="*/ 1143976 h 1791818"/>
                <a:gd name="connsiteX2" fmla="*/ 46417 w 457489"/>
                <a:gd name="connsiteY2" fmla="*/ 1226193 h 1791818"/>
                <a:gd name="connsiteX3" fmla="*/ 0 w 457489"/>
                <a:gd name="connsiteY3" fmla="*/ 1392255 h 1791818"/>
                <a:gd name="connsiteX4" fmla="*/ 2672 w 457489"/>
                <a:gd name="connsiteY4" fmla="*/ 1621053 h 1791818"/>
                <a:gd name="connsiteX5" fmla="*/ 91895 w 457489"/>
                <a:gd name="connsiteY5" fmla="*/ 1784174 h 1791818"/>
                <a:gd name="connsiteX6" fmla="*/ 244193 w 457489"/>
                <a:gd name="connsiteY6" fmla="*/ 1791818 h 1791818"/>
                <a:gd name="connsiteX7" fmla="*/ 350093 w 457489"/>
                <a:gd name="connsiteY7" fmla="*/ 1784174 h 1791818"/>
                <a:gd name="connsiteX8" fmla="*/ 451782 w 457489"/>
                <a:gd name="connsiteY8" fmla="*/ 1612853 h 1791818"/>
                <a:gd name="connsiteX9" fmla="*/ 457479 w 457489"/>
                <a:gd name="connsiteY9" fmla="*/ 1397463 h 1791818"/>
                <a:gd name="connsiteX10" fmla="*/ 416269 w 457489"/>
                <a:gd name="connsiteY10" fmla="*/ 1226730 h 1791818"/>
                <a:gd name="connsiteX11" fmla="*/ 313321 w 457489"/>
                <a:gd name="connsiteY11" fmla="*/ 1128268 h 1791818"/>
                <a:gd name="connsiteX12" fmla="*/ 312925 w 457489"/>
                <a:gd name="connsiteY12" fmla="*/ 63217 h 1791818"/>
                <a:gd name="connsiteX13" fmla="*/ 271238 w 457489"/>
                <a:gd name="connsiteY13" fmla="*/ 5226 h 1791818"/>
                <a:gd name="connsiteX14" fmla="*/ 182046 w 457489"/>
                <a:gd name="connsiteY14" fmla="*/ 0 h 1791818"/>
                <a:gd name="connsiteX15" fmla="*/ 141807 w 457489"/>
                <a:gd name="connsiteY15" fmla="*/ 62366 h 1791818"/>
                <a:gd name="connsiteX0" fmla="*/ 141807 w 457489"/>
                <a:gd name="connsiteY0" fmla="*/ 62366 h 1791818"/>
                <a:gd name="connsiteX1" fmla="*/ 142305 w 457489"/>
                <a:gd name="connsiteY1" fmla="*/ 1143976 h 1791818"/>
                <a:gd name="connsiteX2" fmla="*/ 46417 w 457489"/>
                <a:gd name="connsiteY2" fmla="*/ 1226193 h 1791818"/>
                <a:gd name="connsiteX3" fmla="*/ 0 w 457489"/>
                <a:gd name="connsiteY3" fmla="*/ 1392255 h 1791818"/>
                <a:gd name="connsiteX4" fmla="*/ 2672 w 457489"/>
                <a:gd name="connsiteY4" fmla="*/ 1621053 h 1791818"/>
                <a:gd name="connsiteX5" fmla="*/ 91895 w 457489"/>
                <a:gd name="connsiteY5" fmla="*/ 1784174 h 1791818"/>
                <a:gd name="connsiteX6" fmla="*/ 244193 w 457489"/>
                <a:gd name="connsiteY6" fmla="*/ 1791818 h 1791818"/>
                <a:gd name="connsiteX7" fmla="*/ 350093 w 457489"/>
                <a:gd name="connsiteY7" fmla="*/ 1784174 h 1791818"/>
                <a:gd name="connsiteX8" fmla="*/ 451782 w 457489"/>
                <a:gd name="connsiteY8" fmla="*/ 1612853 h 1791818"/>
                <a:gd name="connsiteX9" fmla="*/ 457479 w 457489"/>
                <a:gd name="connsiteY9" fmla="*/ 1397463 h 1791818"/>
                <a:gd name="connsiteX10" fmla="*/ 419761 w 457489"/>
                <a:gd name="connsiteY10" fmla="*/ 1223556 h 1791818"/>
                <a:gd name="connsiteX11" fmla="*/ 313321 w 457489"/>
                <a:gd name="connsiteY11" fmla="*/ 1128268 h 1791818"/>
                <a:gd name="connsiteX12" fmla="*/ 312925 w 457489"/>
                <a:gd name="connsiteY12" fmla="*/ 63217 h 1791818"/>
                <a:gd name="connsiteX13" fmla="*/ 271238 w 457489"/>
                <a:gd name="connsiteY13" fmla="*/ 5226 h 1791818"/>
                <a:gd name="connsiteX14" fmla="*/ 182046 w 457489"/>
                <a:gd name="connsiteY14" fmla="*/ 0 h 1791818"/>
                <a:gd name="connsiteX15" fmla="*/ 141807 w 457489"/>
                <a:gd name="connsiteY15" fmla="*/ 62366 h 1791818"/>
                <a:gd name="connsiteX0" fmla="*/ 141807 w 457489"/>
                <a:gd name="connsiteY0" fmla="*/ 62366 h 1791818"/>
                <a:gd name="connsiteX1" fmla="*/ 142305 w 457489"/>
                <a:gd name="connsiteY1" fmla="*/ 1143976 h 1791818"/>
                <a:gd name="connsiteX2" fmla="*/ 46417 w 457489"/>
                <a:gd name="connsiteY2" fmla="*/ 1226193 h 1791818"/>
                <a:gd name="connsiteX3" fmla="*/ 0 w 457489"/>
                <a:gd name="connsiteY3" fmla="*/ 1392255 h 1791818"/>
                <a:gd name="connsiteX4" fmla="*/ 2672 w 457489"/>
                <a:gd name="connsiteY4" fmla="*/ 1621053 h 1791818"/>
                <a:gd name="connsiteX5" fmla="*/ 91895 w 457489"/>
                <a:gd name="connsiteY5" fmla="*/ 1784174 h 1791818"/>
                <a:gd name="connsiteX6" fmla="*/ 244193 w 457489"/>
                <a:gd name="connsiteY6" fmla="*/ 1791818 h 1791818"/>
                <a:gd name="connsiteX7" fmla="*/ 350093 w 457489"/>
                <a:gd name="connsiteY7" fmla="*/ 1784174 h 1791818"/>
                <a:gd name="connsiteX8" fmla="*/ 451782 w 457489"/>
                <a:gd name="connsiteY8" fmla="*/ 1612853 h 1791818"/>
                <a:gd name="connsiteX9" fmla="*/ 457479 w 457489"/>
                <a:gd name="connsiteY9" fmla="*/ 1397463 h 1791818"/>
                <a:gd name="connsiteX10" fmla="*/ 419761 w 457489"/>
                <a:gd name="connsiteY10" fmla="*/ 1223556 h 1791818"/>
                <a:gd name="connsiteX11" fmla="*/ 313321 w 457489"/>
                <a:gd name="connsiteY11" fmla="*/ 1128268 h 1791818"/>
                <a:gd name="connsiteX12" fmla="*/ 312925 w 457489"/>
                <a:gd name="connsiteY12" fmla="*/ 63217 h 1791818"/>
                <a:gd name="connsiteX13" fmla="*/ 271238 w 457489"/>
                <a:gd name="connsiteY13" fmla="*/ 5226 h 1791818"/>
                <a:gd name="connsiteX14" fmla="*/ 182046 w 457489"/>
                <a:gd name="connsiteY14" fmla="*/ 0 h 1791818"/>
                <a:gd name="connsiteX15" fmla="*/ 141807 w 457489"/>
                <a:gd name="connsiteY15" fmla="*/ 62366 h 1791818"/>
                <a:gd name="connsiteX0" fmla="*/ 141807 w 457489"/>
                <a:gd name="connsiteY0" fmla="*/ 62366 h 1791818"/>
                <a:gd name="connsiteX1" fmla="*/ 142305 w 457489"/>
                <a:gd name="connsiteY1" fmla="*/ 1143976 h 1791818"/>
                <a:gd name="connsiteX2" fmla="*/ 46417 w 457489"/>
                <a:gd name="connsiteY2" fmla="*/ 1226193 h 1791818"/>
                <a:gd name="connsiteX3" fmla="*/ 0 w 457489"/>
                <a:gd name="connsiteY3" fmla="*/ 1392255 h 1791818"/>
                <a:gd name="connsiteX4" fmla="*/ 2672 w 457489"/>
                <a:gd name="connsiteY4" fmla="*/ 1621053 h 1791818"/>
                <a:gd name="connsiteX5" fmla="*/ 91895 w 457489"/>
                <a:gd name="connsiteY5" fmla="*/ 1784174 h 1791818"/>
                <a:gd name="connsiteX6" fmla="*/ 244193 w 457489"/>
                <a:gd name="connsiteY6" fmla="*/ 1791818 h 1791818"/>
                <a:gd name="connsiteX7" fmla="*/ 350093 w 457489"/>
                <a:gd name="connsiteY7" fmla="*/ 1784174 h 1791818"/>
                <a:gd name="connsiteX8" fmla="*/ 451782 w 457489"/>
                <a:gd name="connsiteY8" fmla="*/ 1612853 h 1791818"/>
                <a:gd name="connsiteX9" fmla="*/ 457479 w 457489"/>
                <a:gd name="connsiteY9" fmla="*/ 1397463 h 1791818"/>
                <a:gd name="connsiteX10" fmla="*/ 419761 w 457489"/>
                <a:gd name="connsiteY10" fmla="*/ 1223556 h 1791818"/>
                <a:gd name="connsiteX11" fmla="*/ 313321 w 457489"/>
                <a:gd name="connsiteY11" fmla="*/ 1128268 h 1791818"/>
                <a:gd name="connsiteX12" fmla="*/ 312925 w 457489"/>
                <a:gd name="connsiteY12" fmla="*/ 63217 h 1791818"/>
                <a:gd name="connsiteX13" fmla="*/ 271238 w 457489"/>
                <a:gd name="connsiteY13" fmla="*/ 5226 h 1791818"/>
                <a:gd name="connsiteX14" fmla="*/ 182046 w 457489"/>
                <a:gd name="connsiteY14" fmla="*/ 0 h 1791818"/>
                <a:gd name="connsiteX15" fmla="*/ 141807 w 457489"/>
                <a:gd name="connsiteY15" fmla="*/ 62366 h 1791818"/>
                <a:gd name="connsiteX0" fmla="*/ 141807 w 457489"/>
                <a:gd name="connsiteY0" fmla="*/ 66659 h 1796111"/>
                <a:gd name="connsiteX1" fmla="*/ 142305 w 457489"/>
                <a:gd name="connsiteY1" fmla="*/ 1148269 h 1796111"/>
                <a:gd name="connsiteX2" fmla="*/ 46417 w 457489"/>
                <a:gd name="connsiteY2" fmla="*/ 1230486 h 1796111"/>
                <a:gd name="connsiteX3" fmla="*/ 0 w 457489"/>
                <a:gd name="connsiteY3" fmla="*/ 1396548 h 1796111"/>
                <a:gd name="connsiteX4" fmla="*/ 2672 w 457489"/>
                <a:gd name="connsiteY4" fmla="*/ 1625346 h 1796111"/>
                <a:gd name="connsiteX5" fmla="*/ 91895 w 457489"/>
                <a:gd name="connsiteY5" fmla="*/ 1788467 h 1796111"/>
                <a:gd name="connsiteX6" fmla="*/ 244193 w 457489"/>
                <a:gd name="connsiteY6" fmla="*/ 1796111 h 1796111"/>
                <a:gd name="connsiteX7" fmla="*/ 350093 w 457489"/>
                <a:gd name="connsiteY7" fmla="*/ 1788467 h 1796111"/>
                <a:gd name="connsiteX8" fmla="*/ 451782 w 457489"/>
                <a:gd name="connsiteY8" fmla="*/ 1617146 h 1796111"/>
                <a:gd name="connsiteX9" fmla="*/ 457479 w 457489"/>
                <a:gd name="connsiteY9" fmla="*/ 1401756 h 1796111"/>
                <a:gd name="connsiteX10" fmla="*/ 419761 w 457489"/>
                <a:gd name="connsiteY10" fmla="*/ 1227849 h 1796111"/>
                <a:gd name="connsiteX11" fmla="*/ 313321 w 457489"/>
                <a:gd name="connsiteY11" fmla="*/ 1132561 h 1796111"/>
                <a:gd name="connsiteX12" fmla="*/ 312925 w 457489"/>
                <a:gd name="connsiteY12" fmla="*/ 67510 h 1796111"/>
                <a:gd name="connsiteX13" fmla="*/ 269492 w 457489"/>
                <a:gd name="connsiteY13" fmla="*/ 0 h 1796111"/>
                <a:gd name="connsiteX14" fmla="*/ 182046 w 457489"/>
                <a:gd name="connsiteY14" fmla="*/ 4293 h 1796111"/>
                <a:gd name="connsiteX15" fmla="*/ 141807 w 457489"/>
                <a:gd name="connsiteY15" fmla="*/ 66659 h 1796111"/>
                <a:gd name="connsiteX0" fmla="*/ 141807 w 457489"/>
                <a:gd name="connsiteY0" fmla="*/ 66659 h 1796111"/>
                <a:gd name="connsiteX1" fmla="*/ 142305 w 457489"/>
                <a:gd name="connsiteY1" fmla="*/ 1148269 h 1796111"/>
                <a:gd name="connsiteX2" fmla="*/ 46417 w 457489"/>
                <a:gd name="connsiteY2" fmla="*/ 1230486 h 1796111"/>
                <a:gd name="connsiteX3" fmla="*/ 0 w 457489"/>
                <a:gd name="connsiteY3" fmla="*/ 1396548 h 1796111"/>
                <a:gd name="connsiteX4" fmla="*/ 2672 w 457489"/>
                <a:gd name="connsiteY4" fmla="*/ 1625346 h 1796111"/>
                <a:gd name="connsiteX5" fmla="*/ 91895 w 457489"/>
                <a:gd name="connsiteY5" fmla="*/ 1788467 h 1796111"/>
                <a:gd name="connsiteX6" fmla="*/ 244193 w 457489"/>
                <a:gd name="connsiteY6" fmla="*/ 1796111 h 1796111"/>
                <a:gd name="connsiteX7" fmla="*/ 350093 w 457489"/>
                <a:gd name="connsiteY7" fmla="*/ 1788467 h 1796111"/>
                <a:gd name="connsiteX8" fmla="*/ 451782 w 457489"/>
                <a:gd name="connsiteY8" fmla="*/ 1617146 h 1796111"/>
                <a:gd name="connsiteX9" fmla="*/ 457479 w 457489"/>
                <a:gd name="connsiteY9" fmla="*/ 1401756 h 1796111"/>
                <a:gd name="connsiteX10" fmla="*/ 431984 w 457489"/>
                <a:gd name="connsiteY10" fmla="*/ 1243715 h 1796111"/>
                <a:gd name="connsiteX11" fmla="*/ 313321 w 457489"/>
                <a:gd name="connsiteY11" fmla="*/ 1132561 h 1796111"/>
                <a:gd name="connsiteX12" fmla="*/ 312925 w 457489"/>
                <a:gd name="connsiteY12" fmla="*/ 67510 h 1796111"/>
                <a:gd name="connsiteX13" fmla="*/ 269492 w 457489"/>
                <a:gd name="connsiteY13" fmla="*/ 0 h 1796111"/>
                <a:gd name="connsiteX14" fmla="*/ 182046 w 457489"/>
                <a:gd name="connsiteY14" fmla="*/ 4293 h 1796111"/>
                <a:gd name="connsiteX15" fmla="*/ 141807 w 457489"/>
                <a:gd name="connsiteY15" fmla="*/ 66659 h 1796111"/>
                <a:gd name="connsiteX0" fmla="*/ 141807 w 457489"/>
                <a:gd name="connsiteY0" fmla="*/ 66659 h 1796111"/>
                <a:gd name="connsiteX1" fmla="*/ 142305 w 457489"/>
                <a:gd name="connsiteY1" fmla="*/ 1148269 h 1796111"/>
                <a:gd name="connsiteX2" fmla="*/ 46417 w 457489"/>
                <a:gd name="connsiteY2" fmla="*/ 1230486 h 1796111"/>
                <a:gd name="connsiteX3" fmla="*/ 0 w 457489"/>
                <a:gd name="connsiteY3" fmla="*/ 1396548 h 1796111"/>
                <a:gd name="connsiteX4" fmla="*/ 2672 w 457489"/>
                <a:gd name="connsiteY4" fmla="*/ 1625346 h 1796111"/>
                <a:gd name="connsiteX5" fmla="*/ 91895 w 457489"/>
                <a:gd name="connsiteY5" fmla="*/ 1788467 h 1796111"/>
                <a:gd name="connsiteX6" fmla="*/ 244193 w 457489"/>
                <a:gd name="connsiteY6" fmla="*/ 1796111 h 1796111"/>
                <a:gd name="connsiteX7" fmla="*/ 350093 w 457489"/>
                <a:gd name="connsiteY7" fmla="*/ 1788467 h 1796111"/>
                <a:gd name="connsiteX8" fmla="*/ 451782 w 457489"/>
                <a:gd name="connsiteY8" fmla="*/ 1617146 h 1796111"/>
                <a:gd name="connsiteX9" fmla="*/ 457479 w 457489"/>
                <a:gd name="connsiteY9" fmla="*/ 1401756 h 1796111"/>
                <a:gd name="connsiteX10" fmla="*/ 424999 w 457489"/>
                <a:gd name="connsiteY10" fmla="*/ 1227849 h 1796111"/>
                <a:gd name="connsiteX11" fmla="*/ 313321 w 457489"/>
                <a:gd name="connsiteY11" fmla="*/ 1132561 h 1796111"/>
                <a:gd name="connsiteX12" fmla="*/ 312925 w 457489"/>
                <a:gd name="connsiteY12" fmla="*/ 67510 h 1796111"/>
                <a:gd name="connsiteX13" fmla="*/ 269492 w 457489"/>
                <a:gd name="connsiteY13" fmla="*/ 0 h 1796111"/>
                <a:gd name="connsiteX14" fmla="*/ 182046 w 457489"/>
                <a:gd name="connsiteY14" fmla="*/ 4293 h 1796111"/>
                <a:gd name="connsiteX15" fmla="*/ 141807 w 457489"/>
                <a:gd name="connsiteY15" fmla="*/ 66659 h 1796111"/>
                <a:gd name="connsiteX0" fmla="*/ 141807 w 457489"/>
                <a:gd name="connsiteY0" fmla="*/ 66659 h 1796111"/>
                <a:gd name="connsiteX1" fmla="*/ 142305 w 457489"/>
                <a:gd name="connsiteY1" fmla="*/ 1148269 h 1796111"/>
                <a:gd name="connsiteX2" fmla="*/ 46417 w 457489"/>
                <a:gd name="connsiteY2" fmla="*/ 1230486 h 1796111"/>
                <a:gd name="connsiteX3" fmla="*/ 0 w 457489"/>
                <a:gd name="connsiteY3" fmla="*/ 1396548 h 1796111"/>
                <a:gd name="connsiteX4" fmla="*/ 2672 w 457489"/>
                <a:gd name="connsiteY4" fmla="*/ 1625346 h 1796111"/>
                <a:gd name="connsiteX5" fmla="*/ 91895 w 457489"/>
                <a:gd name="connsiteY5" fmla="*/ 1788467 h 1796111"/>
                <a:gd name="connsiteX6" fmla="*/ 244193 w 457489"/>
                <a:gd name="connsiteY6" fmla="*/ 1796111 h 1796111"/>
                <a:gd name="connsiteX7" fmla="*/ 350093 w 457489"/>
                <a:gd name="connsiteY7" fmla="*/ 1788467 h 1796111"/>
                <a:gd name="connsiteX8" fmla="*/ 451782 w 457489"/>
                <a:gd name="connsiteY8" fmla="*/ 1617146 h 1796111"/>
                <a:gd name="connsiteX9" fmla="*/ 457479 w 457489"/>
                <a:gd name="connsiteY9" fmla="*/ 1401756 h 1796111"/>
                <a:gd name="connsiteX10" fmla="*/ 424999 w 457489"/>
                <a:gd name="connsiteY10" fmla="*/ 1227849 h 1796111"/>
                <a:gd name="connsiteX11" fmla="*/ 313321 w 457489"/>
                <a:gd name="connsiteY11" fmla="*/ 1132561 h 1796111"/>
                <a:gd name="connsiteX12" fmla="*/ 312925 w 457489"/>
                <a:gd name="connsiteY12" fmla="*/ 67510 h 1796111"/>
                <a:gd name="connsiteX13" fmla="*/ 269492 w 457489"/>
                <a:gd name="connsiteY13" fmla="*/ 0 h 1796111"/>
                <a:gd name="connsiteX14" fmla="*/ 182046 w 457489"/>
                <a:gd name="connsiteY14" fmla="*/ 4293 h 1796111"/>
                <a:gd name="connsiteX15" fmla="*/ 141807 w 457489"/>
                <a:gd name="connsiteY15" fmla="*/ 66659 h 179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489" h="1796111">
                  <a:moveTo>
                    <a:pt x="141807" y="66659"/>
                  </a:moveTo>
                  <a:lnTo>
                    <a:pt x="142305" y="1148269"/>
                  </a:lnTo>
                  <a:lnTo>
                    <a:pt x="46417" y="1230486"/>
                  </a:lnTo>
                  <a:cubicBezTo>
                    <a:pt x="9991" y="1315456"/>
                    <a:pt x="13726" y="1330617"/>
                    <a:pt x="0" y="1396548"/>
                  </a:cubicBezTo>
                  <a:cubicBezTo>
                    <a:pt x="891" y="1472814"/>
                    <a:pt x="1781" y="1549080"/>
                    <a:pt x="2672" y="1625346"/>
                  </a:cubicBezTo>
                  <a:cubicBezTo>
                    <a:pt x="21936" y="1724143"/>
                    <a:pt x="53424" y="1749958"/>
                    <a:pt x="91895" y="1788467"/>
                  </a:cubicBezTo>
                  <a:lnTo>
                    <a:pt x="244193" y="1796111"/>
                  </a:lnTo>
                  <a:lnTo>
                    <a:pt x="350093" y="1788467"/>
                  </a:lnTo>
                  <a:cubicBezTo>
                    <a:pt x="390973" y="1744052"/>
                    <a:pt x="428363" y="1696465"/>
                    <a:pt x="451782" y="1617146"/>
                  </a:cubicBezTo>
                  <a:cubicBezTo>
                    <a:pt x="451481" y="1523359"/>
                    <a:pt x="457780" y="1495543"/>
                    <a:pt x="457479" y="1401756"/>
                  </a:cubicBezTo>
                  <a:cubicBezTo>
                    <a:pt x="443742" y="1344845"/>
                    <a:pt x="450959" y="1303799"/>
                    <a:pt x="424999" y="1227849"/>
                  </a:cubicBezTo>
                  <a:lnTo>
                    <a:pt x="313321" y="1132561"/>
                  </a:lnTo>
                  <a:cubicBezTo>
                    <a:pt x="315972" y="729695"/>
                    <a:pt x="310274" y="470376"/>
                    <a:pt x="312925" y="67510"/>
                  </a:cubicBezTo>
                  <a:cubicBezTo>
                    <a:pt x="302521" y="29141"/>
                    <a:pt x="283388" y="19330"/>
                    <a:pt x="269492" y="0"/>
                  </a:cubicBezTo>
                  <a:lnTo>
                    <a:pt x="182046" y="4293"/>
                  </a:lnTo>
                  <a:cubicBezTo>
                    <a:pt x="168633" y="25082"/>
                    <a:pt x="151728" y="30005"/>
                    <a:pt x="141807" y="66659"/>
                  </a:cubicBezTo>
                  <a:close/>
                </a:path>
              </a:pathLst>
            </a:custGeom>
            <a:gradFill>
              <a:gsLst>
                <a:gs pos="4000">
                  <a:srgbClr val="FF0000">
                    <a:lumMod val="93000"/>
                  </a:srgbClr>
                </a:gs>
                <a:gs pos="100000">
                  <a:srgbClr val="CB1015"/>
                </a:gs>
                <a:gs pos="18000">
                  <a:srgbClr val="FF2600"/>
                </a:gs>
              </a:gsLst>
              <a:lin ang="27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43E566-3D02-5525-106C-1F387187073F}"/>
                </a:ext>
              </a:extLst>
            </p:cNvPr>
            <p:cNvCxnSpPr>
              <a:cxnSpLocks/>
            </p:cNvCxnSpPr>
            <p:nvPr/>
          </p:nvCxnSpPr>
          <p:spPr>
            <a:xfrm>
              <a:off x="6902890" y="2376377"/>
              <a:ext cx="430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A78BC7E-71E3-D16E-8AA9-B1C85068B706}"/>
                </a:ext>
              </a:extLst>
            </p:cNvPr>
            <p:cNvCxnSpPr>
              <a:cxnSpLocks/>
            </p:cNvCxnSpPr>
            <p:nvPr/>
          </p:nvCxnSpPr>
          <p:spPr>
            <a:xfrm>
              <a:off x="6902890" y="2736112"/>
              <a:ext cx="430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B5825C-6BCC-E417-0720-C865957FFAF5}"/>
                </a:ext>
              </a:extLst>
            </p:cNvPr>
            <p:cNvCxnSpPr>
              <a:cxnSpLocks/>
            </p:cNvCxnSpPr>
            <p:nvPr/>
          </p:nvCxnSpPr>
          <p:spPr>
            <a:xfrm>
              <a:off x="6902890" y="3114001"/>
              <a:ext cx="430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F685D3-D731-7490-9F60-7F50824D71FA}"/>
                </a:ext>
              </a:extLst>
            </p:cNvPr>
            <p:cNvCxnSpPr>
              <a:cxnSpLocks/>
            </p:cNvCxnSpPr>
            <p:nvPr/>
          </p:nvCxnSpPr>
          <p:spPr>
            <a:xfrm>
              <a:off x="6902890" y="3494966"/>
              <a:ext cx="430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EA1227B-5BC8-98B5-6A43-00F95FEB6D58}"/>
              </a:ext>
            </a:extLst>
          </p:cNvPr>
          <p:cNvGrpSpPr/>
          <p:nvPr/>
        </p:nvGrpSpPr>
        <p:grpSpPr>
          <a:xfrm>
            <a:off x="4869217" y="3273358"/>
            <a:ext cx="298208" cy="607756"/>
            <a:chOff x="4815268" y="3287161"/>
            <a:chExt cx="298208" cy="607756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BF08D25-297A-4722-BE9E-129B3B4A8D3D}"/>
                </a:ext>
              </a:extLst>
            </p:cNvPr>
            <p:cNvSpPr/>
            <p:nvPr/>
          </p:nvSpPr>
          <p:spPr>
            <a:xfrm>
              <a:off x="4815268" y="3287161"/>
              <a:ext cx="298208" cy="607756"/>
            </a:xfrm>
            <a:custGeom>
              <a:avLst/>
              <a:gdLst>
                <a:gd name="connsiteX0" fmla="*/ 246491 w 564543"/>
                <a:gd name="connsiteY0" fmla="*/ 71562 h 1765189"/>
                <a:gd name="connsiteX1" fmla="*/ 246491 w 564543"/>
                <a:gd name="connsiteY1" fmla="*/ 1280160 h 1765189"/>
                <a:gd name="connsiteX2" fmla="*/ 87465 w 564543"/>
                <a:gd name="connsiteY2" fmla="*/ 1351722 h 1765189"/>
                <a:gd name="connsiteX3" fmla="*/ 0 w 564543"/>
                <a:gd name="connsiteY3" fmla="*/ 1494845 h 1765189"/>
                <a:gd name="connsiteX4" fmla="*/ 7952 w 564543"/>
                <a:gd name="connsiteY4" fmla="*/ 1630017 h 1765189"/>
                <a:gd name="connsiteX5" fmla="*/ 119270 w 564543"/>
                <a:gd name="connsiteY5" fmla="*/ 1749287 h 1765189"/>
                <a:gd name="connsiteX6" fmla="*/ 318053 w 564543"/>
                <a:gd name="connsiteY6" fmla="*/ 1765189 h 1765189"/>
                <a:gd name="connsiteX7" fmla="*/ 477079 w 564543"/>
                <a:gd name="connsiteY7" fmla="*/ 1749287 h 1765189"/>
                <a:gd name="connsiteX8" fmla="*/ 556592 w 564543"/>
                <a:gd name="connsiteY8" fmla="*/ 1590261 h 1765189"/>
                <a:gd name="connsiteX9" fmla="*/ 564543 w 564543"/>
                <a:gd name="connsiteY9" fmla="*/ 1391478 h 1765189"/>
                <a:gd name="connsiteX10" fmla="*/ 437322 w 564543"/>
                <a:gd name="connsiteY10" fmla="*/ 1296062 h 1765189"/>
                <a:gd name="connsiteX11" fmla="*/ 365760 w 564543"/>
                <a:gd name="connsiteY11" fmla="*/ 1272208 h 1765189"/>
                <a:gd name="connsiteX12" fmla="*/ 373712 w 564543"/>
                <a:gd name="connsiteY12" fmla="*/ 63610 h 1765189"/>
                <a:gd name="connsiteX13" fmla="*/ 318053 w 564543"/>
                <a:gd name="connsiteY13" fmla="*/ 0 h 1765189"/>
                <a:gd name="connsiteX14" fmla="*/ 318053 w 564543"/>
                <a:gd name="connsiteY14" fmla="*/ 0 h 1765189"/>
                <a:gd name="connsiteX15" fmla="*/ 246491 w 564543"/>
                <a:gd name="connsiteY15" fmla="*/ 71562 h 1765189"/>
                <a:gd name="connsiteX0" fmla="*/ 246491 w 564543"/>
                <a:gd name="connsiteY0" fmla="*/ 71562 h 1765189"/>
                <a:gd name="connsiteX1" fmla="*/ 246491 w 564543"/>
                <a:gd name="connsiteY1" fmla="*/ 1280160 h 1765189"/>
                <a:gd name="connsiteX2" fmla="*/ 87465 w 564543"/>
                <a:gd name="connsiteY2" fmla="*/ 1351722 h 1765189"/>
                <a:gd name="connsiteX3" fmla="*/ 0 w 564543"/>
                <a:gd name="connsiteY3" fmla="*/ 1494845 h 1765189"/>
                <a:gd name="connsiteX4" fmla="*/ 47796 w 564543"/>
                <a:gd name="connsiteY4" fmla="*/ 1642404 h 1765189"/>
                <a:gd name="connsiteX5" fmla="*/ 119270 w 564543"/>
                <a:gd name="connsiteY5" fmla="*/ 1749287 h 1765189"/>
                <a:gd name="connsiteX6" fmla="*/ 318053 w 564543"/>
                <a:gd name="connsiteY6" fmla="*/ 1765189 h 1765189"/>
                <a:gd name="connsiteX7" fmla="*/ 477079 w 564543"/>
                <a:gd name="connsiteY7" fmla="*/ 1749287 h 1765189"/>
                <a:gd name="connsiteX8" fmla="*/ 556592 w 564543"/>
                <a:gd name="connsiteY8" fmla="*/ 1590261 h 1765189"/>
                <a:gd name="connsiteX9" fmla="*/ 564543 w 564543"/>
                <a:gd name="connsiteY9" fmla="*/ 1391478 h 1765189"/>
                <a:gd name="connsiteX10" fmla="*/ 437322 w 564543"/>
                <a:gd name="connsiteY10" fmla="*/ 1296062 h 1765189"/>
                <a:gd name="connsiteX11" fmla="*/ 365760 w 564543"/>
                <a:gd name="connsiteY11" fmla="*/ 1272208 h 1765189"/>
                <a:gd name="connsiteX12" fmla="*/ 373712 w 564543"/>
                <a:gd name="connsiteY12" fmla="*/ 63610 h 1765189"/>
                <a:gd name="connsiteX13" fmla="*/ 318053 w 564543"/>
                <a:gd name="connsiteY13" fmla="*/ 0 h 1765189"/>
                <a:gd name="connsiteX14" fmla="*/ 318053 w 564543"/>
                <a:gd name="connsiteY14" fmla="*/ 0 h 1765189"/>
                <a:gd name="connsiteX15" fmla="*/ 246491 w 564543"/>
                <a:gd name="connsiteY15" fmla="*/ 71562 h 1765189"/>
                <a:gd name="connsiteX0" fmla="*/ 213287 w 531339"/>
                <a:gd name="connsiteY0" fmla="*/ 71562 h 1765189"/>
                <a:gd name="connsiteX1" fmla="*/ 213287 w 531339"/>
                <a:gd name="connsiteY1" fmla="*/ 1280160 h 1765189"/>
                <a:gd name="connsiteX2" fmla="*/ 54261 w 531339"/>
                <a:gd name="connsiteY2" fmla="*/ 1351722 h 1765189"/>
                <a:gd name="connsiteX3" fmla="*/ 0 w 531339"/>
                <a:gd name="connsiteY3" fmla="*/ 1457685 h 1765189"/>
                <a:gd name="connsiteX4" fmla="*/ 14592 w 531339"/>
                <a:gd name="connsiteY4" fmla="*/ 1642404 h 1765189"/>
                <a:gd name="connsiteX5" fmla="*/ 86066 w 531339"/>
                <a:gd name="connsiteY5" fmla="*/ 1749287 h 1765189"/>
                <a:gd name="connsiteX6" fmla="*/ 284849 w 531339"/>
                <a:gd name="connsiteY6" fmla="*/ 1765189 h 1765189"/>
                <a:gd name="connsiteX7" fmla="*/ 443875 w 531339"/>
                <a:gd name="connsiteY7" fmla="*/ 1749287 h 1765189"/>
                <a:gd name="connsiteX8" fmla="*/ 523388 w 531339"/>
                <a:gd name="connsiteY8" fmla="*/ 1590261 h 1765189"/>
                <a:gd name="connsiteX9" fmla="*/ 531339 w 531339"/>
                <a:gd name="connsiteY9" fmla="*/ 1391478 h 1765189"/>
                <a:gd name="connsiteX10" fmla="*/ 404118 w 531339"/>
                <a:gd name="connsiteY10" fmla="*/ 1296062 h 1765189"/>
                <a:gd name="connsiteX11" fmla="*/ 332556 w 531339"/>
                <a:gd name="connsiteY11" fmla="*/ 1272208 h 1765189"/>
                <a:gd name="connsiteX12" fmla="*/ 340508 w 531339"/>
                <a:gd name="connsiteY12" fmla="*/ 63610 h 1765189"/>
                <a:gd name="connsiteX13" fmla="*/ 284849 w 531339"/>
                <a:gd name="connsiteY13" fmla="*/ 0 h 1765189"/>
                <a:gd name="connsiteX14" fmla="*/ 284849 w 531339"/>
                <a:gd name="connsiteY14" fmla="*/ 0 h 1765189"/>
                <a:gd name="connsiteX15" fmla="*/ 213287 w 531339"/>
                <a:gd name="connsiteY15" fmla="*/ 71562 h 1765189"/>
                <a:gd name="connsiteX0" fmla="*/ 213287 w 523388"/>
                <a:gd name="connsiteY0" fmla="*/ 71562 h 1765189"/>
                <a:gd name="connsiteX1" fmla="*/ 213287 w 523388"/>
                <a:gd name="connsiteY1" fmla="*/ 1280160 h 1765189"/>
                <a:gd name="connsiteX2" fmla="*/ 54261 w 523388"/>
                <a:gd name="connsiteY2" fmla="*/ 1351722 h 1765189"/>
                <a:gd name="connsiteX3" fmla="*/ 0 w 523388"/>
                <a:gd name="connsiteY3" fmla="*/ 1457685 h 1765189"/>
                <a:gd name="connsiteX4" fmla="*/ 14592 w 523388"/>
                <a:gd name="connsiteY4" fmla="*/ 1642404 h 1765189"/>
                <a:gd name="connsiteX5" fmla="*/ 86066 w 523388"/>
                <a:gd name="connsiteY5" fmla="*/ 1749287 h 1765189"/>
                <a:gd name="connsiteX6" fmla="*/ 284849 w 523388"/>
                <a:gd name="connsiteY6" fmla="*/ 1765189 h 1765189"/>
                <a:gd name="connsiteX7" fmla="*/ 443875 w 523388"/>
                <a:gd name="connsiteY7" fmla="*/ 1749287 h 1765189"/>
                <a:gd name="connsiteX8" fmla="*/ 523388 w 523388"/>
                <a:gd name="connsiteY8" fmla="*/ 1590261 h 1765189"/>
                <a:gd name="connsiteX9" fmla="*/ 520271 w 523388"/>
                <a:gd name="connsiteY9" fmla="*/ 1395607 h 1765189"/>
                <a:gd name="connsiteX10" fmla="*/ 404118 w 523388"/>
                <a:gd name="connsiteY10" fmla="*/ 1296062 h 1765189"/>
                <a:gd name="connsiteX11" fmla="*/ 332556 w 523388"/>
                <a:gd name="connsiteY11" fmla="*/ 1272208 h 1765189"/>
                <a:gd name="connsiteX12" fmla="*/ 340508 w 523388"/>
                <a:gd name="connsiteY12" fmla="*/ 63610 h 1765189"/>
                <a:gd name="connsiteX13" fmla="*/ 284849 w 523388"/>
                <a:gd name="connsiteY13" fmla="*/ 0 h 1765189"/>
                <a:gd name="connsiteX14" fmla="*/ 284849 w 523388"/>
                <a:gd name="connsiteY14" fmla="*/ 0 h 1765189"/>
                <a:gd name="connsiteX15" fmla="*/ 213287 w 523388"/>
                <a:gd name="connsiteY15" fmla="*/ 71562 h 1765189"/>
                <a:gd name="connsiteX0" fmla="*/ 213287 w 520271"/>
                <a:gd name="connsiteY0" fmla="*/ 71562 h 1765189"/>
                <a:gd name="connsiteX1" fmla="*/ 213287 w 520271"/>
                <a:gd name="connsiteY1" fmla="*/ 1280160 h 1765189"/>
                <a:gd name="connsiteX2" fmla="*/ 54261 w 520271"/>
                <a:gd name="connsiteY2" fmla="*/ 1351722 h 1765189"/>
                <a:gd name="connsiteX3" fmla="*/ 0 w 520271"/>
                <a:gd name="connsiteY3" fmla="*/ 1457685 h 1765189"/>
                <a:gd name="connsiteX4" fmla="*/ 14592 w 520271"/>
                <a:gd name="connsiteY4" fmla="*/ 1642404 h 1765189"/>
                <a:gd name="connsiteX5" fmla="*/ 86066 w 520271"/>
                <a:gd name="connsiteY5" fmla="*/ 1749287 h 1765189"/>
                <a:gd name="connsiteX6" fmla="*/ 284849 w 520271"/>
                <a:gd name="connsiteY6" fmla="*/ 1765189 h 1765189"/>
                <a:gd name="connsiteX7" fmla="*/ 443875 w 520271"/>
                <a:gd name="connsiteY7" fmla="*/ 1749287 h 1765189"/>
                <a:gd name="connsiteX8" fmla="*/ 510107 w 520271"/>
                <a:gd name="connsiteY8" fmla="*/ 1639808 h 1765189"/>
                <a:gd name="connsiteX9" fmla="*/ 520271 w 520271"/>
                <a:gd name="connsiteY9" fmla="*/ 1395607 h 1765189"/>
                <a:gd name="connsiteX10" fmla="*/ 404118 w 520271"/>
                <a:gd name="connsiteY10" fmla="*/ 1296062 h 1765189"/>
                <a:gd name="connsiteX11" fmla="*/ 332556 w 520271"/>
                <a:gd name="connsiteY11" fmla="*/ 1272208 h 1765189"/>
                <a:gd name="connsiteX12" fmla="*/ 340508 w 520271"/>
                <a:gd name="connsiteY12" fmla="*/ 63610 h 1765189"/>
                <a:gd name="connsiteX13" fmla="*/ 284849 w 520271"/>
                <a:gd name="connsiteY13" fmla="*/ 0 h 1765189"/>
                <a:gd name="connsiteX14" fmla="*/ 284849 w 520271"/>
                <a:gd name="connsiteY14" fmla="*/ 0 h 1765189"/>
                <a:gd name="connsiteX15" fmla="*/ 213287 w 520271"/>
                <a:gd name="connsiteY15" fmla="*/ 71562 h 1765189"/>
                <a:gd name="connsiteX0" fmla="*/ 213287 w 520271"/>
                <a:gd name="connsiteY0" fmla="*/ 71562 h 1765189"/>
                <a:gd name="connsiteX1" fmla="*/ 213287 w 520271"/>
                <a:gd name="connsiteY1" fmla="*/ 1280160 h 1765189"/>
                <a:gd name="connsiteX2" fmla="*/ 109600 w 520271"/>
                <a:gd name="connsiteY2" fmla="*/ 1314562 h 1765189"/>
                <a:gd name="connsiteX3" fmla="*/ 0 w 520271"/>
                <a:gd name="connsiteY3" fmla="*/ 1457685 h 1765189"/>
                <a:gd name="connsiteX4" fmla="*/ 14592 w 520271"/>
                <a:gd name="connsiteY4" fmla="*/ 1642404 h 1765189"/>
                <a:gd name="connsiteX5" fmla="*/ 86066 w 520271"/>
                <a:gd name="connsiteY5" fmla="*/ 1749287 h 1765189"/>
                <a:gd name="connsiteX6" fmla="*/ 284849 w 520271"/>
                <a:gd name="connsiteY6" fmla="*/ 1765189 h 1765189"/>
                <a:gd name="connsiteX7" fmla="*/ 443875 w 520271"/>
                <a:gd name="connsiteY7" fmla="*/ 1749287 h 1765189"/>
                <a:gd name="connsiteX8" fmla="*/ 510107 w 520271"/>
                <a:gd name="connsiteY8" fmla="*/ 1639808 h 1765189"/>
                <a:gd name="connsiteX9" fmla="*/ 520271 w 520271"/>
                <a:gd name="connsiteY9" fmla="*/ 1395607 h 1765189"/>
                <a:gd name="connsiteX10" fmla="*/ 404118 w 520271"/>
                <a:gd name="connsiteY10" fmla="*/ 1296062 h 1765189"/>
                <a:gd name="connsiteX11" fmla="*/ 332556 w 520271"/>
                <a:gd name="connsiteY11" fmla="*/ 1272208 h 1765189"/>
                <a:gd name="connsiteX12" fmla="*/ 340508 w 520271"/>
                <a:gd name="connsiteY12" fmla="*/ 63610 h 1765189"/>
                <a:gd name="connsiteX13" fmla="*/ 284849 w 520271"/>
                <a:gd name="connsiteY13" fmla="*/ 0 h 1765189"/>
                <a:gd name="connsiteX14" fmla="*/ 284849 w 520271"/>
                <a:gd name="connsiteY14" fmla="*/ 0 h 1765189"/>
                <a:gd name="connsiteX15" fmla="*/ 213287 w 520271"/>
                <a:gd name="connsiteY15" fmla="*/ 71562 h 1765189"/>
                <a:gd name="connsiteX0" fmla="*/ 198695 w 505679"/>
                <a:gd name="connsiteY0" fmla="*/ 71562 h 1765189"/>
                <a:gd name="connsiteX1" fmla="*/ 198695 w 505679"/>
                <a:gd name="connsiteY1" fmla="*/ 1280160 h 1765189"/>
                <a:gd name="connsiteX2" fmla="*/ 95008 w 505679"/>
                <a:gd name="connsiteY2" fmla="*/ 1314562 h 1765189"/>
                <a:gd name="connsiteX3" fmla="*/ 20825 w 505679"/>
                <a:gd name="connsiteY3" fmla="*/ 1416396 h 1765189"/>
                <a:gd name="connsiteX4" fmla="*/ 0 w 505679"/>
                <a:gd name="connsiteY4" fmla="*/ 1642404 h 1765189"/>
                <a:gd name="connsiteX5" fmla="*/ 71474 w 505679"/>
                <a:gd name="connsiteY5" fmla="*/ 1749287 h 1765189"/>
                <a:gd name="connsiteX6" fmla="*/ 270257 w 505679"/>
                <a:gd name="connsiteY6" fmla="*/ 1765189 h 1765189"/>
                <a:gd name="connsiteX7" fmla="*/ 429283 w 505679"/>
                <a:gd name="connsiteY7" fmla="*/ 1749287 h 1765189"/>
                <a:gd name="connsiteX8" fmla="*/ 495515 w 505679"/>
                <a:gd name="connsiteY8" fmla="*/ 1639808 h 1765189"/>
                <a:gd name="connsiteX9" fmla="*/ 505679 w 505679"/>
                <a:gd name="connsiteY9" fmla="*/ 1395607 h 1765189"/>
                <a:gd name="connsiteX10" fmla="*/ 389526 w 505679"/>
                <a:gd name="connsiteY10" fmla="*/ 1296062 h 1765189"/>
                <a:gd name="connsiteX11" fmla="*/ 317964 w 505679"/>
                <a:gd name="connsiteY11" fmla="*/ 1272208 h 1765189"/>
                <a:gd name="connsiteX12" fmla="*/ 325916 w 505679"/>
                <a:gd name="connsiteY12" fmla="*/ 63610 h 1765189"/>
                <a:gd name="connsiteX13" fmla="*/ 270257 w 505679"/>
                <a:gd name="connsiteY13" fmla="*/ 0 h 1765189"/>
                <a:gd name="connsiteX14" fmla="*/ 270257 w 505679"/>
                <a:gd name="connsiteY14" fmla="*/ 0 h 1765189"/>
                <a:gd name="connsiteX15" fmla="*/ 198695 w 505679"/>
                <a:gd name="connsiteY15" fmla="*/ 71562 h 1765189"/>
                <a:gd name="connsiteX0" fmla="*/ 177870 w 484854"/>
                <a:gd name="connsiteY0" fmla="*/ 71562 h 1765189"/>
                <a:gd name="connsiteX1" fmla="*/ 177870 w 484854"/>
                <a:gd name="connsiteY1" fmla="*/ 1280160 h 1765189"/>
                <a:gd name="connsiteX2" fmla="*/ 74183 w 484854"/>
                <a:gd name="connsiteY2" fmla="*/ 1314562 h 1765189"/>
                <a:gd name="connsiteX3" fmla="*/ 0 w 484854"/>
                <a:gd name="connsiteY3" fmla="*/ 1416396 h 1765189"/>
                <a:gd name="connsiteX4" fmla="*/ 1311 w 484854"/>
                <a:gd name="connsiteY4" fmla="*/ 1642404 h 1765189"/>
                <a:gd name="connsiteX5" fmla="*/ 50649 w 484854"/>
                <a:gd name="connsiteY5" fmla="*/ 1749287 h 1765189"/>
                <a:gd name="connsiteX6" fmla="*/ 249432 w 484854"/>
                <a:gd name="connsiteY6" fmla="*/ 1765189 h 1765189"/>
                <a:gd name="connsiteX7" fmla="*/ 408458 w 484854"/>
                <a:gd name="connsiteY7" fmla="*/ 1749287 h 1765189"/>
                <a:gd name="connsiteX8" fmla="*/ 474690 w 484854"/>
                <a:gd name="connsiteY8" fmla="*/ 1639808 h 1765189"/>
                <a:gd name="connsiteX9" fmla="*/ 484854 w 484854"/>
                <a:gd name="connsiteY9" fmla="*/ 1395607 h 1765189"/>
                <a:gd name="connsiteX10" fmla="*/ 368701 w 484854"/>
                <a:gd name="connsiteY10" fmla="*/ 1296062 h 1765189"/>
                <a:gd name="connsiteX11" fmla="*/ 297139 w 484854"/>
                <a:gd name="connsiteY11" fmla="*/ 1272208 h 1765189"/>
                <a:gd name="connsiteX12" fmla="*/ 305091 w 484854"/>
                <a:gd name="connsiteY12" fmla="*/ 63610 h 1765189"/>
                <a:gd name="connsiteX13" fmla="*/ 249432 w 484854"/>
                <a:gd name="connsiteY13" fmla="*/ 0 h 1765189"/>
                <a:gd name="connsiteX14" fmla="*/ 249432 w 484854"/>
                <a:gd name="connsiteY14" fmla="*/ 0 h 1765189"/>
                <a:gd name="connsiteX15" fmla="*/ 177870 w 484854"/>
                <a:gd name="connsiteY15" fmla="*/ 71562 h 1765189"/>
                <a:gd name="connsiteX0" fmla="*/ 177870 w 484854"/>
                <a:gd name="connsiteY0" fmla="*/ 71562 h 1765189"/>
                <a:gd name="connsiteX1" fmla="*/ 177870 w 484854"/>
                <a:gd name="connsiteY1" fmla="*/ 1280160 h 1765189"/>
                <a:gd name="connsiteX2" fmla="*/ 74183 w 484854"/>
                <a:gd name="connsiteY2" fmla="*/ 1314562 h 1765189"/>
                <a:gd name="connsiteX3" fmla="*/ 0 w 484854"/>
                <a:gd name="connsiteY3" fmla="*/ 1416396 h 1765189"/>
                <a:gd name="connsiteX4" fmla="*/ 1311 w 484854"/>
                <a:gd name="connsiteY4" fmla="*/ 1642404 h 1765189"/>
                <a:gd name="connsiteX5" fmla="*/ 97134 w 484854"/>
                <a:gd name="connsiteY5" fmla="*/ 1757545 h 1765189"/>
                <a:gd name="connsiteX6" fmla="*/ 249432 w 484854"/>
                <a:gd name="connsiteY6" fmla="*/ 1765189 h 1765189"/>
                <a:gd name="connsiteX7" fmla="*/ 408458 w 484854"/>
                <a:gd name="connsiteY7" fmla="*/ 1749287 h 1765189"/>
                <a:gd name="connsiteX8" fmla="*/ 474690 w 484854"/>
                <a:gd name="connsiteY8" fmla="*/ 1639808 h 1765189"/>
                <a:gd name="connsiteX9" fmla="*/ 484854 w 484854"/>
                <a:gd name="connsiteY9" fmla="*/ 1395607 h 1765189"/>
                <a:gd name="connsiteX10" fmla="*/ 368701 w 484854"/>
                <a:gd name="connsiteY10" fmla="*/ 1296062 h 1765189"/>
                <a:gd name="connsiteX11" fmla="*/ 297139 w 484854"/>
                <a:gd name="connsiteY11" fmla="*/ 1272208 h 1765189"/>
                <a:gd name="connsiteX12" fmla="*/ 305091 w 484854"/>
                <a:gd name="connsiteY12" fmla="*/ 63610 h 1765189"/>
                <a:gd name="connsiteX13" fmla="*/ 249432 w 484854"/>
                <a:gd name="connsiteY13" fmla="*/ 0 h 1765189"/>
                <a:gd name="connsiteX14" fmla="*/ 249432 w 484854"/>
                <a:gd name="connsiteY14" fmla="*/ 0 h 1765189"/>
                <a:gd name="connsiteX15" fmla="*/ 177870 w 484854"/>
                <a:gd name="connsiteY15" fmla="*/ 71562 h 1765189"/>
                <a:gd name="connsiteX0" fmla="*/ 177870 w 484854"/>
                <a:gd name="connsiteY0" fmla="*/ 71562 h 1765189"/>
                <a:gd name="connsiteX1" fmla="*/ 177870 w 484854"/>
                <a:gd name="connsiteY1" fmla="*/ 1280160 h 1765189"/>
                <a:gd name="connsiteX2" fmla="*/ 74183 w 484854"/>
                <a:gd name="connsiteY2" fmla="*/ 1314562 h 1765189"/>
                <a:gd name="connsiteX3" fmla="*/ 0 w 484854"/>
                <a:gd name="connsiteY3" fmla="*/ 1416396 h 1765189"/>
                <a:gd name="connsiteX4" fmla="*/ 1311 w 484854"/>
                <a:gd name="connsiteY4" fmla="*/ 1642404 h 1765189"/>
                <a:gd name="connsiteX5" fmla="*/ 97134 w 484854"/>
                <a:gd name="connsiteY5" fmla="*/ 1757545 h 1765189"/>
                <a:gd name="connsiteX6" fmla="*/ 249432 w 484854"/>
                <a:gd name="connsiteY6" fmla="*/ 1765189 h 1765189"/>
                <a:gd name="connsiteX7" fmla="*/ 355332 w 484854"/>
                <a:gd name="connsiteY7" fmla="*/ 1757545 h 1765189"/>
                <a:gd name="connsiteX8" fmla="*/ 474690 w 484854"/>
                <a:gd name="connsiteY8" fmla="*/ 1639808 h 1765189"/>
                <a:gd name="connsiteX9" fmla="*/ 484854 w 484854"/>
                <a:gd name="connsiteY9" fmla="*/ 1395607 h 1765189"/>
                <a:gd name="connsiteX10" fmla="*/ 368701 w 484854"/>
                <a:gd name="connsiteY10" fmla="*/ 1296062 h 1765189"/>
                <a:gd name="connsiteX11" fmla="*/ 297139 w 484854"/>
                <a:gd name="connsiteY11" fmla="*/ 1272208 h 1765189"/>
                <a:gd name="connsiteX12" fmla="*/ 305091 w 484854"/>
                <a:gd name="connsiteY12" fmla="*/ 63610 h 1765189"/>
                <a:gd name="connsiteX13" fmla="*/ 249432 w 484854"/>
                <a:gd name="connsiteY13" fmla="*/ 0 h 1765189"/>
                <a:gd name="connsiteX14" fmla="*/ 249432 w 484854"/>
                <a:gd name="connsiteY14" fmla="*/ 0 h 1765189"/>
                <a:gd name="connsiteX15" fmla="*/ 177870 w 484854"/>
                <a:gd name="connsiteY15" fmla="*/ 71562 h 1765189"/>
                <a:gd name="connsiteX0" fmla="*/ 177870 w 474690"/>
                <a:gd name="connsiteY0" fmla="*/ 71562 h 1765189"/>
                <a:gd name="connsiteX1" fmla="*/ 177870 w 474690"/>
                <a:gd name="connsiteY1" fmla="*/ 1280160 h 1765189"/>
                <a:gd name="connsiteX2" fmla="*/ 74183 w 474690"/>
                <a:gd name="connsiteY2" fmla="*/ 1314562 h 1765189"/>
                <a:gd name="connsiteX3" fmla="*/ 0 w 474690"/>
                <a:gd name="connsiteY3" fmla="*/ 1416396 h 1765189"/>
                <a:gd name="connsiteX4" fmla="*/ 1311 w 474690"/>
                <a:gd name="connsiteY4" fmla="*/ 1642404 h 1765189"/>
                <a:gd name="connsiteX5" fmla="*/ 97134 w 474690"/>
                <a:gd name="connsiteY5" fmla="*/ 1757545 h 1765189"/>
                <a:gd name="connsiteX6" fmla="*/ 249432 w 474690"/>
                <a:gd name="connsiteY6" fmla="*/ 1765189 h 1765189"/>
                <a:gd name="connsiteX7" fmla="*/ 355332 w 474690"/>
                <a:gd name="connsiteY7" fmla="*/ 1757545 h 1765189"/>
                <a:gd name="connsiteX8" fmla="*/ 474690 w 474690"/>
                <a:gd name="connsiteY8" fmla="*/ 1639808 h 1765189"/>
                <a:gd name="connsiteX9" fmla="*/ 462718 w 474690"/>
                <a:gd name="connsiteY9" fmla="*/ 1370834 h 1765189"/>
                <a:gd name="connsiteX10" fmla="*/ 368701 w 474690"/>
                <a:gd name="connsiteY10" fmla="*/ 1296062 h 1765189"/>
                <a:gd name="connsiteX11" fmla="*/ 297139 w 474690"/>
                <a:gd name="connsiteY11" fmla="*/ 1272208 h 1765189"/>
                <a:gd name="connsiteX12" fmla="*/ 305091 w 474690"/>
                <a:gd name="connsiteY12" fmla="*/ 63610 h 1765189"/>
                <a:gd name="connsiteX13" fmla="*/ 249432 w 474690"/>
                <a:gd name="connsiteY13" fmla="*/ 0 h 1765189"/>
                <a:gd name="connsiteX14" fmla="*/ 249432 w 474690"/>
                <a:gd name="connsiteY14" fmla="*/ 0 h 1765189"/>
                <a:gd name="connsiteX15" fmla="*/ 177870 w 474690"/>
                <a:gd name="connsiteY15" fmla="*/ 71562 h 1765189"/>
                <a:gd name="connsiteX0" fmla="*/ 177870 w 463622"/>
                <a:gd name="connsiteY0" fmla="*/ 71562 h 1765189"/>
                <a:gd name="connsiteX1" fmla="*/ 177870 w 463622"/>
                <a:gd name="connsiteY1" fmla="*/ 1280160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297139 w 463622"/>
                <a:gd name="connsiteY11" fmla="*/ 1272208 h 1765189"/>
                <a:gd name="connsiteX12" fmla="*/ 305091 w 463622"/>
                <a:gd name="connsiteY12" fmla="*/ 63610 h 1765189"/>
                <a:gd name="connsiteX13" fmla="*/ 249432 w 463622"/>
                <a:gd name="connsiteY13" fmla="*/ 0 h 1765189"/>
                <a:gd name="connsiteX14" fmla="*/ 249432 w 463622"/>
                <a:gd name="connsiteY14" fmla="*/ 0 h 1765189"/>
                <a:gd name="connsiteX15" fmla="*/ 177870 w 463622"/>
                <a:gd name="connsiteY15" fmla="*/ 71562 h 1765189"/>
                <a:gd name="connsiteX0" fmla="*/ 177870 w 463622"/>
                <a:gd name="connsiteY0" fmla="*/ 71562 h 1765189"/>
                <a:gd name="connsiteX1" fmla="*/ 144244 w 463622"/>
                <a:gd name="connsiteY1" fmla="*/ 1285278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297139 w 463622"/>
                <a:gd name="connsiteY11" fmla="*/ 1272208 h 1765189"/>
                <a:gd name="connsiteX12" fmla="*/ 305091 w 463622"/>
                <a:gd name="connsiteY12" fmla="*/ 63610 h 1765189"/>
                <a:gd name="connsiteX13" fmla="*/ 249432 w 463622"/>
                <a:gd name="connsiteY13" fmla="*/ 0 h 1765189"/>
                <a:gd name="connsiteX14" fmla="*/ 249432 w 463622"/>
                <a:gd name="connsiteY14" fmla="*/ 0 h 1765189"/>
                <a:gd name="connsiteX15" fmla="*/ 177870 w 463622"/>
                <a:gd name="connsiteY15" fmla="*/ 71562 h 1765189"/>
                <a:gd name="connsiteX0" fmla="*/ 177870 w 463622"/>
                <a:gd name="connsiteY0" fmla="*/ 71562 h 1765189"/>
                <a:gd name="connsiteX1" fmla="*/ 144244 w 463622"/>
                <a:gd name="connsiteY1" fmla="*/ 1285278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05091 w 463622"/>
                <a:gd name="connsiteY12" fmla="*/ 63610 h 1765189"/>
                <a:gd name="connsiteX13" fmla="*/ 249432 w 463622"/>
                <a:gd name="connsiteY13" fmla="*/ 0 h 1765189"/>
                <a:gd name="connsiteX14" fmla="*/ 249432 w 463622"/>
                <a:gd name="connsiteY14" fmla="*/ 0 h 1765189"/>
                <a:gd name="connsiteX15" fmla="*/ 177870 w 463622"/>
                <a:gd name="connsiteY15" fmla="*/ 71562 h 1765189"/>
                <a:gd name="connsiteX0" fmla="*/ 147046 w 463622"/>
                <a:gd name="connsiteY0" fmla="*/ 35737 h 1765189"/>
                <a:gd name="connsiteX1" fmla="*/ 144244 w 463622"/>
                <a:gd name="connsiteY1" fmla="*/ 1285278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05091 w 463622"/>
                <a:gd name="connsiteY12" fmla="*/ 63610 h 1765189"/>
                <a:gd name="connsiteX13" fmla="*/ 249432 w 463622"/>
                <a:gd name="connsiteY13" fmla="*/ 0 h 1765189"/>
                <a:gd name="connsiteX14" fmla="*/ 249432 w 463622"/>
                <a:gd name="connsiteY14" fmla="*/ 0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4244 w 463622"/>
                <a:gd name="connsiteY1" fmla="*/ 1285278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30310 w 463622"/>
                <a:gd name="connsiteY12" fmla="*/ 53374 h 1765189"/>
                <a:gd name="connsiteX13" fmla="*/ 249432 w 463622"/>
                <a:gd name="connsiteY13" fmla="*/ 0 h 1765189"/>
                <a:gd name="connsiteX14" fmla="*/ 249432 w 463622"/>
                <a:gd name="connsiteY14" fmla="*/ 0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4244 w 463622"/>
                <a:gd name="connsiteY1" fmla="*/ 1285278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249432 w 463622"/>
                <a:gd name="connsiteY14" fmla="*/ 0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4244 w 463622"/>
                <a:gd name="connsiteY1" fmla="*/ 1285278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190586 w 463622"/>
                <a:gd name="connsiteY14" fmla="*/ 15353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7544 w 463622"/>
                <a:gd name="connsiteY1" fmla="*/ 1117347 h 1765189"/>
                <a:gd name="connsiteX2" fmla="*/ 74183 w 463622"/>
                <a:gd name="connsiteY2" fmla="*/ 131456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190586 w 463622"/>
                <a:gd name="connsiteY14" fmla="*/ 15353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7544 w 463622"/>
                <a:gd name="connsiteY1" fmla="*/ 1117347 h 1765189"/>
                <a:gd name="connsiteX2" fmla="*/ 41179 w 463622"/>
                <a:gd name="connsiteY2" fmla="*/ 121860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25161 w 463622"/>
                <a:gd name="connsiteY11" fmla="*/ 1287562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190586 w 463622"/>
                <a:gd name="connsiteY14" fmla="*/ 15353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7544 w 463622"/>
                <a:gd name="connsiteY1" fmla="*/ 1117347 h 1765189"/>
                <a:gd name="connsiteX2" fmla="*/ 41179 w 463622"/>
                <a:gd name="connsiteY2" fmla="*/ 121860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368701 w 463622"/>
                <a:gd name="connsiteY10" fmla="*/ 1296062 h 1765189"/>
                <a:gd name="connsiteX11" fmla="*/ 318560 w 463622"/>
                <a:gd name="connsiteY11" fmla="*/ 1101639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190586 w 463622"/>
                <a:gd name="connsiteY14" fmla="*/ 15353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7544 w 463622"/>
                <a:gd name="connsiteY1" fmla="*/ 1117347 h 1765189"/>
                <a:gd name="connsiteX2" fmla="*/ 41179 w 463622"/>
                <a:gd name="connsiteY2" fmla="*/ 1218602 h 1765189"/>
                <a:gd name="connsiteX3" fmla="*/ 0 w 463622"/>
                <a:gd name="connsiteY3" fmla="*/ 1416396 h 1765189"/>
                <a:gd name="connsiteX4" fmla="*/ 1311 w 463622"/>
                <a:gd name="connsiteY4" fmla="*/ 164240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421508 w 463622"/>
                <a:gd name="connsiteY10" fmla="*/ 1200101 h 1765189"/>
                <a:gd name="connsiteX11" fmla="*/ 318560 w 463622"/>
                <a:gd name="connsiteY11" fmla="*/ 1101639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190586 w 463622"/>
                <a:gd name="connsiteY14" fmla="*/ 15353 h 1765189"/>
                <a:gd name="connsiteX15" fmla="*/ 147046 w 463622"/>
                <a:gd name="connsiteY15" fmla="*/ 35737 h 1765189"/>
                <a:gd name="connsiteX0" fmla="*/ 147046 w 463622"/>
                <a:gd name="connsiteY0" fmla="*/ 35737 h 1765189"/>
                <a:gd name="connsiteX1" fmla="*/ 147544 w 463622"/>
                <a:gd name="connsiteY1" fmla="*/ 1117347 h 1765189"/>
                <a:gd name="connsiteX2" fmla="*/ 41179 w 463622"/>
                <a:gd name="connsiteY2" fmla="*/ 1218602 h 1765189"/>
                <a:gd name="connsiteX3" fmla="*/ 0 w 463622"/>
                <a:gd name="connsiteY3" fmla="*/ 1416396 h 1765189"/>
                <a:gd name="connsiteX4" fmla="*/ 7911 w 463622"/>
                <a:gd name="connsiteY4" fmla="*/ 1594424 h 1765189"/>
                <a:gd name="connsiteX5" fmla="*/ 97134 w 463622"/>
                <a:gd name="connsiteY5" fmla="*/ 1757545 h 1765189"/>
                <a:gd name="connsiteX6" fmla="*/ 249432 w 463622"/>
                <a:gd name="connsiteY6" fmla="*/ 1765189 h 1765189"/>
                <a:gd name="connsiteX7" fmla="*/ 355332 w 463622"/>
                <a:gd name="connsiteY7" fmla="*/ 1757545 h 1765189"/>
                <a:gd name="connsiteX8" fmla="*/ 463622 w 463622"/>
                <a:gd name="connsiteY8" fmla="*/ 1652195 h 1765189"/>
                <a:gd name="connsiteX9" fmla="*/ 462718 w 463622"/>
                <a:gd name="connsiteY9" fmla="*/ 1370834 h 1765189"/>
                <a:gd name="connsiteX10" fmla="*/ 421508 w 463622"/>
                <a:gd name="connsiteY10" fmla="*/ 1200101 h 1765189"/>
                <a:gd name="connsiteX11" fmla="*/ 318560 w 463622"/>
                <a:gd name="connsiteY11" fmla="*/ 1101639 h 1765189"/>
                <a:gd name="connsiteX12" fmla="*/ 333112 w 463622"/>
                <a:gd name="connsiteY12" fmla="*/ 17549 h 1765189"/>
                <a:gd name="connsiteX13" fmla="*/ 249432 w 463622"/>
                <a:gd name="connsiteY13" fmla="*/ 0 h 1765189"/>
                <a:gd name="connsiteX14" fmla="*/ 190586 w 463622"/>
                <a:gd name="connsiteY14" fmla="*/ 15353 h 1765189"/>
                <a:gd name="connsiteX15" fmla="*/ 147046 w 463622"/>
                <a:gd name="connsiteY15" fmla="*/ 35737 h 1765189"/>
                <a:gd name="connsiteX0" fmla="*/ 147046 w 466922"/>
                <a:gd name="connsiteY0" fmla="*/ 35737 h 1765189"/>
                <a:gd name="connsiteX1" fmla="*/ 147544 w 466922"/>
                <a:gd name="connsiteY1" fmla="*/ 1117347 h 1765189"/>
                <a:gd name="connsiteX2" fmla="*/ 41179 w 466922"/>
                <a:gd name="connsiteY2" fmla="*/ 1218602 h 1765189"/>
                <a:gd name="connsiteX3" fmla="*/ 0 w 466922"/>
                <a:gd name="connsiteY3" fmla="*/ 1416396 h 1765189"/>
                <a:gd name="connsiteX4" fmla="*/ 7911 w 466922"/>
                <a:gd name="connsiteY4" fmla="*/ 1594424 h 1765189"/>
                <a:gd name="connsiteX5" fmla="*/ 97134 w 466922"/>
                <a:gd name="connsiteY5" fmla="*/ 1757545 h 1765189"/>
                <a:gd name="connsiteX6" fmla="*/ 249432 w 466922"/>
                <a:gd name="connsiteY6" fmla="*/ 1765189 h 1765189"/>
                <a:gd name="connsiteX7" fmla="*/ 355332 w 466922"/>
                <a:gd name="connsiteY7" fmla="*/ 1757545 h 1765189"/>
                <a:gd name="connsiteX8" fmla="*/ 466922 w 466922"/>
                <a:gd name="connsiteY8" fmla="*/ 1568230 h 1765189"/>
                <a:gd name="connsiteX9" fmla="*/ 462718 w 466922"/>
                <a:gd name="connsiteY9" fmla="*/ 1370834 h 1765189"/>
                <a:gd name="connsiteX10" fmla="*/ 421508 w 466922"/>
                <a:gd name="connsiteY10" fmla="*/ 1200101 h 1765189"/>
                <a:gd name="connsiteX11" fmla="*/ 318560 w 466922"/>
                <a:gd name="connsiteY11" fmla="*/ 1101639 h 1765189"/>
                <a:gd name="connsiteX12" fmla="*/ 333112 w 466922"/>
                <a:gd name="connsiteY12" fmla="*/ 17549 h 1765189"/>
                <a:gd name="connsiteX13" fmla="*/ 249432 w 466922"/>
                <a:gd name="connsiteY13" fmla="*/ 0 h 1765189"/>
                <a:gd name="connsiteX14" fmla="*/ 190586 w 466922"/>
                <a:gd name="connsiteY14" fmla="*/ 15353 h 1765189"/>
                <a:gd name="connsiteX15" fmla="*/ 147046 w 466922"/>
                <a:gd name="connsiteY15" fmla="*/ 35737 h 1765189"/>
                <a:gd name="connsiteX0" fmla="*/ 147046 w 466922"/>
                <a:gd name="connsiteY0" fmla="*/ 35737 h 1765189"/>
                <a:gd name="connsiteX1" fmla="*/ 147544 w 466922"/>
                <a:gd name="connsiteY1" fmla="*/ 1117347 h 1765189"/>
                <a:gd name="connsiteX2" fmla="*/ 41179 w 466922"/>
                <a:gd name="connsiteY2" fmla="*/ 1218602 h 1765189"/>
                <a:gd name="connsiteX3" fmla="*/ 0 w 466922"/>
                <a:gd name="connsiteY3" fmla="*/ 1416396 h 1765189"/>
                <a:gd name="connsiteX4" fmla="*/ 7911 w 466922"/>
                <a:gd name="connsiteY4" fmla="*/ 1594424 h 1765189"/>
                <a:gd name="connsiteX5" fmla="*/ 97134 w 466922"/>
                <a:gd name="connsiteY5" fmla="*/ 1757545 h 1765189"/>
                <a:gd name="connsiteX6" fmla="*/ 249432 w 466922"/>
                <a:gd name="connsiteY6" fmla="*/ 1765189 h 1765189"/>
                <a:gd name="connsiteX7" fmla="*/ 355332 w 466922"/>
                <a:gd name="connsiteY7" fmla="*/ 1757545 h 1765189"/>
                <a:gd name="connsiteX8" fmla="*/ 466922 w 466922"/>
                <a:gd name="connsiteY8" fmla="*/ 1574228 h 1765189"/>
                <a:gd name="connsiteX9" fmla="*/ 462718 w 466922"/>
                <a:gd name="connsiteY9" fmla="*/ 1370834 h 1765189"/>
                <a:gd name="connsiteX10" fmla="*/ 421508 w 466922"/>
                <a:gd name="connsiteY10" fmla="*/ 1200101 h 1765189"/>
                <a:gd name="connsiteX11" fmla="*/ 318560 w 466922"/>
                <a:gd name="connsiteY11" fmla="*/ 1101639 h 1765189"/>
                <a:gd name="connsiteX12" fmla="*/ 333112 w 466922"/>
                <a:gd name="connsiteY12" fmla="*/ 17549 h 1765189"/>
                <a:gd name="connsiteX13" fmla="*/ 249432 w 466922"/>
                <a:gd name="connsiteY13" fmla="*/ 0 h 1765189"/>
                <a:gd name="connsiteX14" fmla="*/ 190586 w 466922"/>
                <a:gd name="connsiteY14" fmla="*/ 15353 h 1765189"/>
                <a:gd name="connsiteX15" fmla="*/ 147046 w 466922"/>
                <a:gd name="connsiteY15" fmla="*/ 35737 h 1765189"/>
                <a:gd name="connsiteX0" fmla="*/ 147046 w 462728"/>
                <a:gd name="connsiteY0" fmla="*/ 35737 h 1765189"/>
                <a:gd name="connsiteX1" fmla="*/ 147544 w 462728"/>
                <a:gd name="connsiteY1" fmla="*/ 1117347 h 1765189"/>
                <a:gd name="connsiteX2" fmla="*/ 41179 w 462728"/>
                <a:gd name="connsiteY2" fmla="*/ 1218602 h 1765189"/>
                <a:gd name="connsiteX3" fmla="*/ 0 w 462728"/>
                <a:gd name="connsiteY3" fmla="*/ 1416396 h 1765189"/>
                <a:gd name="connsiteX4" fmla="*/ 7911 w 462728"/>
                <a:gd name="connsiteY4" fmla="*/ 1594424 h 1765189"/>
                <a:gd name="connsiteX5" fmla="*/ 97134 w 462728"/>
                <a:gd name="connsiteY5" fmla="*/ 1757545 h 1765189"/>
                <a:gd name="connsiteX6" fmla="*/ 249432 w 462728"/>
                <a:gd name="connsiteY6" fmla="*/ 1765189 h 1765189"/>
                <a:gd name="connsiteX7" fmla="*/ 355332 w 462728"/>
                <a:gd name="connsiteY7" fmla="*/ 1757545 h 1765189"/>
                <a:gd name="connsiteX8" fmla="*/ 457021 w 462728"/>
                <a:gd name="connsiteY8" fmla="*/ 1586224 h 1765189"/>
                <a:gd name="connsiteX9" fmla="*/ 462718 w 462728"/>
                <a:gd name="connsiteY9" fmla="*/ 1370834 h 1765189"/>
                <a:gd name="connsiteX10" fmla="*/ 421508 w 462728"/>
                <a:gd name="connsiteY10" fmla="*/ 1200101 h 1765189"/>
                <a:gd name="connsiteX11" fmla="*/ 318560 w 462728"/>
                <a:gd name="connsiteY11" fmla="*/ 1101639 h 1765189"/>
                <a:gd name="connsiteX12" fmla="*/ 333112 w 462728"/>
                <a:gd name="connsiteY12" fmla="*/ 17549 h 1765189"/>
                <a:gd name="connsiteX13" fmla="*/ 249432 w 462728"/>
                <a:gd name="connsiteY13" fmla="*/ 0 h 1765189"/>
                <a:gd name="connsiteX14" fmla="*/ 190586 w 462728"/>
                <a:gd name="connsiteY14" fmla="*/ 15353 h 1765189"/>
                <a:gd name="connsiteX15" fmla="*/ 147046 w 462728"/>
                <a:gd name="connsiteY15" fmla="*/ 35737 h 1765189"/>
                <a:gd name="connsiteX0" fmla="*/ 147046 w 462728"/>
                <a:gd name="connsiteY0" fmla="*/ 35737 h 1765189"/>
                <a:gd name="connsiteX1" fmla="*/ 147544 w 462728"/>
                <a:gd name="connsiteY1" fmla="*/ 1117347 h 1765189"/>
                <a:gd name="connsiteX2" fmla="*/ 41179 w 462728"/>
                <a:gd name="connsiteY2" fmla="*/ 1218602 h 1765189"/>
                <a:gd name="connsiteX3" fmla="*/ 0 w 462728"/>
                <a:gd name="connsiteY3" fmla="*/ 1416396 h 1765189"/>
                <a:gd name="connsiteX4" fmla="*/ 7911 w 462728"/>
                <a:gd name="connsiteY4" fmla="*/ 1594424 h 1765189"/>
                <a:gd name="connsiteX5" fmla="*/ 97134 w 462728"/>
                <a:gd name="connsiteY5" fmla="*/ 1757545 h 1765189"/>
                <a:gd name="connsiteX6" fmla="*/ 249432 w 462728"/>
                <a:gd name="connsiteY6" fmla="*/ 1765189 h 1765189"/>
                <a:gd name="connsiteX7" fmla="*/ 355332 w 462728"/>
                <a:gd name="connsiteY7" fmla="*/ 1757545 h 1765189"/>
                <a:gd name="connsiteX8" fmla="*/ 457021 w 462728"/>
                <a:gd name="connsiteY8" fmla="*/ 1586224 h 1765189"/>
                <a:gd name="connsiteX9" fmla="*/ 462718 w 462728"/>
                <a:gd name="connsiteY9" fmla="*/ 1370834 h 1765189"/>
                <a:gd name="connsiteX10" fmla="*/ 421508 w 462728"/>
                <a:gd name="connsiteY10" fmla="*/ 1200101 h 1765189"/>
                <a:gd name="connsiteX11" fmla="*/ 318560 w 462728"/>
                <a:gd name="connsiteY11" fmla="*/ 1101639 h 1765189"/>
                <a:gd name="connsiteX12" fmla="*/ 319910 w 462728"/>
                <a:gd name="connsiteY12" fmla="*/ 17549 h 1765189"/>
                <a:gd name="connsiteX13" fmla="*/ 249432 w 462728"/>
                <a:gd name="connsiteY13" fmla="*/ 0 h 1765189"/>
                <a:gd name="connsiteX14" fmla="*/ 190586 w 462728"/>
                <a:gd name="connsiteY14" fmla="*/ 15353 h 1765189"/>
                <a:gd name="connsiteX15" fmla="*/ 147046 w 462728"/>
                <a:gd name="connsiteY15" fmla="*/ 35737 h 1765189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49432 w 462728"/>
                <a:gd name="connsiteY13" fmla="*/ 26629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49432 w 462728"/>
                <a:gd name="connsiteY13" fmla="*/ 2639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9910 w 462728"/>
                <a:gd name="connsiteY12" fmla="*/ 44178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8164 w 462728"/>
                <a:gd name="connsiteY12" fmla="*/ 63217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8164 w 462728"/>
                <a:gd name="connsiteY12" fmla="*/ 63217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7046 w 462728"/>
                <a:gd name="connsiteY0" fmla="*/ 62366 h 1791818"/>
                <a:gd name="connsiteX1" fmla="*/ 147544 w 462728"/>
                <a:gd name="connsiteY1" fmla="*/ 1143976 h 1791818"/>
                <a:gd name="connsiteX2" fmla="*/ 41179 w 462728"/>
                <a:gd name="connsiteY2" fmla="*/ 1245231 h 1791818"/>
                <a:gd name="connsiteX3" fmla="*/ 0 w 462728"/>
                <a:gd name="connsiteY3" fmla="*/ 1443025 h 1791818"/>
                <a:gd name="connsiteX4" fmla="*/ 7911 w 462728"/>
                <a:gd name="connsiteY4" fmla="*/ 1621053 h 1791818"/>
                <a:gd name="connsiteX5" fmla="*/ 97134 w 462728"/>
                <a:gd name="connsiteY5" fmla="*/ 1784174 h 1791818"/>
                <a:gd name="connsiteX6" fmla="*/ 249432 w 462728"/>
                <a:gd name="connsiteY6" fmla="*/ 1791818 h 1791818"/>
                <a:gd name="connsiteX7" fmla="*/ 355332 w 462728"/>
                <a:gd name="connsiteY7" fmla="*/ 1784174 h 1791818"/>
                <a:gd name="connsiteX8" fmla="*/ 457021 w 462728"/>
                <a:gd name="connsiteY8" fmla="*/ 1612853 h 1791818"/>
                <a:gd name="connsiteX9" fmla="*/ 462718 w 462728"/>
                <a:gd name="connsiteY9" fmla="*/ 1397463 h 1791818"/>
                <a:gd name="connsiteX10" fmla="*/ 421508 w 462728"/>
                <a:gd name="connsiteY10" fmla="*/ 1226730 h 1791818"/>
                <a:gd name="connsiteX11" fmla="*/ 318560 w 462728"/>
                <a:gd name="connsiteY11" fmla="*/ 1128268 h 1791818"/>
                <a:gd name="connsiteX12" fmla="*/ 318164 w 462728"/>
                <a:gd name="connsiteY12" fmla="*/ 63217 h 1791818"/>
                <a:gd name="connsiteX13" fmla="*/ 276477 w 462728"/>
                <a:gd name="connsiteY13" fmla="*/ 5226 h 1791818"/>
                <a:gd name="connsiteX14" fmla="*/ 187285 w 462728"/>
                <a:gd name="connsiteY14" fmla="*/ 0 h 1791818"/>
                <a:gd name="connsiteX15" fmla="*/ 147046 w 462728"/>
                <a:gd name="connsiteY15" fmla="*/ 62366 h 1791818"/>
                <a:gd name="connsiteX0" fmla="*/ 141807 w 457489"/>
                <a:gd name="connsiteY0" fmla="*/ 62366 h 1791818"/>
                <a:gd name="connsiteX1" fmla="*/ 142305 w 457489"/>
                <a:gd name="connsiteY1" fmla="*/ 1143976 h 1791818"/>
                <a:gd name="connsiteX2" fmla="*/ 35940 w 457489"/>
                <a:gd name="connsiteY2" fmla="*/ 1245231 h 1791818"/>
                <a:gd name="connsiteX3" fmla="*/ 0 w 457489"/>
                <a:gd name="connsiteY3" fmla="*/ 1392255 h 1791818"/>
                <a:gd name="connsiteX4" fmla="*/ 2672 w 457489"/>
                <a:gd name="connsiteY4" fmla="*/ 1621053 h 1791818"/>
                <a:gd name="connsiteX5" fmla="*/ 91895 w 457489"/>
                <a:gd name="connsiteY5" fmla="*/ 1784174 h 1791818"/>
                <a:gd name="connsiteX6" fmla="*/ 244193 w 457489"/>
                <a:gd name="connsiteY6" fmla="*/ 1791818 h 1791818"/>
                <a:gd name="connsiteX7" fmla="*/ 350093 w 457489"/>
                <a:gd name="connsiteY7" fmla="*/ 1784174 h 1791818"/>
                <a:gd name="connsiteX8" fmla="*/ 451782 w 457489"/>
                <a:gd name="connsiteY8" fmla="*/ 1612853 h 1791818"/>
                <a:gd name="connsiteX9" fmla="*/ 457479 w 457489"/>
                <a:gd name="connsiteY9" fmla="*/ 1397463 h 1791818"/>
                <a:gd name="connsiteX10" fmla="*/ 416269 w 457489"/>
                <a:gd name="connsiteY10" fmla="*/ 1226730 h 1791818"/>
                <a:gd name="connsiteX11" fmla="*/ 313321 w 457489"/>
                <a:gd name="connsiteY11" fmla="*/ 1128268 h 1791818"/>
                <a:gd name="connsiteX12" fmla="*/ 312925 w 457489"/>
                <a:gd name="connsiteY12" fmla="*/ 63217 h 1791818"/>
                <a:gd name="connsiteX13" fmla="*/ 271238 w 457489"/>
                <a:gd name="connsiteY13" fmla="*/ 5226 h 1791818"/>
                <a:gd name="connsiteX14" fmla="*/ 182046 w 457489"/>
                <a:gd name="connsiteY14" fmla="*/ 0 h 1791818"/>
                <a:gd name="connsiteX15" fmla="*/ 141807 w 457489"/>
                <a:gd name="connsiteY15" fmla="*/ 62366 h 1791818"/>
                <a:gd name="connsiteX0" fmla="*/ 141807 w 457489"/>
                <a:gd name="connsiteY0" fmla="*/ 62366 h 1791818"/>
                <a:gd name="connsiteX1" fmla="*/ 142305 w 457489"/>
                <a:gd name="connsiteY1" fmla="*/ 1143976 h 1791818"/>
                <a:gd name="connsiteX2" fmla="*/ 46417 w 457489"/>
                <a:gd name="connsiteY2" fmla="*/ 1226193 h 1791818"/>
                <a:gd name="connsiteX3" fmla="*/ 0 w 457489"/>
                <a:gd name="connsiteY3" fmla="*/ 1392255 h 1791818"/>
                <a:gd name="connsiteX4" fmla="*/ 2672 w 457489"/>
                <a:gd name="connsiteY4" fmla="*/ 1621053 h 1791818"/>
                <a:gd name="connsiteX5" fmla="*/ 91895 w 457489"/>
                <a:gd name="connsiteY5" fmla="*/ 1784174 h 1791818"/>
                <a:gd name="connsiteX6" fmla="*/ 244193 w 457489"/>
                <a:gd name="connsiteY6" fmla="*/ 1791818 h 1791818"/>
                <a:gd name="connsiteX7" fmla="*/ 350093 w 457489"/>
                <a:gd name="connsiteY7" fmla="*/ 1784174 h 1791818"/>
                <a:gd name="connsiteX8" fmla="*/ 451782 w 457489"/>
                <a:gd name="connsiteY8" fmla="*/ 1612853 h 1791818"/>
                <a:gd name="connsiteX9" fmla="*/ 457479 w 457489"/>
                <a:gd name="connsiteY9" fmla="*/ 1397463 h 1791818"/>
                <a:gd name="connsiteX10" fmla="*/ 416269 w 457489"/>
                <a:gd name="connsiteY10" fmla="*/ 1226730 h 1791818"/>
                <a:gd name="connsiteX11" fmla="*/ 313321 w 457489"/>
                <a:gd name="connsiteY11" fmla="*/ 1128268 h 1791818"/>
                <a:gd name="connsiteX12" fmla="*/ 312925 w 457489"/>
                <a:gd name="connsiteY12" fmla="*/ 63217 h 1791818"/>
                <a:gd name="connsiteX13" fmla="*/ 271238 w 457489"/>
                <a:gd name="connsiteY13" fmla="*/ 5226 h 1791818"/>
                <a:gd name="connsiteX14" fmla="*/ 182046 w 457489"/>
                <a:gd name="connsiteY14" fmla="*/ 0 h 1791818"/>
                <a:gd name="connsiteX15" fmla="*/ 141807 w 457489"/>
                <a:gd name="connsiteY15" fmla="*/ 62366 h 1791818"/>
                <a:gd name="connsiteX0" fmla="*/ 141807 w 457489"/>
                <a:gd name="connsiteY0" fmla="*/ 62366 h 1791818"/>
                <a:gd name="connsiteX1" fmla="*/ 142305 w 457489"/>
                <a:gd name="connsiteY1" fmla="*/ 1143976 h 1791818"/>
                <a:gd name="connsiteX2" fmla="*/ 46417 w 457489"/>
                <a:gd name="connsiteY2" fmla="*/ 1226193 h 1791818"/>
                <a:gd name="connsiteX3" fmla="*/ 0 w 457489"/>
                <a:gd name="connsiteY3" fmla="*/ 1392255 h 1791818"/>
                <a:gd name="connsiteX4" fmla="*/ 2672 w 457489"/>
                <a:gd name="connsiteY4" fmla="*/ 1621053 h 1791818"/>
                <a:gd name="connsiteX5" fmla="*/ 91895 w 457489"/>
                <a:gd name="connsiteY5" fmla="*/ 1784174 h 1791818"/>
                <a:gd name="connsiteX6" fmla="*/ 244193 w 457489"/>
                <a:gd name="connsiteY6" fmla="*/ 1791818 h 1791818"/>
                <a:gd name="connsiteX7" fmla="*/ 350093 w 457489"/>
                <a:gd name="connsiteY7" fmla="*/ 1784174 h 1791818"/>
                <a:gd name="connsiteX8" fmla="*/ 451782 w 457489"/>
                <a:gd name="connsiteY8" fmla="*/ 1612853 h 1791818"/>
                <a:gd name="connsiteX9" fmla="*/ 457479 w 457489"/>
                <a:gd name="connsiteY9" fmla="*/ 1397463 h 1791818"/>
                <a:gd name="connsiteX10" fmla="*/ 419761 w 457489"/>
                <a:gd name="connsiteY10" fmla="*/ 1223556 h 1791818"/>
                <a:gd name="connsiteX11" fmla="*/ 313321 w 457489"/>
                <a:gd name="connsiteY11" fmla="*/ 1128268 h 1791818"/>
                <a:gd name="connsiteX12" fmla="*/ 312925 w 457489"/>
                <a:gd name="connsiteY12" fmla="*/ 63217 h 1791818"/>
                <a:gd name="connsiteX13" fmla="*/ 271238 w 457489"/>
                <a:gd name="connsiteY13" fmla="*/ 5226 h 1791818"/>
                <a:gd name="connsiteX14" fmla="*/ 182046 w 457489"/>
                <a:gd name="connsiteY14" fmla="*/ 0 h 1791818"/>
                <a:gd name="connsiteX15" fmla="*/ 141807 w 457489"/>
                <a:gd name="connsiteY15" fmla="*/ 62366 h 1791818"/>
                <a:gd name="connsiteX0" fmla="*/ 141807 w 457489"/>
                <a:gd name="connsiteY0" fmla="*/ 62366 h 1791818"/>
                <a:gd name="connsiteX1" fmla="*/ 142305 w 457489"/>
                <a:gd name="connsiteY1" fmla="*/ 1143976 h 1791818"/>
                <a:gd name="connsiteX2" fmla="*/ 46417 w 457489"/>
                <a:gd name="connsiteY2" fmla="*/ 1226193 h 1791818"/>
                <a:gd name="connsiteX3" fmla="*/ 0 w 457489"/>
                <a:gd name="connsiteY3" fmla="*/ 1392255 h 1791818"/>
                <a:gd name="connsiteX4" fmla="*/ 2672 w 457489"/>
                <a:gd name="connsiteY4" fmla="*/ 1621053 h 1791818"/>
                <a:gd name="connsiteX5" fmla="*/ 91895 w 457489"/>
                <a:gd name="connsiteY5" fmla="*/ 1784174 h 1791818"/>
                <a:gd name="connsiteX6" fmla="*/ 244193 w 457489"/>
                <a:gd name="connsiteY6" fmla="*/ 1791818 h 1791818"/>
                <a:gd name="connsiteX7" fmla="*/ 350093 w 457489"/>
                <a:gd name="connsiteY7" fmla="*/ 1784174 h 1791818"/>
                <a:gd name="connsiteX8" fmla="*/ 451782 w 457489"/>
                <a:gd name="connsiteY8" fmla="*/ 1612853 h 1791818"/>
                <a:gd name="connsiteX9" fmla="*/ 457479 w 457489"/>
                <a:gd name="connsiteY9" fmla="*/ 1397463 h 1791818"/>
                <a:gd name="connsiteX10" fmla="*/ 419761 w 457489"/>
                <a:gd name="connsiteY10" fmla="*/ 1223556 h 1791818"/>
                <a:gd name="connsiteX11" fmla="*/ 313321 w 457489"/>
                <a:gd name="connsiteY11" fmla="*/ 1128268 h 1791818"/>
                <a:gd name="connsiteX12" fmla="*/ 312925 w 457489"/>
                <a:gd name="connsiteY12" fmla="*/ 63217 h 1791818"/>
                <a:gd name="connsiteX13" fmla="*/ 271238 w 457489"/>
                <a:gd name="connsiteY13" fmla="*/ 5226 h 1791818"/>
                <a:gd name="connsiteX14" fmla="*/ 182046 w 457489"/>
                <a:gd name="connsiteY14" fmla="*/ 0 h 1791818"/>
                <a:gd name="connsiteX15" fmla="*/ 141807 w 457489"/>
                <a:gd name="connsiteY15" fmla="*/ 62366 h 1791818"/>
                <a:gd name="connsiteX0" fmla="*/ 141807 w 457489"/>
                <a:gd name="connsiteY0" fmla="*/ 62366 h 1791818"/>
                <a:gd name="connsiteX1" fmla="*/ 142305 w 457489"/>
                <a:gd name="connsiteY1" fmla="*/ 1143976 h 1791818"/>
                <a:gd name="connsiteX2" fmla="*/ 46417 w 457489"/>
                <a:gd name="connsiteY2" fmla="*/ 1226193 h 1791818"/>
                <a:gd name="connsiteX3" fmla="*/ 0 w 457489"/>
                <a:gd name="connsiteY3" fmla="*/ 1392255 h 1791818"/>
                <a:gd name="connsiteX4" fmla="*/ 2672 w 457489"/>
                <a:gd name="connsiteY4" fmla="*/ 1621053 h 1791818"/>
                <a:gd name="connsiteX5" fmla="*/ 91895 w 457489"/>
                <a:gd name="connsiteY5" fmla="*/ 1784174 h 1791818"/>
                <a:gd name="connsiteX6" fmla="*/ 244193 w 457489"/>
                <a:gd name="connsiteY6" fmla="*/ 1791818 h 1791818"/>
                <a:gd name="connsiteX7" fmla="*/ 350093 w 457489"/>
                <a:gd name="connsiteY7" fmla="*/ 1784174 h 1791818"/>
                <a:gd name="connsiteX8" fmla="*/ 451782 w 457489"/>
                <a:gd name="connsiteY8" fmla="*/ 1612853 h 1791818"/>
                <a:gd name="connsiteX9" fmla="*/ 457479 w 457489"/>
                <a:gd name="connsiteY9" fmla="*/ 1397463 h 1791818"/>
                <a:gd name="connsiteX10" fmla="*/ 419761 w 457489"/>
                <a:gd name="connsiteY10" fmla="*/ 1223556 h 1791818"/>
                <a:gd name="connsiteX11" fmla="*/ 313321 w 457489"/>
                <a:gd name="connsiteY11" fmla="*/ 1128268 h 1791818"/>
                <a:gd name="connsiteX12" fmla="*/ 312925 w 457489"/>
                <a:gd name="connsiteY12" fmla="*/ 63217 h 1791818"/>
                <a:gd name="connsiteX13" fmla="*/ 271238 w 457489"/>
                <a:gd name="connsiteY13" fmla="*/ 5226 h 1791818"/>
                <a:gd name="connsiteX14" fmla="*/ 182046 w 457489"/>
                <a:gd name="connsiteY14" fmla="*/ 0 h 1791818"/>
                <a:gd name="connsiteX15" fmla="*/ 141807 w 457489"/>
                <a:gd name="connsiteY15" fmla="*/ 62366 h 1791818"/>
                <a:gd name="connsiteX0" fmla="*/ 141807 w 457489"/>
                <a:gd name="connsiteY0" fmla="*/ 66659 h 1796111"/>
                <a:gd name="connsiteX1" fmla="*/ 142305 w 457489"/>
                <a:gd name="connsiteY1" fmla="*/ 1148269 h 1796111"/>
                <a:gd name="connsiteX2" fmla="*/ 46417 w 457489"/>
                <a:gd name="connsiteY2" fmla="*/ 1230486 h 1796111"/>
                <a:gd name="connsiteX3" fmla="*/ 0 w 457489"/>
                <a:gd name="connsiteY3" fmla="*/ 1396548 h 1796111"/>
                <a:gd name="connsiteX4" fmla="*/ 2672 w 457489"/>
                <a:gd name="connsiteY4" fmla="*/ 1625346 h 1796111"/>
                <a:gd name="connsiteX5" fmla="*/ 91895 w 457489"/>
                <a:gd name="connsiteY5" fmla="*/ 1788467 h 1796111"/>
                <a:gd name="connsiteX6" fmla="*/ 244193 w 457489"/>
                <a:gd name="connsiteY6" fmla="*/ 1796111 h 1796111"/>
                <a:gd name="connsiteX7" fmla="*/ 350093 w 457489"/>
                <a:gd name="connsiteY7" fmla="*/ 1788467 h 1796111"/>
                <a:gd name="connsiteX8" fmla="*/ 451782 w 457489"/>
                <a:gd name="connsiteY8" fmla="*/ 1617146 h 1796111"/>
                <a:gd name="connsiteX9" fmla="*/ 457479 w 457489"/>
                <a:gd name="connsiteY9" fmla="*/ 1401756 h 1796111"/>
                <a:gd name="connsiteX10" fmla="*/ 419761 w 457489"/>
                <a:gd name="connsiteY10" fmla="*/ 1227849 h 1796111"/>
                <a:gd name="connsiteX11" fmla="*/ 313321 w 457489"/>
                <a:gd name="connsiteY11" fmla="*/ 1132561 h 1796111"/>
                <a:gd name="connsiteX12" fmla="*/ 312925 w 457489"/>
                <a:gd name="connsiteY12" fmla="*/ 67510 h 1796111"/>
                <a:gd name="connsiteX13" fmla="*/ 269492 w 457489"/>
                <a:gd name="connsiteY13" fmla="*/ 0 h 1796111"/>
                <a:gd name="connsiteX14" fmla="*/ 182046 w 457489"/>
                <a:gd name="connsiteY14" fmla="*/ 4293 h 1796111"/>
                <a:gd name="connsiteX15" fmla="*/ 141807 w 457489"/>
                <a:gd name="connsiteY15" fmla="*/ 66659 h 1796111"/>
                <a:gd name="connsiteX0" fmla="*/ 141807 w 457489"/>
                <a:gd name="connsiteY0" fmla="*/ 66659 h 1796111"/>
                <a:gd name="connsiteX1" fmla="*/ 142305 w 457489"/>
                <a:gd name="connsiteY1" fmla="*/ 1148269 h 1796111"/>
                <a:gd name="connsiteX2" fmla="*/ 46417 w 457489"/>
                <a:gd name="connsiteY2" fmla="*/ 1230486 h 1796111"/>
                <a:gd name="connsiteX3" fmla="*/ 0 w 457489"/>
                <a:gd name="connsiteY3" fmla="*/ 1396548 h 1796111"/>
                <a:gd name="connsiteX4" fmla="*/ 2672 w 457489"/>
                <a:gd name="connsiteY4" fmla="*/ 1625346 h 1796111"/>
                <a:gd name="connsiteX5" fmla="*/ 91895 w 457489"/>
                <a:gd name="connsiteY5" fmla="*/ 1788467 h 1796111"/>
                <a:gd name="connsiteX6" fmla="*/ 244193 w 457489"/>
                <a:gd name="connsiteY6" fmla="*/ 1796111 h 1796111"/>
                <a:gd name="connsiteX7" fmla="*/ 350093 w 457489"/>
                <a:gd name="connsiteY7" fmla="*/ 1788467 h 1796111"/>
                <a:gd name="connsiteX8" fmla="*/ 451782 w 457489"/>
                <a:gd name="connsiteY8" fmla="*/ 1617146 h 1796111"/>
                <a:gd name="connsiteX9" fmla="*/ 457479 w 457489"/>
                <a:gd name="connsiteY9" fmla="*/ 1401756 h 1796111"/>
                <a:gd name="connsiteX10" fmla="*/ 431984 w 457489"/>
                <a:gd name="connsiteY10" fmla="*/ 1243715 h 1796111"/>
                <a:gd name="connsiteX11" fmla="*/ 313321 w 457489"/>
                <a:gd name="connsiteY11" fmla="*/ 1132561 h 1796111"/>
                <a:gd name="connsiteX12" fmla="*/ 312925 w 457489"/>
                <a:gd name="connsiteY12" fmla="*/ 67510 h 1796111"/>
                <a:gd name="connsiteX13" fmla="*/ 269492 w 457489"/>
                <a:gd name="connsiteY13" fmla="*/ 0 h 1796111"/>
                <a:gd name="connsiteX14" fmla="*/ 182046 w 457489"/>
                <a:gd name="connsiteY14" fmla="*/ 4293 h 1796111"/>
                <a:gd name="connsiteX15" fmla="*/ 141807 w 457489"/>
                <a:gd name="connsiteY15" fmla="*/ 66659 h 1796111"/>
                <a:gd name="connsiteX0" fmla="*/ 141807 w 457489"/>
                <a:gd name="connsiteY0" fmla="*/ 66659 h 1796111"/>
                <a:gd name="connsiteX1" fmla="*/ 142305 w 457489"/>
                <a:gd name="connsiteY1" fmla="*/ 1148269 h 1796111"/>
                <a:gd name="connsiteX2" fmla="*/ 46417 w 457489"/>
                <a:gd name="connsiteY2" fmla="*/ 1230486 h 1796111"/>
                <a:gd name="connsiteX3" fmla="*/ 0 w 457489"/>
                <a:gd name="connsiteY3" fmla="*/ 1396548 h 1796111"/>
                <a:gd name="connsiteX4" fmla="*/ 2672 w 457489"/>
                <a:gd name="connsiteY4" fmla="*/ 1625346 h 1796111"/>
                <a:gd name="connsiteX5" fmla="*/ 91895 w 457489"/>
                <a:gd name="connsiteY5" fmla="*/ 1788467 h 1796111"/>
                <a:gd name="connsiteX6" fmla="*/ 244193 w 457489"/>
                <a:gd name="connsiteY6" fmla="*/ 1796111 h 1796111"/>
                <a:gd name="connsiteX7" fmla="*/ 350093 w 457489"/>
                <a:gd name="connsiteY7" fmla="*/ 1788467 h 1796111"/>
                <a:gd name="connsiteX8" fmla="*/ 451782 w 457489"/>
                <a:gd name="connsiteY8" fmla="*/ 1617146 h 1796111"/>
                <a:gd name="connsiteX9" fmla="*/ 457479 w 457489"/>
                <a:gd name="connsiteY9" fmla="*/ 1401756 h 1796111"/>
                <a:gd name="connsiteX10" fmla="*/ 424999 w 457489"/>
                <a:gd name="connsiteY10" fmla="*/ 1227849 h 1796111"/>
                <a:gd name="connsiteX11" fmla="*/ 313321 w 457489"/>
                <a:gd name="connsiteY11" fmla="*/ 1132561 h 1796111"/>
                <a:gd name="connsiteX12" fmla="*/ 312925 w 457489"/>
                <a:gd name="connsiteY12" fmla="*/ 67510 h 1796111"/>
                <a:gd name="connsiteX13" fmla="*/ 269492 w 457489"/>
                <a:gd name="connsiteY13" fmla="*/ 0 h 1796111"/>
                <a:gd name="connsiteX14" fmla="*/ 182046 w 457489"/>
                <a:gd name="connsiteY14" fmla="*/ 4293 h 1796111"/>
                <a:gd name="connsiteX15" fmla="*/ 141807 w 457489"/>
                <a:gd name="connsiteY15" fmla="*/ 66659 h 1796111"/>
                <a:gd name="connsiteX0" fmla="*/ 141807 w 457489"/>
                <a:gd name="connsiteY0" fmla="*/ 66659 h 1796111"/>
                <a:gd name="connsiteX1" fmla="*/ 142305 w 457489"/>
                <a:gd name="connsiteY1" fmla="*/ 1148269 h 1796111"/>
                <a:gd name="connsiteX2" fmla="*/ 46417 w 457489"/>
                <a:gd name="connsiteY2" fmla="*/ 1230486 h 1796111"/>
                <a:gd name="connsiteX3" fmla="*/ 0 w 457489"/>
                <a:gd name="connsiteY3" fmla="*/ 1396548 h 1796111"/>
                <a:gd name="connsiteX4" fmla="*/ 2672 w 457489"/>
                <a:gd name="connsiteY4" fmla="*/ 1625346 h 1796111"/>
                <a:gd name="connsiteX5" fmla="*/ 91895 w 457489"/>
                <a:gd name="connsiteY5" fmla="*/ 1788467 h 1796111"/>
                <a:gd name="connsiteX6" fmla="*/ 244193 w 457489"/>
                <a:gd name="connsiteY6" fmla="*/ 1796111 h 1796111"/>
                <a:gd name="connsiteX7" fmla="*/ 350093 w 457489"/>
                <a:gd name="connsiteY7" fmla="*/ 1788467 h 1796111"/>
                <a:gd name="connsiteX8" fmla="*/ 451782 w 457489"/>
                <a:gd name="connsiteY8" fmla="*/ 1617146 h 1796111"/>
                <a:gd name="connsiteX9" fmla="*/ 457479 w 457489"/>
                <a:gd name="connsiteY9" fmla="*/ 1401756 h 1796111"/>
                <a:gd name="connsiteX10" fmla="*/ 424999 w 457489"/>
                <a:gd name="connsiteY10" fmla="*/ 1227849 h 1796111"/>
                <a:gd name="connsiteX11" fmla="*/ 313321 w 457489"/>
                <a:gd name="connsiteY11" fmla="*/ 1132561 h 1796111"/>
                <a:gd name="connsiteX12" fmla="*/ 312925 w 457489"/>
                <a:gd name="connsiteY12" fmla="*/ 67510 h 1796111"/>
                <a:gd name="connsiteX13" fmla="*/ 269492 w 457489"/>
                <a:gd name="connsiteY13" fmla="*/ 0 h 1796111"/>
                <a:gd name="connsiteX14" fmla="*/ 182046 w 457489"/>
                <a:gd name="connsiteY14" fmla="*/ 4293 h 1796111"/>
                <a:gd name="connsiteX15" fmla="*/ 141807 w 457489"/>
                <a:gd name="connsiteY15" fmla="*/ 66659 h 179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489" h="1796111">
                  <a:moveTo>
                    <a:pt x="141807" y="66659"/>
                  </a:moveTo>
                  <a:lnTo>
                    <a:pt x="142305" y="1148269"/>
                  </a:lnTo>
                  <a:lnTo>
                    <a:pt x="46417" y="1230486"/>
                  </a:lnTo>
                  <a:cubicBezTo>
                    <a:pt x="9991" y="1315456"/>
                    <a:pt x="13726" y="1330617"/>
                    <a:pt x="0" y="1396548"/>
                  </a:cubicBezTo>
                  <a:cubicBezTo>
                    <a:pt x="891" y="1472814"/>
                    <a:pt x="1781" y="1549080"/>
                    <a:pt x="2672" y="1625346"/>
                  </a:cubicBezTo>
                  <a:cubicBezTo>
                    <a:pt x="21936" y="1724143"/>
                    <a:pt x="53424" y="1749958"/>
                    <a:pt x="91895" y="1788467"/>
                  </a:cubicBezTo>
                  <a:lnTo>
                    <a:pt x="244193" y="1796111"/>
                  </a:lnTo>
                  <a:lnTo>
                    <a:pt x="350093" y="1788467"/>
                  </a:lnTo>
                  <a:cubicBezTo>
                    <a:pt x="390973" y="1744052"/>
                    <a:pt x="428363" y="1696465"/>
                    <a:pt x="451782" y="1617146"/>
                  </a:cubicBezTo>
                  <a:cubicBezTo>
                    <a:pt x="451481" y="1523359"/>
                    <a:pt x="457780" y="1495543"/>
                    <a:pt x="457479" y="1401756"/>
                  </a:cubicBezTo>
                  <a:cubicBezTo>
                    <a:pt x="443742" y="1344845"/>
                    <a:pt x="450959" y="1303799"/>
                    <a:pt x="424999" y="1227849"/>
                  </a:cubicBezTo>
                  <a:lnTo>
                    <a:pt x="313321" y="1132561"/>
                  </a:lnTo>
                  <a:cubicBezTo>
                    <a:pt x="315972" y="729695"/>
                    <a:pt x="310274" y="470376"/>
                    <a:pt x="312925" y="67510"/>
                  </a:cubicBezTo>
                  <a:cubicBezTo>
                    <a:pt x="302521" y="29141"/>
                    <a:pt x="283388" y="19330"/>
                    <a:pt x="269492" y="0"/>
                  </a:cubicBezTo>
                  <a:lnTo>
                    <a:pt x="182046" y="4293"/>
                  </a:lnTo>
                  <a:cubicBezTo>
                    <a:pt x="168633" y="25082"/>
                    <a:pt x="151728" y="30005"/>
                    <a:pt x="141807" y="66659"/>
                  </a:cubicBezTo>
                  <a:close/>
                </a:path>
              </a:pathLst>
            </a:custGeom>
            <a:gradFill>
              <a:gsLst>
                <a:gs pos="4000">
                  <a:schemeClr val="tx2">
                    <a:lumMod val="25000"/>
                    <a:lumOff val="75000"/>
                  </a:schemeClr>
                </a:gs>
                <a:gs pos="100000">
                  <a:schemeClr val="tx2">
                    <a:lumMod val="75000"/>
                    <a:lumOff val="25000"/>
                  </a:schemeClr>
                </a:gs>
                <a:gs pos="18000">
                  <a:schemeClr val="tx2">
                    <a:lumMod val="50000"/>
                    <a:lumOff val="50000"/>
                  </a:schemeClr>
                </a:gs>
              </a:gsLst>
              <a:lin ang="27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1A5DAB-4E6C-6985-EE9F-D35C40E9FAD4}"/>
                </a:ext>
              </a:extLst>
            </p:cNvPr>
            <p:cNvCxnSpPr>
              <a:cxnSpLocks/>
            </p:cNvCxnSpPr>
            <p:nvPr/>
          </p:nvCxnSpPr>
          <p:spPr>
            <a:xfrm>
              <a:off x="4916631" y="3374365"/>
              <a:ext cx="921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8D70D1-9DF5-2D3B-EE99-4090B574E691}"/>
                </a:ext>
              </a:extLst>
            </p:cNvPr>
            <p:cNvCxnSpPr>
              <a:cxnSpLocks/>
            </p:cNvCxnSpPr>
            <p:nvPr/>
          </p:nvCxnSpPr>
          <p:spPr>
            <a:xfrm>
              <a:off x="4916631" y="3447019"/>
              <a:ext cx="921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8008D-3EE2-8C8C-FB51-F4315391F6AE}"/>
                </a:ext>
              </a:extLst>
            </p:cNvPr>
            <p:cNvCxnSpPr>
              <a:cxnSpLocks/>
            </p:cNvCxnSpPr>
            <p:nvPr/>
          </p:nvCxnSpPr>
          <p:spPr>
            <a:xfrm>
              <a:off x="4916631" y="3523338"/>
              <a:ext cx="921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B1E6A1-B250-8C9B-9B84-09301E0865DE}"/>
                </a:ext>
              </a:extLst>
            </p:cNvPr>
            <p:cNvCxnSpPr>
              <a:cxnSpLocks/>
            </p:cNvCxnSpPr>
            <p:nvPr/>
          </p:nvCxnSpPr>
          <p:spPr>
            <a:xfrm>
              <a:off x="4916631" y="3600279"/>
              <a:ext cx="921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191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1313</TotalTime>
  <Words>23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Krungthep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White, Owen</dc:creator>
  <cp:lastModifiedBy>White, Owen</cp:lastModifiedBy>
  <cp:revision>9</cp:revision>
  <dcterms:created xsi:type="dcterms:W3CDTF">2024-09-27T21:34:20Z</dcterms:created>
  <dcterms:modified xsi:type="dcterms:W3CDTF">2024-10-02T21:45:13Z</dcterms:modified>
</cp:coreProperties>
</file>