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8129588" cy="5084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A"/>
    <a:srgbClr val="50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6"/>
    <p:restoredTop sz="94715"/>
  </p:normalViewPr>
  <p:slideViewPr>
    <p:cSldViewPr snapToGrid="0">
      <p:cViewPr>
        <p:scale>
          <a:sx n="365" d="100"/>
          <a:sy n="365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199" y="832159"/>
            <a:ext cx="6097191" cy="1770251"/>
          </a:xfrm>
        </p:spPr>
        <p:txBody>
          <a:bodyPr anchor="b"/>
          <a:lstStyle>
            <a:lvl1pPr algn="ctr"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199" y="2670678"/>
            <a:ext cx="6097191" cy="122764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61" indent="0" algn="ctr">
              <a:buNone/>
              <a:defRPr sz="1334"/>
            </a:lvl2pPr>
            <a:lvl3pPr marL="609722" indent="0" algn="ctr">
              <a:buNone/>
              <a:defRPr sz="1200"/>
            </a:lvl3pPr>
            <a:lvl4pPr marL="914583" indent="0" algn="ctr">
              <a:buNone/>
              <a:defRPr sz="1067"/>
            </a:lvl4pPr>
            <a:lvl5pPr marL="1219444" indent="0" algn="ctr">
              <a:buNone/>
              <a:defRPr sz="1067"/>
            </a:lvl5pPr>
            <a:lvl6pPr marL="1524305" indent="0" algn="ctr">
              <a:buNone/>
              <a:defRPr sz="1067"/>
            </a:lvl6pPr>
            <a:lvl7pPr marL="1829166" indent="0" algn="ctr">
              <a:buNone/>
              <a:defRPr sz="1067"/>
            </a:lvl7pPr>
            <a:lvl8pPr marL="2134027" indent="0" algn="ctr">
              <a:buNone/>
              <a:defRPr sz="1067"/>
            </a:lvl8pPr>
            <a:lvl9pPr marL="2438888" indent="0" algn="ctr">
              <a:buNone/>
              <a:defRPr sz="106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7737" y="270716"/>
            <a:ext cx="1752942" cy="43091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909" y="270716"/>
            <a:ext cx="5157207" cy="43091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5" y="1267660"/>
            <a:ext cx="7011770" cy="2115120"/>
          </a:xfrm>
        </p:spPr>
        <p:txBody>
          <a:bodyPr anchor="b"/>
          <a:lstStyle>
            <a:lvl1pPr>
              <a:defRPr sz="40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675" y="3402790"/>
            <a:ext cx="7011770" cy="11122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61" indent="0">
              <a:buNone/>
              <a:defRPr sz="1334">
                <a:solidFill>
                  <a:schemeClr val="tx1">
                    <a:tint val="82000"/>
                  </a:schemeClr>
                </a:solidFill>
              </a:defRPr>
            </a:lvl2pPr>
            <a:lvl3pPr marL="609722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58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444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30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916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402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888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909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5604" y="1353583"/>
            <a:ext cx="3455075" cy="32262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270717"/>
            <a:ext cx="7011770" cy="982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969" y="1246474"/>
            <a:ext cx="3439196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969" y="1857351"/>
            <a:ext cx="3439196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5604" y="1246474"/>
            <a:ext cx="3456134" cy="61087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61" indent="0">
              <a:buNone/>
              <a:defRPr sz="1334" b="1"/>
            </a:lvl2pPr>
            <a:lvl3pPr marL="609722" indent="0">
              <a:buNone/>
              <a:defRPr sz="1200" b="1"/>
            </a:lvl3pPr>
            <a:lvl4pPr marL="914583" indent="0">
              <a:buNone/>
              <a:defRPr sz="1067" b="1"/>
            </a:lvl4pPr>
            <a:lvl5pPr marL="1219444" indent="0">
              <a:buNone/>
              <a:defRPr sz="1067" b="1"/>
            </a:lvl5pPr>
            <a:lvl6pPr marL="1524305" indent="0">
              <a:buNone/>
              <a:defRPr sz="1067" b="1"/>
            </a:lvl6pPr>
            <a:lvl7pPr marL="1829166" indent="0">
              <a:buNone/>
              <a:defRPr sz="1067" b="1"/>
            </a:lvl7pPr>
            <a:lvl8pPr marL="2134027" indent="0">
              <a:buNone/>
              <a:defRPr sz="1067" b="1"/>
            </a:lvl8pPr>
            <a:lvl9pPr marL="2438888" indent="0">
              <a:buNone/>
              <a:defRPr sz="10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5604" y="1857351"/>
            <a:ext cx="3456134" cy="27318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134" y="732112"/>
            <a:ext cx="4115604" cy="3613477"/>
          </a:xfr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334"/>
            </a:lvl4pPr>
            <a:lvl5pPr>
              <a:defRPr sz="1334"/>
            </a:lvl5pPr>
            <a:lvl6pPr>
              <a:defRPr sz="1334"/>
            </a:lvl6pPr>
            <a:lvl7pPr>
              <a:defRPr sz="1334"/>
            </a:lvl7pPr>
            <a:lvl8pPr>
              <a:defRPr sz="1334"/>
            </a:lvl8pPr>
            <a:lvl9pPr>
              <a:defRPr sz="13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968" y="338984"/>
            <a:ext cx="2622004" cy="1186445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6134" y="732112"/>
            <a:ext cx="4115604" cy="3613477"/>
          </a:xfrm>
        </p:spPr>
        <p:txBody>
          <a:bodyPr anchor="t"/>
          <a:lstStyle>
            <a:lvl1pPr marL="0" indent="0">
              <a:buNone/>
              <a:defRPr sz="2134"/>
            </a:lvl1pPr>
            <a:lvl2pPr marL="304861" indent="0">
              <a:buNone/>
              <a:defRPr sz="1867"/>
            </a:lvl2pPr>
            <a:lvl3pPr marL="609722" indent="0">
              <a:buNone/>
              <a:defRPr sz="1600"/>
            </a:lvl3pPr>
            <a:lvl4pPr marL="914583" indent="0">
              <a:buNone/>
              <a:defRPr sz="1334"/>
            </a:lvl4pPr>
            <a:lvl5pPr marL="1219444" indent="0">
              <a:buNone/>
              <a:defRPr sz="1334"/>
            </a:lvl5pPr>
            <a:lvl6pPr marL="1524305" indent="0">
              <a:buNone/>
              <a:defRPr sz="1334"/>
            </a:lvl6pPr>
            <a:lvl7pPr marL="1829166" indent="0">
              <a:buNone/>
              <a:defRPr sz="1334"/>
            </a:lvl7pPr>
            <a:lvl8pPr marL="2134027" indent="0">
              <a:buNone/>
              <a:defRPr sz="1334"/>
            </a:lvl8pPr>
            <a:lvl9pPr marL="2438888" indent="0">
              <a:buNone/>
              <a:defRPr sz="133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968" y="1525429"/>
            <a:ext cx="2622004" cy="2826046"/>
          </a:xfrm>
        </p:spPr>
        <p:txBody>
          <a:bodyPr/>
          <a:lstStyle>
            <a:lvl1pPr marL="0" indent="0">
              <a:buNone/>
              <a:defRPr sz="1067"/>
            </a:lvl1pPr>
            <a:lvl2pPr marL="304861" indent="0">
              <a:buNone/>
              <a:defRPr sz="934"/>
            </a:lvl2pPr>
            <a:lvl3pPr marL="609722" indent="0">
              <a:buNone/>
              <a:defRPr sz="800"/>
            </a:lvl3pPr>
            <a:lvl4pPr marL="914583" indent="0">
              <a:buNone/>
              <a:defRPr sz="667"/>
            </a:lvl4pPr>
            <a:lvl5pPr marL="1219444" indent="0">
              <a:buNone/>
              <a:defRPr sz="667"/>
            </a:lvl5pPr>
            <a:lvl6pPr marL="1524305" indent="0">
              <a:buNone/>
              <a:defRPr sz="667"/>
            </a:lvl6pPr>
            <a:lvl7pPr marL="1829166" indent="0">
              <a:buNone/>
              <a:defRPr sz="667"/>
            </a:lvl7pPr>
            <a:lvl8pPr marL="2134027" indent="0">
              <a:buNone/>
              <a:defRPr sz="667"/>
            </a:lvl8pPr>
            <a:lvl9pPr marL="2438888" indent="0">
              <a:buNone/>
              <a:defRPr sz="6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5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909" y="270717"/>
            <a:ext cx="7011770" cy="98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909" y="1353583"/>
            <a:ext cx="7011770" cy="322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909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0BD5C-3066-8345-81E7-CFA18801ABFB}" type="datetimeFigureOut">
              <a:rPr lang="en-US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926" y="4712822"/>
            <a:ext cx="2743736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1522" y="4712822"/>
            <a:ext cx="1829157" cy="270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35F20-D6CF-DD4F-9A77-7CB9CC437D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722" rtl="0" eaLnBrk="1" latinLnBrk="0" hangingPunct="1">
        <a:lnSpc>
          <a:spcPct val="90000"/>
        </a:lnSpc>
        <a:spcBef>
          <a:spcPct val="0"/>
        </a:spcBef>
        <a:buNone/>
        <a:defRPr sz="2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30" indent="-152430" algn="l" defTabSz="60972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152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4" kern="1200">
          <a:solidFill>
            <a:schemeClr val="tx1"/>
          </a:solidFill>
          <a:latin typeface="+mn-lt"/>
          <a:ea typeface="+mn-ea"/>
          <a:cs typeface="+mn-cs"/>
        </a:defRPr>
      </a:lvl3pPr>
      <a:lvl4pPr marL="1067013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74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735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596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457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1318" indent="-152430" algn="l" defTabSz="60972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61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722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583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444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305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9166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4027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888" algn="l" defTabSz="60972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D090F4-5234-AC1B-C589-D8823AFC74FB}"/>
              </a:ext>
            </a:extLst>
          </p:cNvPr>
          <p:cNvSpPr/>
          <p:nvPr/>
        </p:nvSpPr>
        <p:spPr>
          <a:xfrm>
            <a:off x="365761" y="283464"/>
            <a:ext cx="2282342" cy="1399032"/>
          </a:xfrm>
          <a:prstGeom prst="rect">
            <a:avLst/>
          </a:prstGeom>
          <a:solidFill>
            <a:srgbClr val="3D3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8F57F6-DBEE-6FCA-E1D2-8373D31C6434}"/>
              </a:ext>
            </a:extLst>
          </p:cNvPr>
          <p:cNvSpPr/>
          <p:nvPr/>
        </p:nvSpPr>
        <p:spPr>
          <a:xfrm>
            <a:off x="810625" y="453901"/>
            <a:ext cx="1118914" cy="681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9850">
            <a:solidFill>
              <a:schemeClr val="tx1">
                <a:lumMod val="50000"/>
                <a:lumOff val="50000"/>
              </a:schemeClr>
            </a:solidFill>
          </a:ln>
          <a:effectLst>
            <a:glow rad="33111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9D410EA-71F9-A311-E678-F4F09F40ADBF}"/>
              </a:ext>
            </a:extLst>
          </p:cNvPr>
          <p:cNvSpPr/>
          <p:nvPr/>
        </p:nvSpPr>
        <p:spPr>
          <a:xfrm>
            <a:off x="837201" y="480074"/>
            <a:ext cx="1075132" cy="639053"/>
          </a:xfrm>
          <a:prstGeom prst="roundRect">
            <a:avLst/>
          </a:prstGeom>
          <a:gradFill flip="none" rotWithShape="1">
            <a:gsLst>
              <a:gs pos="3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57000">
                <a:schemeClr val="tx1">
                  <a:lumMod val="65000"/>
                  <a:lumOff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noFill/>
          </a:ln>
          <a:effectLst>
            <a:glow rad="5704">
              <a:schemeClr val="tx1"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7000" prst="artDeco"/>
            <a:bevelB w="127000" h="1270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74B02-923E-D237-0345-96AC99BA41CD}"/>
              </a:ext>
            </a:extLst>
          </p:cNvPr>
          <p:cNvSpPr txBox="1"/>
          <p:nvPr/>
        </p:nvSpPr>
        <p:spPr>
          <a:xfrm>
            <a:off x="877113" y="515587"/>
            <a:ext cx="103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1619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Krungthep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White, Owen</dc:creator>
  <cp:lastModifiedBy>White, Owen</cp:lastModifiedBy>
  <cp:revision>4</cp:revision>
  <dcterms:created xsi:type="dcterms:W3CDTF">2024-09-27T21:34:20Z</dcterms:created>
  <dcterms:modified xsi:type="dcterms:W3CDTF">2024-09-29T18:26:04Z</dcterms:modified>
</cp:coreProperties>
</file>