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/>
    <p:restoredTop sz="94690"/>
  </p:normalViewPr>
  <p:slideViewPr>
    <p:cSldViewPr snapToGrid="0">
      <p:cViewPr>
        <p:scale>
          <a:sx n="155" d="100"/>
          <a:sy n="155" d="100"/>
        </p:scale>
        <p:origin x="14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BDE0-2964-A996-0D7C-F31FB594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B428-FE8D-5F6E-452F-20EFE452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1904-2EF8-4DBF-2066-1EBA85D2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628A-2989-992E-416E-3E67FA62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73A1-5521-B95D-7323-BE8F148E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67B7-2F1A-2DAA-DD98-383E57B4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EF999-346B-1F73-D032-318E2087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46C5-35FA-48EE-F672-A8E1DB86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E467-B72D-0044-ADBF-F136ED91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A651-9F1D-41D2-043B-C0D7F33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B1774-477C-028E-6183-AE915B2A2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E8DB-5C4F-740A-271B-18EF58F2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2229-2C57-D3E0-3B8E-AFD0CA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3E96-9830-1953-8FB7-C9A3E716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69D2-80D8-5A35-B858-B0CDA42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9648-B18E-A66F-A632-ABAF0EF7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E256-3675-A3A8-DE91-3481970C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F660-0478-0415-D78B-CB9DDC90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FE73-BA9D-B4ED-0750-9F9683EE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C140-3124-CE16-824A-A8727A0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C22F-EEF6-65A8-5BDE-825D0055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83E8-71CE-330F-6ABB-53A58D33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3B50-467A-D54C-CC22-CA33169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8C4A-67EF-A892-B061-68DED8D2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650A-5E0D-490E-F992-A18FBD4E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591-5265-27A1-5955-241F9D5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D370-F854-9C89-413E-0A318076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8153-8A48-9F14-E3FC-AD0DA2CF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BC30-1ED5-C29B-DC76-5C27FD5E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2FE40-C21A-462B-59DD-396870A3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B252D-F8C8-B6C3-AB1D-3539E045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B063-8356-0000-CE75-7B100CAB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D004-99EA-D504-9953-9807E2B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804D-B952-AC27-25CB-E220DD0D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4CAE3-E124-CE73-EB33-2C1A02DE9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B38C5-81C3-CB62-FDE4-EFD46566B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7A4DF-42BA-908E-632E-87328A97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91EC-0EAC-2B9F-6752-2C585C6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B5630-4B86-AF4D-87BA-75E3DBBD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5CC2-B861-4BC8-F675-BFDD305D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00AAA-5464-736D-ADFC-557311D0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EB174-8D0D-764E-747D-DE7CB8B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08EEE-ED23-B7C7-DE57-9152DA4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3EB81-67EF-60B4-CAE6-89BA7C75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993FF-3FA0-89D0-15F6-6B9410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AC11-26E0-F84E-FC6A-4EF1BE89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F22-43D6-0BB1-1960-2D8309A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C6F8-7BB4-D72D-4835-87852759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3F22A-F550-3344-DE29-D409ED519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736BE-54A6-0EF3-F3D9-3C1303F6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DA8DD-A079-1BD0-9BFD-A3EB4AD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ABC9F-A4B3-94B0-A420-EBB8CF0D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A263-DE9A-555D-C22F-E90306CE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2DE95-9545-D877-CBCF-5CC8BD5F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3283-C513-3834-7C9C-17F61E62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01A7-2368-D0DD-C73F-6CB56945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3425-C8D2-A16E-3617-7882C31E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31A2A-BAAB-1839-AFE4-72BD723E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41FF6-3528-C718-38B9-279FEAA8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7789-72FF-FB4F-675B-9D52CDDD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46FE-0A9F-1929-579A-34E9DD3BC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6377-9F83-824D-B3F3-E5691CA0DC8E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F045-7AA4-E326-E026-0475A00C5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F9B2-BD37-E16A-F063-C110C41E9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50C0-575A-1A4D-9B6D-6F15B70D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3DBB319-5140-DE32-9308-90D282BC59AA}"/>
              </a:ext>
            </a:extLst>
          </p:cNvPr>
          <p:cNvSpPr/>
          <p:nvPr/>
        </p:nvSpPr>
        <p:spPr>
          <a:xfrm>
            <a:off x="5760773" y="1371085"/>
            <a:ext cx="1202724" cy="33239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SCL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6B242-802A-B9B6-E91C-836D20125E33}"/>
              </a:ext>
            </a:extLst>
          </p:cNvPr>
          <p:cNvSpPr/>
          <p:nvPr/>
        </p:nvSpPr>
        <p:spPr>
          <a:xfrm>
            <a:off x="6038587" y="4231035"/>
            <a:ext cx="693682" cy="7147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D036-424E-3310-0B9B-3AE56B22709E}"/>
              </a:ext>
            </a:extLst>
          </p:cNvPr>
          <p:cNvSpPr txBox="1"/>
          <p:nvPr/>
        </p:nvSpPr>
        <p:spPr>
          <a:xfrm>
            <a:off x="5760773" y="1645490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Teensy 4.1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0B587-5798-E680-A2BD-22CBD8675AA1}"/>
              </a:ext>
            </a:extLst>
          </p:cNvPr>
          <p:cNvSpPr/>
          <p:nvPr/>
        </p:nvSpPr>
        <p:spPr>
          <a:xfrm>
            <a:off x="7615137" y="1621100"/>
            <a:ext cx="1103587" cy="89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GPS</a:t>
            </a:r>
            <a:br>
              <a:rPr lang="en-US" sz="1600" dirty="0"/>
            </a:br>
            <a:r>
              <a:rPr lang="en-US" sz="1600" dirty="0"/>
              <a:t>NEO-M9N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440E-C05D-E558-CD20-2F9F045C50CB}"/>
              </a:ext>
            </a:extLst>
          </p:cNvPr>
          <p:cNvSpPr/>
          <p:nvPr/>
        </p:nvSpPr>
        <p:spPr>
          <a:xfrm>
            <a:off x="8891001" y="1616792"/>
            <a:ext cx="1103587" cy="89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MPU6050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19402C8-F05F-870E-9D1F-35DBAF6AA1B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994328" y="1444597"/>
            <a:ext cx="378373" cy="251856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19D0203-782A-2B52-205F-2647879C3B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8197" y="2514691"/>
            <a:ext cx="2863809" cy="623820"/>
          </a:xfrm>
          <a:prstGeom prst="bentConnector3">
            <a:avLst>
              <a:gd name="adj1" fmla="val 130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DD0E9-1252-727D-A5FD-18995B6249FD}"/>
              </a:ext>
            </a:extLst>
          </p:cNvPr>
          <p:cNvCxnSpPr>
            <a:stCxn id="5" idx="2"/>
          </p:cNvCxnSpPr>
          <p:nvPr/>
        </p:nvCxnSpPr>
        <p:spPr>
          <a:xfrm flipH="1">
            <a:off x="8157983" y="2519000"/>
            <a:ext cx="8948" cy="3740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848934-5B5E-8F53-052A-F12ABD8A02CD}"/>
              </a:ext>
            </a:extLst>
          </p:cNvPr>
          <p:cNvCxnSpPr>
            <a:cxnSpLocks/>
          </p:cNvCxnSpPr>
          <p:nvPr/>
        </p:nvCxnSpPr>
        <p:spPr>
          <a:xfrm>
            <a:off x="8317061" y="2514692"/>
            <a:ext cx="0" cy="65549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4299D0-E168-3E7A-193E-7602AA7EB9F8}"/>
              </a:ext>
            </a:extLst>
          </p:cNvPr>
          <p:cNvSpPr txBox="1"/>
          <p:nvPr/>
        </p:nvSpPr>
        <p:spPr>
          <a:xfrm>
            <a:off x="8627443" y="284844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pic>
        <p:nvPicPr>
          <p:cNvPr id="1026" name="Picture 2" descr="3D_PCB">
            <a:extLst>
              <a:ext uri="{FF2B5EF4-FFF2-40B4-BE49-F238E27FC236}">
                <a16:creationId xmlns:a16="http://schemas.microsoft.com/office/drawing/2014/main" id="{62ACB012-68B1-336F-DA34-5EE23C22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11" y="3310925"/>
            <a:ext cx="2342420" cy="176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B987AD-17E3-AAB2-0AC5-9AC36AFAC667}"/>
              </a:ext>
            </a:extLst>
          </p:cNvPr>
          <p:cNvCxnSpPr>
            <a:cxnSpLocks/>
          </p:cNvCxnSpPr>
          <p:nvPr/>
        </p:nvCxnSpPr>
        <p:spPr>
          <a:xfrm>
            <a:off x="6963497" y="4039459"/>
            <a:ext cx="3574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SP32-S3R8">
            <a:extLst>
              <a:ext uri="{FF2B5EF4-FFF2-40B4-BE49-F238E27FC236}">
                <a16:creationId xmlns:a16="http://schemas.microsoft.com/office/drawing/2014/main" id="{9F58C183-FAD2-11B8-8997-96D20B056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5"/>
          <a:stretch/>
        </p:blipFill>
        <p:spPr bwMode="auto">
          <a:xfrm>
            <a:off x="4503608" y="2129197"/>
            <a:ext cx="1064334" cy="118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18A09F-DB61-EFF8-17B8-4582049FA37B}"/>
              </a:ext>
            </a:extLst>
          </p:cNvPr>
          <p:cNvCxnSpPr>
            <a:cxnSpLocks/>
          </p:cNvCxnSpPr>
          <p:nvPr/>
        </p:nvCxnSpPr>
        <p:spPr>
          <a:xfrm>
            <a:off x="5526747" y="2701818"/>
            <a:ext cx="2340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blue and white wifi symbol&#10;&#10;Description automatically generated">
            <a:extLst>
              <a:ext uri="{FF2B5EF4-FFF2-40B4-BE49-F238E27FC236}">
                <a16:creationId xmlns:a16="http://schemas.microsoft.com/office/drawing/2014/main" id="{7CBA0366-FCA5-46CD-C075-9A6B3E67C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6"/>
          <a:stretch/>
        </p:blipFill>
        <p:spPr>
          <a:xfrm rot="5400000">
            <a:off x="4758893" y="1599277"/>
            <a:ext cx="651180" cy="68842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C3A442F-603A-6D55-2187-6CE56D605F76}"/>
              </a:ext>
            </a:extLst>
          </p:cNvPr>
          <p:cNvSpPr txBox="1"/>
          <p:nvPr/>
        </p:nvSpPr>
        <p:spPr>
          <a:xfrm>
            <a:off x="7769362" y="4356864"/>
            <a:ext cx="16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MP2 Controller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8F685A-9225-6DAB-A040-CCDDFE5A8D90}"/>
              </a:ext>
            </a:extLst>
          </p:cNvPr>
          <p:cNvGrpSpPr/>
          <p:nvPr/>
        </p:nvGrpSpPr>
        <p:grpSpPr>
          <a:xfrm>
            <a:off x="2405355" y="1522078"/>
            <a:ext cx="1705120" cy="2898180"/>
            <a:chOff x="275770" y="864286"/>
            <a:chExt cx="1689334" cy="3102232"/>
          </a:xfrm>
        </p:grpSpPr>
        <p:pic>
          <p:nvPicPr>
            <p:cNvPr id="45" name="Picture 44" descr="A black rectangular device with a white screen&#10;&#10;Description automatically generated">
              <a:extLst>
                <a:ext uri="{FF2B5EF4-FFF2-40B4-BE49-F238E27FC236}">
                  <a16:creationId xmlns:a16="http://schemas.microsoft.com/office/drawing/2014/main" id="{7B2CC12D-BAA4-3A31-AF41-7B52FE6A1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770" y="864286"/>
              <a:ext cx="1689334" cy="3102232"/>
            </a:xfrm>
            <a:prstGeom prst="rect">
              <a:avLst/>
            </a:prstGeom>
          </p:spPr>
        </p:pic>
        <p:pic>
          <p:nvPicPr>
            <p:cNvPr id="40" name="Picture 39" descr="A black and white logo&#10;&#10;Description automatically generated">
              <a:extLst>
                <a:ext uri="{FF2B5EF4-FFF2-40B4-BE49-F238E27FC236}">
                  <a16:creationId xmlns:a16="http://schemas.microsoft.com/office/drawing/2014/main" id="{4353CA14-2B21-0130-1298-1BDCD914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189" y="1346354"/>
              <a:ext cx="788573" cy="1106616"/>
            </a:xfrm>
            <a:prstGeom prst="rect">
              <a:avLst/>
            </a:prstGeom>
          </p:spPr>
        </p:pic>
      </p:grpSp>
      <p:pic>
        <p:nvPicPr>
          <p:cNvPr id="47" name="Picture 46" descr="A blue and white wifi symbol&#10;&#10;Description automatically generated">
            <a:extLst>
              <a:ext uri="{FF2B5EF4-FFF2-40B4-BE49-F238E27FC236}">
                <a16:creationId xmlns:a16="http://schemas.microsoft.com/office/drawing/2014/main" id="{9138390B-CD40-E76C-9F71-9073C075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15138">
            <a:off x="2926942" y="842625"/>
            <a:ext cx="661945" cy="68842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975F98B-E9CF-D773-6987-9433A5FD3B30}"/>
              </a:ext>
            </a:extLst>
          </p:cNvPr>
          <p:cNvSpPr txBox="1"/>
          <p:nvPr/>
        </p:nvSpPr>
        <p:spPr>
          <a:xfrm>
            <a:off x="247135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42034-2FBF-FBEA-D41D-D26FD58E5E30}"/>
              </a:ext>
            </a:extLst>
          </p:cNvPr>
          <p:cNvSpPr txBox="1"/>
          <p:nvPr/>
        </p:nvSpPr>
        <p:spPr>
          <a:xfrm>
            <a:off x="2634347" y="3070322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Serial terminal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0E344-93AE-188F-8348-5C4D7975E2D9}"/>
              </a:ext>
            </a:extLst>
          </p:cNvPr>
          <p:cNvSpPr txBox="1"/>
          <p:nvPr/>
        </p:nvSpPr>
        <p:spPr>
          <a:xfrm>
            <a:off x="5661324" y="2412219"/>
            <a:ext cx="67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UART1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A4192-20D6-0845-97E4-E81D5B5E077A}"/>
              </a:ext>
            </a:extLst>
          </p:cNvPr>
          <p:cNvSpPr txBox="1"/>
          <p:nvPr/>
        </p:nvSpPr>
        <p:spPr>
          <a:xfrm>
            <a:off x="6310899" y="3719154"/>
            <a:ext cx="67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UART2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C121-ABBD-5718-68DF-E12DF44CCA4F}"/>
              </a:ext>
            </a:extLst>
          </p:cNvPr>
          <p:cNvSpPr txBox="1"/>
          <p:nvPr/>
        </p:nvSpPr>
        <p:spPr>
          <a:xfrm>
            <a:off x="5863805" y="762349"/>
            <a:ext cx="304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MP2 Data Logger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D1BD744-8A4E-67AB-7EB5-847647B5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246533" y="3962057"/>
            <a:ext cx="427667" cy="4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59DC66-DFA6-1D4C-6AA0-F54687756323}"/>
              </a:ext>
            </a:extLst>
          </p:cNvPr>
          <p:cNvSpPr txBox="1"/>
          <p:nvPr/>
        </p:nvSpPr>
        <p:spPr>
          <a:xfrm>
            <a:off x="5133497" y="4311387"/>
            <a:ext cx="68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Speaker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6345C2-BFED-1A8D-675E-15639D47A641}"/>
              </a:ext>
            </a:extLst>
          </p:cNvPr>
          <p:cNvCxnSpPr>
            <a:cxnSpLocks/>
          </p:cNvCxnSpPr>
          <p:nvPr/>
        </p:nvCxnSpPr>
        <p:spPr>
          <a:xfrm>
            <a:off x="5574009" y="4127465"/>
            <a:ext cx="186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62301A-4439-64A3-2DAC-8A3C032FC2A1}"/>
              </a:ext>
            </a:extLst>
          </p:cNvPr>
          <p:cNvCxnSpPr>
            <a:cxnSpLocks/>
          </p:cNvCxnSpPr>
          <p:nvPr/>
        </p:nvCxnSpPr>
        <p:spPr>
          <a:xfrm>
            <a:off x="5567942" y="4231035"/>
            <a:ext cx="186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Owen</dc:creator>
  <cp:lastModifiedBy>White, Owen</cp:lastModifiedBy>
  <cp:revision>3</cp:revision>
  <dcterms:created xsi:type="dcterms:W3CDTF">2023-07-19T14:55:41Z</dcterms:created>
  <dcterms:modified xsi:type="dcterms:W3CDTF">2023-07-19T17:16:29Z</dcterms:modified>
</cp:coreProperties>
</file>