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8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8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9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4C98-D22D-40F8-A603-7C83FED2C251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2DF5-854E-411D-B205-DA622E2B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7261"/>
            <a:ext cx="9144000" cy="3416060"/>
          </a:xfrm>
        </p:spPr>
        <p:txBody>
          <a:bodyPr>
            <a:noAutofit/>
          </a:bodyPr>
          <a:lstStyle/>
          <a:p>
            <a:r>
              <a:rPr lang="en-US" sz="5000" u="sng" dirty="0" smtClean="0">
                <a:solidFill>
                  <a:srgbClr val="0070C0"/>
                </a:solidFill>
              </a:rPr>
              <a:t>Owen’s Project</a:t>
            </a:r>
            <a:r>
              <a:rPr lang="en-US" sz="5000" dirty="0" smtClean="0">
                <a:solidFill>
                  <a:srgbClr val="0070C0"/>
                </a:solidFill>
              </a:rPr>
              <a:t>: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err="1" smtClean="0"/>
              <a:t>TalkingData</a:t>
            </a:r>
            <a:r>
              <a:rPr lang="en-US" sz="5000" dirty="0" smtClean="0"/>
              <a:t> Mobile User Demographics</a:t>
            </a:r>
            <a:br>
              <a:rPr lang="en-US" sz="5000" dirty="0" smtClean="0"/>
            </a:b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Lightning Talk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58643"/>
            <a:ext cx="9144000" cy="693916"/>
          </a:xfrm>
        </p:spPr>
        <p:txBody>
          <a:bodyPr/>
          <a:lstStyle/>
          <a:p>
            <a:r>
              <a:rPr lang="en-US" dirty="0" smtClean="0"/>
              <a:t>7/19/2016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4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Problem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7851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TalkingData</a:t>
            </a:r>
            <a:r>
              <a:rPr lang="en-US" dirty="0" smtClean="0"/>
              <a:t>, China’s largest mobile data platform </a:t>
            </a:r>
            <a:r>
              <a:rPr lang="en-US" dirty="0"/>
              <a:t>is seeking to leverage behavioral data from more than 70% of the 500 million mobile devices active daily in China to help its </a:t>
            </a:r>
            <a:r>
              <a:rPr lang="en-US" dirty="0" smtClean="0"/>
              <a:t>clients (advertisers) </a:t>
            </a:r>
            <a:r>
              <a:rPr lang="en-US" dirty="0"/>
              <a:t>better understand and </a:t>
            </a:r>
            <a:r>
              <a:rPr lang="en-US" dirty="0" smtClean="0"/>
              <a:t>serve their </a:t>
            </a:r>
            <a:r>
              <a:rPr lang="en-US" dirty="0"/>
              <a:t>audiences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Advertisers want to surface better, more targeted, more relevant ads to the audiences.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Data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51984" cy="39880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15928" y="1690688"/>
            <a:ext cx="4074457" cy="4503438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Star schema</a:t>
            </a:r>
            <a:r>
              <a:rPr lang="en-US" dirty="0" smtClean="0"/>
              <a:t> centered around events table (when a user uses </a:t>
            </a:r>
            <a:r>
              <a:rPr lang="en-US" dirty="0" err="1" smtClean="0"/>
              <a:t>TalkingData</a:t>
            </a:r>
            <a:r>
              <a:rPr lang="en-US" dirty="0" smtClean="0"/>
              <a:t> SDK, the event gets logged here. Each event has an id, location (</a:t>
            </a:r>
            <a:r>
              <a:rPr lang="en-US" dirty="0" err="1" smtClean="0"/>
              <a:t>lat</a:t>
            </a:r>
            <a:r>
              <a:rPr lang="en-US" dirty="0" smtClean="0"/>
              <a:t>/long), and the event corresponds to a list of apps in </a:t>
            </a:r>
            <a:r>
              <a:rPr lang="en-US" dirty="0" err="1" smtClean="0"/>
              <a:t>app_events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u="sng" dirty="0" smtClean="0"/>
              <a:t>Six relational tables</a:t>
            </a:r>
            <a:r>
              <a:rPr lang="en-US" dirty="0"/>
              <a:t> </a:t>
            </a:r>
            <a:r>
              <a:rPr lang="en-US" dirty="0" smtClean="0"/>
              <a:t>convertible to a flat table</a:t>
            </a:r>
          </a:p>
        </p:txBody>
      </p:sp>
    </p:spTree>
    <p:extLst>
      <p:ext uri="{BB962C8B-B14F-4D97-AF65-F5344CB8AC3E}">
        <p14:creationId xmlns:p14="http://schemas.microsoft.com/office/powerpoint/2010/main" val="392179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Data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51984" cy="39880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15928" y="1690688"/>
            <a:ext cx="4074457" cy="45034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50+ </a:t>
            </a:r>
            <a:r>
              <a:rPr lang="en-US" dirty="0" err="1" smtClean="0"/>
              <a:t>phone_brands</a:t>
            </a:r>
            <a:r>
              <a:rPr lang="en-US" dirty="0" smtClean="0"/>
              <a:t>, all in Chinese - need translation:</a:t>
            </a:r>
          </a:p>
          <a:p>
            <a:pPr lvl="1"/>
            <a:r>
              <a:rPr lang="ja-JP" altLang="en-US" dirty="0" smtClean="0"/>
              <a:t>三星 </a:t>
            </a:r>
            <a:r>
              <a:rPr lang="en-US" dirty="0" err="1" smtClean="0"/>
              <a:t>samsung</a:t>
            </a:r>
            <a:endParaRPr lang="en-US" dirty="0" smtClean="0"/>
          </a:p>
          <a:p>
            <a:pPr lvl="1"/>
            <a:r>
              <a:rPr lang="ja-JP" altLang="en-US" dirty="0" smtClean="0"/>
              <a:t>天</a:t>
            </a:r>
            <a:r>
              <a:rPr lang="ja-JP" altLang="en-US" dirty="0"/>
              <a:t>语 </a:t>
            </a:r>
            <a:r>
              <a:rPr lang="en-US" dirty="0" err="1"/>
              <a:t>Ktouch</a:t>
            </a:r>
            <a:endParaRPr lang="en-US" dirty="0"/>
          </a:p>
          <a:p>
            <a:pPr lvl="1"/>
            <a:r>
              <a:rPr lang="ja-JP" altLang="en-US" dirty="0"/>
              <a:t>海信 </a:t>
            </a:r>
            <a:r>
              <a:rPr lang="en-US" dirty="0" err="1"/>
              <a:t>hisense</a:t>
            </a:r>
            <a:endParaRPr lang="en-US" dirty="0"/>
          </a:p>
          <a:p>
            <a:pPr lvl="1"/>
            <a:r>
              <a:rPr lang="ja-JP" altLang="en-US" dirty="0"/>
              <a:t>联想 </a:t>
            </a:r>
            <a:r>
              <a:rPr lang="en-US" dirty="0" err="1"/>
              <a:t>lenovo</a:t>
            </a:r>
            <a:endParaRPr lang="en-US" dirty="0"/>
          </a:p>
          <a:p>
            <a:pPr lvl="1"/>
            <a:r>
              <a:rPr lang="ja-JP" altLang="en-US" dirty="0"/>
              <a:t>欧比 </a:t>
            </a:r>
            <a:r>
              <a:rPr lang="en-US" dirty="0"/>
              <a:t>obi</a:t>
            </a:r>
          </a:p>
          <a:p>
            <a:pPr lvl="1"/>
            <a:r>
              <a:rPr lang="ja-JP" altLang="en-US" dirty="0"/>
              <a:t>爱派尔 </a:t>
            </a:r>
            <a:r>
              <a:rPr lang="en-US" dirty="0" err="1"/>
              <a:t>ipair</a:t>
            </a:r>
            <a:endParaRPr lang="en-US" dirty="0"/>
          </a:p>
          <a:p>
            <a:pPr lvl="1"/>
            <a:r>
              <a:rPr lang="ja-JP" altLang="en-US" dirty="0"/>
              <a:t>努比亚 </a:t>
            </a:r>
            <a:r>
              <a:rPr lang="en-US" dirty="0" err="1"/>
              <a:t>nubia</a:t>
            </a:r>
            <a:endParaRPr lang="en-US" dirty="0"/>
          </a:p>
          <a:p>
            <a:pPr lvl="1"/>
            <a:r>
              <a:rPr lang="ja-JP" altLang="en-US" dirty="0"/>
              <a:t>优米 </a:t>
            </a:r>
            <a:r>
              <a:rPr lang="en-US" dirty="0" err="1"/>
              <a:t>youmi</a:t>
            </a:r>
            <a:endParaRPr lang="en-US" dirty="0"/>
          </a:p>
          <a:p>
            <a:pPr lvl="1"/>
            <a:r>
              <a:rPr lang="ja-JP" altLang="en-US" dirty="0"/>
              <a:t>朵唯 </a:t>
            </a:r>
            <a:r>
              <a:rPr lang="en-US" dirty="0" err="1" smtClean="0"/>
              <a:t>dowe</a:t>
            </a:r>
          </a:p>
          <a:p>
            <a:pPr lvl="1"/>
            <a:r>
              <a:rPr lang="ja-JP" altLang="en-US" dirty="0" smtClean="0"/>
              <a:t>黑米 </a:t>
            </a:r>
            <a:r>
              <a:rPr lang="en-US" dirty="0" err="1" smtClean="0"/>
              <a:t>heymi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Hypothesis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business problem and the available data, I will need to build a model to predict users’ demographic characteristics based on their app usage, geolocation, and mobile device properties.</a:t>
            </a:r>
          </a:p>
          <a:p>
            <a:endParaRPr lang="en-US" dirty="0" smtClean="0"/>
          </a:p>
          <a:p>
            <a:r>
              <a:rPr lang="en-US" dirty="0" smtClean="0"/>
              <a:t>Success would be measured by the accuracy of the model and ultimately the performance of the improved, targeted 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 2 &amp; Problem 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bunch of baseball player and team statistics. Can we predict which teams will make the playoffs?  And which team will win the World Series?</a:t>
            </a:r>
          </a:p>
          <a:p>
            <a:endParaRPr lang="en-US" dirty="0" smtClean="0"/>
          </a:p>
          <a:p>
            <a:r>
              <a:rPr lang="en-US" dirty="0" smtClean="0"/>
              <a:t>Given atmospheric data, can we predict the weather?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8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262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Owen’s Project:  TalkingData Mobile User Demographics  Lightning Talk</vt:lpstr>
      <vt:lpstr>The Problem</vt:lpstr>
      <vt:lpstr>The Data</vt:lpstr>
      <vt:lpstr>The Data</vt:lpstr>
      <vt:lpstr>The Hypothesis</vt:lpstr>
      <vt:lpstr>Problem 2 &amp; Problem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Owen’s Project: TalkingData Mobile User Demographics  Lightning Talk</dc:title>
  <dc:creator>Owen Wichiencharoen</dc:creator>
  <cp:lastModifiedBy>Ankit P</cp:lastModifiedBy>
  <cp:revision>6</cp:revision>
  <dcterms:created xsi:type="dcterms:W3CDTF">2016-07-15T19:18:57Z</dcterms:created>
  <dcterms:modified xsi:type="dcterms:W3CDTF">2016-07-21T21:37:24Z</dcterms:modified>
</cp:coreProperties>
</file>