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5"/>
    <p:sldMasterId id="2147483813" r:id="rId6"/>
  </p:sldMasterIdLst>
  <p:notesMasterIdLst>
    <p:notesMasterId r:id="rId15"/>
  </p:notesMasterIdLst>
  <p:sldIdLst>
    <p:sldId id="267" r:id="rId7"/>
    <p:sldId id="276" r:id="rId8"/>
    <p:sldId id="275" r:id="rId9"/>
    <p:sldId id="274" r:id="rId10"/>
    <p:sldId id="272" r:id="rId11"/>
    <p:sldId id="264" r:id="rId12"/>
    <p:sldId id="268" r:id="rId13"/>
    <p:sldId id="273" r:id="rId14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jark Kalow" initials="TK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D3"/>
    <a:srgbClr val="E000B9"/>
    <a:srgbClr val="BF009E"/>
    <a:srgbClr val="1A5554"/>
    <a:srgbClr val="FF6600"/>
    <a:srgbClr val="FFCC00"/>
    <a:srgbClr val="008000"/>
    <a:srgbClr val="CC00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93785" autoAdjust="0"/>
  </p:normalViewPr>
  <p:slideViewPr>
    <p:cSldViewPr showGuides="1">
      <p:cViewPr varScale="1">
        <p:scale>
          <a:sx n="113" d="100"/>
          <a:sy n="113" d="100"/>
        </p:scale>
        <p:origin x="1560" y="184"/>
      </p:cViewPr>
      <p:guideLst>
        <p:guide orient="horz" pos="3974"/>
        <p:guide orient="horz" pos="754"/>
        <p:guide pos="158"/>
        <p:guide pos="5602"/>
      </p:guideLst>
    </p:cSldViewPr>
  </p:slideViewPr>
  <p:outlineViewPr>
    <p:cViewPr>
      <p:scale>
        <a:sx n="33" d="100"/>
        <a:sy n="33" d="100"/>
      </p:scale>
      <p:origin x="0" y="16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8A985-6460-46CD-8CE3-BBF585271009}" type="datetimeFigureOut">
              <a:rPr lang="de-DE" smtClean="0"/>
              <a:pPr/>
              <a:t>19.09.17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9B7D6-2DB4-4F36-8697-69D95088F8E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81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sp>
        <p:nvSpPr>
          <p:cNvPr id="33" name="Rechteck 32"/>
          <p:cNvSpPr/>
          <p:nvPr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4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86193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98913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98926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0136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514249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949998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009889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16396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510423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754017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35824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1" r:id="rId9"/>
    <p:sldLayoutId id="2147483773" r:id="rId10"/>
    <p:sldLayoutId id="2147483777" r:id="rId11"/>
    <p:sldLayoutId id="2147483778" r:id="rId12"/>
    <p:sldLayoutId id="2147483779" r:id="rId13"/>
    <p:sldLayoutId id="2147483781" r:id="rId14"/>
    <p:sldLayoutId id="214748381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08.09.2015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Cockpit - SWN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4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jpg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3888" y="1484784"/>
            <a:ext cx="541686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“Rogue One”, wg:155081681}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“Moana”, wg:12762232}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</a:t>
            </a:r>
            <a:r>
              <a:rPr lang="en-US" sz="2000" dirty="0" err="1" smtClean="0"/>
              <a:t>LaLaLand</a:t>
            </a:r>
            <a:r>
              <a:rPr lang="en-US" sz="2000" dirty="0" smtClean="0"/>
              <a:t>”, wg:4102091}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1340768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1484784"/>
            <a:ext cx="541686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“Rogue One”, wg:155081681}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2060848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“Moana”, wg:12762232}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36912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</a:t>
            </a:r>
            <a:r>
              <a:rPr lang="en-US" sz="2000" dirty="0" err="1" smtClean="0"/>
              <a:t>LaLaLand</a:t>
            </a:r>
            <a:r>
              <a:rPr lang="en-US" sz="2000" dirty="0" smtClean="0"/>
              <a:t>”, wg:4102091}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0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9512" y="1340768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484784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060848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2636912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1484784"/>
            <a:ext cx="541686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“Rogue One”, wg:155081681}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2060848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“Moana”, wg:12762232}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8" y="2636912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</a:t>
            </a:r>
            <a:r>
              <a:rPr lang="en-US" sz="2000" dirty="0" err="1" smtClean="0"/>
              <a:t>LaLaLand</a:t>
            </a:r>
            <a:r>
              <a:rPr lang="en-US" sz="2000" dirty="0" smtClean="0"/>
              <a:t>”, wg:4102091}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76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3140968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8" y="3212976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“Fences”, wg:6688105}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3789040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“Why Him?”, wg:11002968}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1484784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59632" y="2060848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59632" y="2636912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63888" y="1484784"/>
            <a:ext cx="541686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“Rogue One”, wg:155081681}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563888" y="2060848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“Moana”, wg:12762232}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563888" y="2636912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</a:t>
            </a:r>
            <a:r>
              <a:rPr lang="en-US" sz="2000" dirty="0" err="1" smtClean="0"/>
              <a:t>LaLaLand</a:t>
            </a:r>
            <a:r>
              <a:rPr lang="en-US" sz="2000" dirty="0" smtClean="0"/>
              <a:t>”, wg:4102091}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46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3140968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44531" y="3244914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244531" y="3820978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563888" y="3212976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“Fences”, wg:6688105}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63888" y="3789040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</a:t>
            </a:r>
            <a:r>
              <a:rPr lang="en-US" sz="2000" dirty="0" smtClean="0"/>
              <a:t>“Why Him?”, wg:11002968}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2" y="1484784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259632" y="2060848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59632" y="2636912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63888" y="1484784"/>
            <a:ext cx="541686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“Rogue One”, wg:155081681}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2060848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“Moana”, wg:12762232}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63888" y="2636912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</a:t>
            </a:r>
            <a:r>
              <a:rPr lang="en-US" sz="2000" dirty="0" err="1" smtClean="0"/>
              <a:t>LaLaLand</a:t>
            </a:r>
            <a:r>
              <a:rPr lang="en-US" sz="2000" dirty="0" smtClean="0"/>
              <a:t>”, wg:4102091}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26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1340768"/>
            <a:ext cx="8784976" cy="3096344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Update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44531" y="3244914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44531" y="3820978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563888" y="3212976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“Fences”, wg:6688105}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563888" y="3789040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“Why Him?”, wg:11002968}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59632" y="1484784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259632" y="2060848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259632" y="2636912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63888" y="1484784"/>
            <a:ext cx="541686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“Rogue One”, wg:155081681}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63888" y="2060848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“Moana”, wg:12762232}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563888" y="2636912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</a:t>
            </a:r>
            <a:r>
              <a:rPr lang="en-US" sz="2000" dirty="0" err="1" smtClean="0"/>
              <a:t>LaLaLand</a:t>
            </a:r>
            <a:r>
              <a:rPr lang="en-US" sz="2000" dirty="0" smtClean="0"/>
              <a:t>”, wg:4102091}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03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3212976"/>
            <a:ext cx="8784976" cy="1224136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44531" y="3244914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44531" y="3820978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2" y="1484784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259632" y="2060848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259632" y="2636912"/>
            <a:ext cx="1107996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 smtClean="0"/>
              <a:t>rect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63888" y="1484784"/>
            <a:ext cx="541686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“Rogue One”, wg:155081681}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2060848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“Moana”, wg:12762232}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563888" y="2636912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{title: “</a:t>
            </a:r>
            <a:r>
              <a:rPr lang="en-US" sz="2000" dirty="0" err="1" smtClean="0"/>
              <a:t>LaLaLand</a:t>
            </a:r>
            <a:r>
              <a:rPr lang="en-US" sz="2000" dirty="0" smtClean="0"/>
              <a:t>”, wg:4102091}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4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79512" y="3212976"/>
            <a:ext cx="8784976" cy="1224136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0" y="165355"/>
            <a:ext cx="1043608" cy="239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448" y="467556"/>
            <a:ext cx="424346" cy="42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484784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2060848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2636912"/>
            <a:ext cx="2031325" cy="40011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&lt;</a:t>
            </a:r>
            <a:r>
              <a:rPr lang="en-US" sz="2000" dirty="0" err="1"/>
              <a:t>svg:circle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84784"/>
            <a:ext cx="510909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smtClean="0"/>
              <a:t>{name: “FOMA”, x: 12.2, y:889.1}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060848"/>
            <a:ext cx="495520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{name: “AUSW”, x: 112.2, y:9.3}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2636912"/>
            <a:ext cx="464742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bg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 b="1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 smtClean="0"/>
              <a:t>{name</a:t>
            </a:r>
            <a:r>
              <a:rPr lang="en-US" sz="2000" smtClean="0"/>
              <a:t>: “BUHA”, </a:t>
            </a:r>
            <a:r>
              <a:rPr lang="en-US" sz="2000" dirty="0" smtClean="0"/>
              <a:t>x</a:t>
            </a:r>
            <a:r>
              <a:rPr lang="en-US" sz="2000" smtClean="0"/>
              <a:t>: 43, y:91.7}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56576" y="842809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DOM-</a:t>
            </a:r>
            <a:r>
              <a:rPr lang="en-US" dirty="0" err="1" smtClean="0"/>
              <a:t>Elemente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68883" y="84280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JavaScript-</a:t>
            </a:r>
            <a:r>
              <a:rPr lang="en-US" dirty="0" err="1" smtClean="0"/>
              <a:t>Objekte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GEBOTSVORLAGE-iteratec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8faa56b-6d57-4347-83a8-e40718b3fb1d">ITERASPDOCID-120-6006</_dlc_DocId>
    <_dlc_DocIdUrl xmlns="a8faa56b-6d57-4347-83a8-e40718b3fb1d">
      <Url>https://iterasp.iteratec.de/Projekte/_layouts/DocIdRedir.aspx?ID=ITERASPDOCID-120-6006</Url>
      <Description>ITERASPDOCID-120-6006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73881120460448ADF1B3C976D35791" ma:contentTypeVersion="0" ma:contentTypeDescription="Ein neues Dokument erstellen." ma:contentTypeScope="" ma:versionID="ef1c0e452c302ea88ee4e740515fd706">
  <xsd:schema xmlns:xsd="http://www.w3.org/2001/XMLSchema" xmlns:xs="http://www.w3.org/2001/XMLSchema" xmlns:p="http://schemas.microsoft.com/office/2006/metadata/properties" xmlns:ns2="a8faa56b-6d57-4347-83a8-e40718b3fb1d" targetNamespace="http://schemas.microsoft.com/office/2006/metadata/properties" ma:root="true" ma:fieldsID="8a9e00647cc87df91861562e5b08ef8b" ns2:_="">
    <xsd:import namespace="a8faa56b-6d57-4347-83a8-e40718b3fb1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aa56b-6d57-4347-83a8-e40718b3fb1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36290EA-583E-4774-B6CC-B9196BAF0C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BFB968-7055-40EC-8EF1-E0D843DF7E12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a8faa56b-6d57-4347-83a8-e40718b3fb1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963ED97-2DF2-4B5D-90E5-6A7BBF45B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aa56b-6d57-4347-83a8-e40718b3f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2FEC74A-4953-4E98-BA94-5501A165B7D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393</Words>
  <Application>Microsoft Macintosh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Calibri Light</vt:lpstr>
      <vt:lpstr>Courier New</vt:lpstr>
      <vt:lpstr>Symbol</vt:lpstr>
      <vt:lpstr>Wingdings</vt:lpstr>
      <vt:lpstr>Wingdings 3</vt:lpstr>
      <vt:lpstr>Arial</vt:lpstr>
      <vt:lpstr>ANGEBOTSVORLAGE-iteratec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iteratec GmbH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Einführung eines Cockpit-Systems für SWN</dc:title>
  <dc:creator>Oliver Wiegert</dc:creator>
  <cp:keywords>iteratec GmbH</cp:keywords>
  <cp:lastModifiedBy>Oliver Widder</cp:lastModifiedBy>
  <cp:revision>147</cp:revision>
  <cp:lastPrinted>2015-09-02T07:45:42Z</cp:lastPrinted>
  <dcterms:created xsi:type="dcterms:W3CDTF">2015-08-31T15:56:56Z</dcterms:created>
  <dcterms:modified xsi:type="dcterms:W3CDTF">2017-09-19T10:23:48Z</dcterms:modified>
  <cp:contentStatus>Version 2.4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0x0101008973881120460448ADF1B3C976D35791</vt:lpwstr>
  </property>
  <property fmtid="{D5CDD505-2E9C-101B-9397-08002B2CF9AE}" pid="3" name="_dlc_DocIdItemGuid">
    <vt:lpwstr>58ce7b7d-bcf3-471a-8a6d-b386f773e94a</vt:lpwstr>
  </property>
</Properties>
</file>