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50" r:id="rId71"/>
    <p:sldId id="451" r:id="rId72"/>
    <p:sldId id="323" r:id="rId73"/>
    <p:sldId id="326" r:id="rId74"/>
    <p:sldId id="325" r:id="rId75"/>
    <p:sldId id="327" r:id="rId76"/>
    <p:sldId id="378" r:id="rId77"/>
    <p:sldId id="338" r:id="rId78"/>
    <p:sldId id="339" r:id="rId79"/>
    <p:sldId id="340" r:id="rId80"/>
    <p:sldId id="328" r:id="rId81"/>
    <p:sldId id="330" r:id="rId82"/>
    <p:sldId id="386" r:id="rId83"/>
    <p:sldId id="387" r:id="rId84"/>
    <p:sldId id="405" r:id="rId85"/>
    <p:sldId id="406" r:id="rId86"/>
    <p:sldId id="385" r:id="rId87"/>
    <p:sldId id="407" r:id="rId88"/>
    <p:sldId id="331" r:id="rId89"/>
    <p:sldId id="332" r:id="rId90"/>
    <p:sldId id="335" r:id="rId91"/>
    <p:sldId id="346" r:id="rId92"/>
    <p:sldId id="345" r:id="rId93"/>
    <p:sldId id="347" r:id="rId94"/>
    <p:sldId id="348" r:id="rId95"/>
    <p:sldId id="349" r:id="rId96"/>
    <p:sldId id="350" r:id="rId97"/>
    <p:sldId id="366" r:id="rId98"/>
    <p:sldId id="367" r:id="rId9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6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4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90368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1224048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1835083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82699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81124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1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05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2533</Words>
  <Application>Microsoft Macintosh PowerPoint</Application>
  <PresentationFormat>On-screen Show (4:3)</PresentationFormat>
  <Paragraphs>1384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534</cp:revision>
  <dcterms:created xsi:type="dcterms:W3CDTF">2014-04-27T06:45:06Z</dcterms:created>
  <dcterms:modified xsi:type="dcterms:W3CDTF">2016-08-14T09:03:32Z</dcterms:modified>
</cp:coreProperties>
</file>