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323" r:id="rId50"/>
    <p:sldId id="326" r:id="rId51"/>
    <p:sldId id="325" r:id="rId52"/>
    <p:sldId id="327" r:id="rId53"/>
    <p:sldId id="378" r:id="rId54"/>
    <p:sldId id="338" r:id="rId55"/>
    <p:sldId id="339" r:id="rId56"/>
    <p:sldId id="340" r:id="rId57"/>
    <p:sldId id="328" r:id="rId58"/>
    <p:sldId id="330" r:id="rId59"/>
    <p:sldId id="386" r:id="rId60"/>
    <p:sldId id="387" r:id="rId61"/>
    <p:sldId id="405" r:id="rId62"/>
    <p:sldId id="406" r:id="rId63"/>
    <p:sldId id="385" r:id="rId64"/>
    <p:sldId id="407" r:id="rId65"/>
    <p:sldId id="331" r:id="rId66"/>
    <p:sldId id="332" r:id="rId67"/>
    <p:sldId id="335" r:id="rId68"/>
    <p:sldId id="346" r:id="rId69"/>
    <p:sldId id="345" r:id="rId70"/>
    <p:sldId id="347" r:id="rId71"/>
    <p:sldId id="348" r:id="rId72"/>
    <p:sldId id="349" r:id="rId73"/>
    <p:sldId id="350" r:id="rId74"/>
    <p:sldId id="366" r:id="rId75"/>
    <p:sldId id="367" r:id="rId76"/>
    <p:sldId id="359" r:id="rId77"/>
    <p:sldId id="351" r:id="rId78"/>
    <p:sldId id="352" r:id="rId79"/>
    <p:sldId id="353" r:id="rId80"/>
    <p:sldId id="354" r:id="rId81"/>
    <p:sldId id="361" r:id="rId82"/>
    <p:sldId id="412" r:id="rId83"/>
    <p:sldId id="417" r:id="rId84"/>
    <p:sldId id="418" r:id="rId85"/>
    <p:sldId id="419" r:id="rId86"/>
    <p:sldId id="416" r:id="rId87"/>
    <p:sldId id="420" r:id="rId88"/>
    <p:sldId id="356" r:id="rId89"/>
    <p:sldId id="360" r:id="rId90"/>
    <p:sldId id="290" r:id="rId91"/>
    <p:sldId id="291" r:id="rId92"/>
    <p:sldId id="293" r:id="rId93"/>
    <p:sldId id="294" r:id="rId94"/>
    <p:sldId id="421" r:id="rId95"/>
    <p:sldId id="368" r:id="rId96"/>
    <p:sldId id="422" r:id="rId97"/>
    <p:sldId id="426" r:id="rId98"/>
    <p:sldId id="423" r:id="rId99"/>
    <p:sldId id="369" r:id="rId100"/>
    <p:sldId id="424" r:id="rId101"/>
    <p:sldId id="370" r:id="rId102"/>
    <p:sldId id="425" r:id="rId103"/>
    <p:sldId id="371" r:id="rId104"/>
    <p:sldId id="295" r:id="rId105"/>
    <p:sldId id="296" r:id="rId106"/>
    <p:sldId id="297" r:id="rId107"/>
    <p:sldId id="298" r:id="rId108"/>
    <p:sldId id="299" r:id="rId109"/>
    <p:sldId id="300" r:id="rId110"/>
    <p:sldId id="301" r:id="rId111"/>
    <p:sldId id="302" r:id="rId112"/>
    <p:sldId id="306" r:id="rId113"/>
    <p:sldId id="305" r:id="rId114"/>
    <p:sldId id="308" r:id="rId115"/>
    <p:sldId id="309" r:id="rId116"/>
    <p:sldId id="310" r:id="rId117"/>
    <p:sldId id="311" r:id="rId118"/>
    <p:sldId id="312" r:id="rId119"/>
    <p:sldId id="313" r:id="rId120"/>
    <p:sldId id="314" r:id="rId121"/>
    <p:sldId id="393" r:id="rId122"/>
    <p:sldId id="395" r:id="rId123"/>
    <p:sldId id="396" r:id="rId124"/>
    <p:sldId id="397" r:id="rId125"/>
    <p:sldId id="398" r:id="rId126"/>
    <p:sldId id="399" r:id="rId127"/>
    <p:sldId id="400" r:id="rId128"/>
    <p:sldId id="401" r:id="rId129"/>
    <p:sldId id="402" r:id="rId130"/>
    <p:sldId id="403" r:id="rId131"/>
    <p:sldId id="404" r:id="rId132"/>
    <p:sldId id="341" r:id="rId133"/>
    <p:sldId id="342" r:id="rId134"/>
    <p:sldId id="343" r:id="rId13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presProps" Target="presProps.xml"/><Relationship Id="rId137" Type="http://schemas.openxmlformats.org/officeDocument/2006/relationships/viewProps" Target="viewProps.xml"/><Relationship Id="rId138" Type="http://schemas.openxmlformats.org/officeDocument/2006/relationships/theme" Target="theme/theme1.xml"/><Relationship Id="rId13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13.08.16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# BOOOOM!!!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# erst mal Pause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2247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60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38781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Alternative 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onto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feature~2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Alternative 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–i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503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38174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46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67" idx="0"/>
          </p:cNvCxnSpPr>
          <p:nvPr/>
        </p:nvCxnSpPr>
        <p:spPr>
          <a:xfrm flipH="1">
            <a:off x="7373228" y="4437847"/>
            <a:ext cx="267976" cy="134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47313" y="5473313"/>
            <a:ext cx="2957032" cy="1215012"/>
          </a:xfrm>
          <a:prstGeom prst="wedgeRoundRectCallout">
            <a:avLst>
              <a:gd name="adj1" fmla="val 22933"/>
              <a:gd name="adj2" fmla="val -680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 Fehler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feature~2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6" name="Oval 65"/>
          <p:cNvSpPr/>
          <p:nvPr/>
        </p:nvSpPr>
        <p:spPr>
          <a:xfrm>
            <a:off x="6082161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81262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8" name="Gerade Verbindung mit Pfeil 67"/>
          <p:cNvCxnSpPr>
            <a:stCxn id="67" idx="2"/>
            <a:endCxn id="66" idx="6"/>
          </p:cNvCxnSpPr>
          <p:nvPr/>
        </p:nvCxnSpPr>
        <p:spPr>
          <a:xfrm flipH="1">
            <a:off x="6666092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2"/>
          </p:cNvCxnSpPr>
          <p:nvPr/>
        </p:nvCxnSpPr>
        <p:spPr>
          <a:xfrm flipH="1">
            <a:off x="5687496" y="6066924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1" name="Gerade Verbindung mit Pfeil 70"/>
          <p:cNvCxnSpPr>
            <a:stCxn id="70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48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214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29632647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5261453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2731357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30306631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3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2990677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715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Interactive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422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469417" y="2354310"/>
            <a:ext cx="1841027" cy="642368"/>
          </a:xfrm>
          <a:prstGeom prst="wedgeRoundRectCallout">
            <a:avLst>
              <a:gd name="adj1" fmla="val -57714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165569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787060" y="3077866"/>
            <a:ext cx="1841027" cy="642368"/>
          </a:xfrm>
          <a:prstGeom prst="wedgeRoundRectCallout">
            <a:avLst>
              <a:gd name="adj1" fmla="val -54542"/>
              <a:gd name="adj2" fmla="val -1488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uebung5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21" idx="2"/>
            <a:endCxn id="3" idx="7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39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17" idx="0"/>
          </p:cNvCxnSpPr>
          <p:nvPr/>
        </p:nvCxnSpPr>
        <p:spPr>
          <a:xfrm flipH="1">
            <a:off x="2941494" y="3968421"/>
            <a:ext cx="268873" cy="98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 rechteckige Legende 25"/>
          <p:cNvSpPr/>
          <p:nvPr/>
        </p:nvSpPr>
        <p:spPr>
          <a:xfrm>
            <a:off x="3576884" y="4927610"/>
            <a:ext cx="2933951" cy="642368"/>
          </a:xfrm>
          <a:prstGeom prst="wedgeRoundRectCallout">
            <a:avLst>
              <a:gd name="adj1" fmla="val -59300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27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4610473" y="4497100"/>
            <a:ext cx="3608361" cy="1800097"/>
          </a:xfrm>
          <a:prstGeom prst="wedgeRoundRectCallout">
            <a:avLst>
              <a:gd name="adj1" fmla="val -85467"/>
              <a:gd name="adj2" fmla="val 217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27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3602448" y="3317596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</p:spTree>
    <p:extLst>
      <p:ext uri="{BB962C8B-B14F-4D97-AF65-F5344CB8AC3E}">
        <p14:creationId xmlns:p14="http://schemas.microsoft.com/office/powerpoint/2010/main" val="22466329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701469" y="4430477"/>
            <a:ext cx="3333384" cy="605884"/>
          </a:xfrm>
          <a:prstGeom prst="wedgeRoundRectCallout">
            <a:avLst>
              <a:gd name="adj1" fmla="val -78831"/>
              <a:gd name="adj2" fmla="val -319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–f 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35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1632932" y="4497100"/>
            <a:ext cx="69974" cy="45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7" y="5705161"/>
            <a:ext cx="1940750" cy="605884"/>
          </a:xfrm>
          <a:prstGeom prst="wedgeRoundRectCallout">
            <a:avLst>
              <a:gd name="adj1" fmla="val -105034"/>
              <a:gd name="adj2" fmla="val 174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0966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1839382" y="5438967"/>
            <a:ext cx="895661" cy="569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84945" y="41425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2038665" y="4449088"/>
            <a:ext cx="377362" cy="47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7845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43" idx="7"/>
          </p:cNvCxnSpPr>
          <p:nvPr/>
        </p:nvCxnSpPr>
        <p:spPr>
          <a:xfrm flipH="1">
            <a:off x="902074" y="3968421"/>
            <a:ext cx="207463" cy="4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6" y="5705161"/>
            <a:ext cx="2933433" cy="605884"/>
          </a:xfrm>
          <a:prstGeom prst="wedgeRoundRectCallout">
            <a:avLst>
              <a:gd name="adj1" fmla="val -94086"/>
              <a:gd name="adj2" fmla="val 150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-i </a:t>
            </a:r>
            <a:r>
              <a:rPr lang="de-DE" dirty="0" err="1" smtClean="0"/>
              <a:t>server</a:t>
            </a:r>
            <a:r>
              <a:rPr lang="de-DE" dirty="0" smtClean="0"/>
              <a:t>/uebung5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46699" y="49245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2245115" y="5410514"/>
            <a:ext cx="489928" cy="597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87589" y="48407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C‘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3658" y="43483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43" idx="4"/>
            <a:endCxn id="42" idx="2"/>
          </p:cNvCxnSpPr>
          <p:nvPr/>
        </p:nvCxnSpPr>
        <p:spPr>
          <a:xfrm>
            <a:off x="695624" y="4917754"/>
            <a:ext cx="291965" cy="20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2" idx="6"/>
            <a:endCxn id="41" idx="2"/>
          </p:cNvCxnSpPr>
          <p:nvPr/>
        </p:nvCxnSpPr>
        <p:spPr>
          <a:xfrm>
            <a:off x="1571520" y="5125446"/>
            <a:ext cx="175179" cy="8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795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4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uebung9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88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649606" cy="914400"/>
            <a:chOff x="452549" y="1270407"/>
            <a:chExt cx="1649606" cy="914400"/>
          </a:xfrm>
        </p:grpSpPr>
        <p:sp>
          <p:nvSpPr>
            <p:cNvPr id="6" name="Rechteck 5"/>
            <p:cNvSpPr/>
            <p:nvPr/>
          </p:nvSpPr>
          <p:spPr>
            <a:xfrm>
              <a:off x="452549" y="1270407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313cd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0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wieder zurück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64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Submodule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submodule</a:t>
            </a:r>
            <a:r>
              <a:rPr lang="de-DE" dirty="0" smtClean="0"/>
              <a:t>: 2a855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306568" y="5020240"/>
            <a:ext cx="2189739" cy="1637413"/>
            <a:chOff x="262773" y="4223159"/>
            <a:chExt cx="2189739" cy="1637413"/>
          </a:xfrm>
        </p:grpSpPr>
        <p:sp>
          <p:nvSpPr>
            <p:cNvPr id="25" name="Rechteck 24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62773" y="422315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submodule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584987" y="5446054"/>
            <a:ext cx="1409614" cy="1025797"/>
            <a:chOff x="452549" y="1270407"/>
            <a:chExt cx="1751792" cy="1283732"/>
          </a:xfrm>
        </p:grpSpPr>
        <p:sp>
          <p:nvSpPr>
            <p:cNvPr id="28" name="Rechteck 27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500149" y="5173226"/>
            <a:ext cx="1109951" cy="1319512"/>
            <a:chOff x="5772739" y="4200235"/>
            <a:chExt cx="1109951" cy="1319512"/>
          </a:xfrm>
        </p:grpSpPr>
        <p:sp>
          <p:nvSpPr>
            <p:cNvPr id="31" name="Oval 30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5599f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772739" y="4200235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28855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6616518" y="5209006"/>
            <a:ext cx="1751792" cy="1283732"/>
            <a:chOff x="452549" y="1270407"/>
            <a:chExt cx="1751792" cy="1283732"/>
          </a:xfrm>
        </p:grpSpPr>
        <p:sp>
          <p:nvSpPr>
            <p:cNvPr id="34" name="Rechteck 33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C.txt:3cc58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5599f</a:t>
              </a:r>
              <a:endParaRPr lang="de-DE" dirty="0"/>
            </a:p>
          </p:txBody>
        </p:sp>
      </p:grpSp>
      <p:grpSp>
        <p:nvGrpSpPr>
          <p:cNvPr id="36" name="Gruppierung 35"/>
          <p:cNvGrpSpPr/>
          <p:nvPr/>
        </p:nvGrpSpPr>
        <p:grpSpPr>
          <a:xfrm>
            <a:off x="7487154" y="4029704"/>
            <a:ext cx="840281" cy="1283732"/>
            <a:chOff x="452549" y="1270407"/>
            <a:chExt cx="840281" cy="1283732"/>
          </a:xfrm>
        </p:grpSpPr>
        <p:sp>
          <p:nvSpPr>
            <p:cNvPr id="37" name="Rechteck 36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712617" y="1998170"/>
            <a:ext cx="1214286" cy="381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5074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Rebase</a:t>
            </a:r>
            <a:r>
              <a:rPr lang="de-DE" dirty="0"/>
              <a:t> und Interactive </a:t>
            </a:r>
            <a:r>
              <a:rPr lang="de-DE" dirty="0" err="1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Submodule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smtClean="0">
                <a:latin typeface="Courier New"/>
                <a:cs typeface="Courier New"/>
              </a:rPr>
              <a:t>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smtClean="0">
                <a:latin typeface="Courier New"/>
                <a:cs typeface="Courier New"/>
              </a:rPr>
              <a:t>cd 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symbolic-ref</a:t>
            </a:r>
            <a:r>
              <a:rPr lang="de-DE" b="1" dirty="0" smtClean="0">
                <a:latin typeface="Courier New"/>
                <a:cs typeface="Courier New"/>
              </a:rPr>
              <a:t> HEAD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heads</a:t>
            </a:r>
            <a:r>
              <a:rPr lang="de-DE" b="1" dirty="0" smtClean="0">
                <a:latin typeface="Courier New"/>
                <a:cs typeface="Courier New"/>
              </a:rPr>
              <a:t>/uebung0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vi HEAD </a:t>
            </a:r>
            <a:r>
              <a:rPr lang="de-DE" b="1" dirty="0" smtClean="0">
                <a:latin typeface="Courier New"/>
                <a:cs typeface="Courier New"/>
              </a:rPr>
              <a:t>und 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etzen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ORIG_HEAD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Vergleich von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Merge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diff</a:t>
            </a:r>
            <a:r>
              <a:rPr lang="de-DE" b="1" smtClean="0">
                <a:latin typeface="Courier New"/>
                <a:cs typeface="Courier New"/>
                <a:sym typeface="Wingdings"/>
              </a:rPr>
              <a:t> uebung1 uebung1-merge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alles auf Anfang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kleiner Check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HEAD:master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„Best(???)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5560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19438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150520" y="1352291"/>
            <a:ext cx="416044" cy="68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5413" y="402942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6495" y="3344720"/>
            <a:ext cx="431022" cy="68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274598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68" idx="0"/>
            <a:endCxn id="29" idx="5"/>
          </p:cNvCxnSpPr>
          <p:nvPr/>
        </p:nvCxnSpPr>
        <p:spPr>
          <a:xfrm flipH="1" flipV="1">
            <a:off x="4341483" y="3261337"/>
            <a:ext cx="864197" cy="32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752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793991" y="11187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 flipH="1">
            <a:off x="4566564" y="1425288"/>
            <a:ext cx="158509" cy="612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370516" y="491997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6" idx="4"/>
          </p:cNvCxnSpPr>
          <p:nvPr/>
        </p:nvCxnSpPr>
        <p:spPr>
          <a:xfrm flipV="1">
            <a:off x="4301598" y="4237615"/>
            <a:ext cx="540570" cy="682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58676" y="5536947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5441836" y="457342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46" idx="5"/>
          </p:cNvCxnSpPr>
          <p:nvPr/>
        </p:nvCxnSpPr>
        <p:spPr>
          <a:xfrm flipH="1" flipV="1">
            <a:off x="5048618" y="4154233"/>
            <a:ext cx="1324300" cy="41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50031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730486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689766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1"/>
          </p:cNvCxnSpPr>
          <p:nvPr/>
        </p:nvCxnSpPr>
        <p:spPr>
          <a:xfrm>
            <a:off x="5620848" y="1352291"/>
            <a:ext cx="637042" cy="77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635482" y="48761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3" idx="3"/>
          </p:cNvCxnSpPr>
          <p:nvPr/>
        </p:nvCxnSpPr>
        <p:spPr>
          <a:xfrm flipV="1">
            <a:off x="4566564" y="4154233"/>
            <a:ext cx="941213" cy="721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93008" y="8559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824090" y="1162501"/>
            <a:ext cx="640251" cy="87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181137" y="57165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52" idx="4"/>
          </p:cNvCxnSpPr>
          <p:nvPr/>
        </p:nvCxnSpPr>
        <p:spPr>
          <a:xfrm flipV="1">
            <a:off x="6112219" y="5288427"/>
            <a:ext cx="291966" cy="42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1221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 flipH="1" flipV="1">
            <a:off x="5776458" y="5002105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64736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41058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  <a:r>
              <a:rPr lang="de-DE" sz="1000" b="1" dirty="0" smtClean="0">
                <a:latin typeface="Courier New"/>
                <a:cs typeface="Courier New"/>
              </a:rPr>
              <a:t>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4015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F3‘‘</a:t>
            </a:r>
          </a:p>
        </p:txBody>
      </p:sp>
      <p:cxnSp>
        <p:nvCxnSpPr>
          <p:cNvPr id="59" name="Gerade Verbindung mit Pfeil 58"/>
          <p:cNvCxnSpPr>
            <a:stCxn id="57" idx="2"/>
            <a:endCxn id="56" idx="6"/>
          </p:cNvCxnSpPr>
          <p:nvPr/>
        </p:nvCxnSpPr>
        <p:spPr>
          <a:xfrm flipH="1">
            <a:off x="3848667" y="5003742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8" idx="2"/>
            <a:endCxn id="57" idx="6"/>
          </p:cNvCxnSpPr>
          <p:nvPr/>
        </p:nvCxnSpPr>
        <p:spPr>
          <a:xfrm flipH="1">
            <a:off x="4824989" y="5003742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6" idx="0"/>
            <a:endCxn id="15" idx="3"/>
          </p:cNvCxnSpPr>
          <p:nvPr/>
        </p:nvCxnSpPr>
        <p:spPr>
          <a:xfrm flipV="1">
            <a:off x="3556702" y="2527496"/>
            <a:ext cx="2701188" cy="219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6422" y="5612465"/>
            <a:ext cx="3205517" cy="821390"/>
          </a:xfrm>
          <a:prstGeom prst="wedgeRoundRectCallout">
            <a:avLst>
              <a:gd name="adj1" fmla="val -9482"/>
              <a:gd name="adj2" fmla="val -1051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6755171" y="527768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52" idx="6"/>
          </p:cNvCxnSpPr>
          <p:nvPr/>
        </p:nvCxnSpPr>
        <p:spPr>
          <a:xfrm flipH="1" flipV="1">
            <a:off x="6696150" y="5003742"/>
            <a:ext cx="990103" cy="27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35432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22689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ohne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2446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–b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0877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509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8968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der arme Kollege...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... arbeitet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F4 &gt;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F4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F5 &gt;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F5</a:t>
            </a:r>
          </a:p>
        </p:txBody>
      </p:sp>
    </p:spTree>
    <p:extLst>
      <p:ext uri="{BB962C8B-B14F-4D97-AF65-F5344CB8AC3E}">
        <p14:creationId xmlns:p14="http://schemas.microsoft.com/office/powerpoint/2010/main" val="8135493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Schurke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rebaset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... und nach mir die Hölle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/uebung8-2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58561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805913"/>
            <a:ext cx="3205517" cy="821390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7" idx="1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99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arme Kollege weiß von nix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rennt in sein....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...Glück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58873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544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2" y="5656229"/>
            <a:ext cx="2748627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58172" y="643475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394474" cy="521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58172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57273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7" name="Gerade Verbindung mit Pfeil 66"/>
          <p:cNvCxnSpPr>
            <a:stCxn id="66" idx="2"/>
            <a:endCxn id="65" idx="6"/>
          </p:cNvCxnSpPr>
          <p:nvPr/>
        </p:nvCxnSpPr>
        <p:spPr>
          <a:xfrm flipH="1">
            <a:off x="6642103" y="60290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5" idx="2"/>
          </p:cNvCxnSpPr>
          <p:nvPr/>
        </p:nvCxnSpPr>
        <p:spPr>
          <a:xfrm flipH="1">
            <a:off x="5663507" y="6029019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9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291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20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93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52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ORIG_HEAD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reflog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668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mit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003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/uebung8-3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ORIG_HEAD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ORIG_HEAD~1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796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 flipV="1">
            <a:off x="4871363" y="2134061"/>
            <a:ext cx="1277607" cy="43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14" idx="6"/>
          </p:cNvCxnSpPr>
          <p:nvPr/>
        </p:nvCxnSpPr>
        <p:spPr>
          <a:xfrm flipH="1">
            <a:off x="4871363" y="1980769"/>
            <a:ext cx="1277607" cy="4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58168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979906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75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wieder Kollegenschwein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UUPS!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Konflikt in M5.txt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M5.txt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–f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7849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700619"/>
            <a:ext cx="3205517" cy="926684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smtClean="0"/>
              <a:t>(Konflikt in M5.txt lösen)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3560</Words>
  <Application>Microsoft Macintosh PowerPoint</Application>
  <PresentationFormat>On-screen Show (4:3)</PresentationFormat>
  <Paragraphs>1940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9" baseType="lpstr">
      <vt:lpstr>Calibri</vt:lpstr>
      <vt:lpstr>Courier New</vt:lpstr>
      <vt:lpstr>Wingdings</vt:lpstr>
      <vt:lpstr>Arial</vt:lpstr>
      <vt:lpstr>Office-Design</vt:lpstr>
      <vt:lpstr>Git Workshop</vt:lpstr>
      <vt:lpstr>PowerPoint Presentation</vt:lpstr>
      <vt:lpstr>Blobs, Trees, Commits und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File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„Best(?)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„Best(???) Practice“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Reset</vt:lpstr>
      <vt:lpstr>PowerPoint Presentation</vt:lpstr>
      <vt:lpstr>PowerPoint Presentation</vt:lpstr>
      <vt:lpstr>PowerPoint Presentation</vt:lpstr>
      <vt:lpstr>PowerPoint Presentation</vt:lpstr>
      <vt:lpstr>commit --amend </vt:lpstr>
      <vt:lpstr>PowerPoint Presentation</vt:lpstr>
      <vt:lpstr>PowerPoint Presentation</vt:lpstr>
      <vt:lpstr>Interactive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530</cp:revision>
  <dcterms:created xsi:type="dcterms:W3CDTF">2014-04-27T06:45:06Z</dcterms:created>
  <dcterms:modified xsi:type="dcterms:W3CDTF">2016-08-14T08:29:12Z</dcterms:modified>
</cp:coreProperties>
</file>