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806" y="39512"/>
            <a:ext cx="12191999" cy="3219292"/>
          </a:xfrm>
        </p:spPr>
        <p:txBody>
          <a:bodyPr/>
          <a:lstStyle/>
          <a:p>
            <a:pPr algn="ctr"/>
            <a:r>
              <a:rPr lang="de-DE" dirty="0" err="1"/>
              <a:t>Ørsted</a:t>
            </a:r>
            <a:r>
              <a:rPr lang="de-DE" dirty="0"/>
              <a:t> AG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t="37748" r="1670"/>
          <a:stretch/>
        </p:blipFill>
        <p:spPr>
          <a:xfrm>
            <a:off x="1520909" y="2596116"/>
            <a:ext cx="9150179" cy="36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Geschichte</a:t>
            </a:r>
          </a:p>
          <a:p>
            <a:endParaRPr lang="de-CH" dirty="0"/>
          </a:p>
          <a:p>
            <a:r>
              <a:rPr lang="de-CH" dirty="0" smtClean="0"/>
              <a:t>Supercars – Angebote</a:t>
            </a:r>
          </a:p>
          <a:p>
            <a:endParaRPr lang="de-CH" dirty="0"/>
          </a:p>
          <a:p>
            <a:r>
              <a:rPr lang="de-CH" dirty="0" err="1" smtClean="0"/>
              <a:t>Flyingcars</a:t>
            </a:r>
            <a:r>
              <a:rPr lang="de-CH" dirty="0" smtClean="0"/>
              <a:t> - Angebote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54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Gründung 2018 durch Geschäftsführer Etienne </a:t>
            </a:r>
            <a:r>
              <a:rPr lang="de-DE" dirty="0" err="1" smtClean="0"/>
              <a:t>Ørsted</a:t>
            </a:r>
            <a:endParaRPr lang="de-DE" dirty="0" smtClean="0"/>
          </a:p>
          <a:p>
            <a:endParaRPr lang="de-CH" dirty="0"/>
          </a:p>
          <a:p>
            <a:r>
              <a:rPr lang="de-CH" dirty="0" smtClean="0"/>
              <a:t>Einsteiger im Bereich der Elektroautos und fliegenden Autos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57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Supercars - Angebote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89" y="1508814"/>
            <a:ext cx="7481221" cy="4987481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8257" b="3691"/>
          <a:stretch/>
        </p:blipFill>
        <p:spPr>
          <a:xfrm>
            <a:off x="2330543" y="1508814"/>
            <a:ext cx="7530914" cy="49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69" y="2034591"/>
            <a:ext cx="7397723" cy="3702572"/>
          </a:xfr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1219200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Flyingcars</a:t>
            </a:r>
            <a:r>
              <a:rPr lang="de-CH" dirty="0" smtClean="0"/>
              <a:t> - Angebote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19" y="1853248"/>
            <a:ext cx="6399361" cy="42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Ørsted AG </vt:lpstr>
      <vt:lpstr>Inhaltsverzeichnis</vt:lpstr>
      <vt:lpstr>Geschichte</vt:lpstr>
      <vt:lpstr> Supercars - Angebote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Ørsted AG</dc:title>
  <dc:creator>Olivier Etienne Winkler</dc:creator>
  <cp:lastModifiedBy>Olivier Etienne Winkler</cp:lastModifiedBy>
  <cp:revision>10</cp:revision>
  <dcterms:created xsi:type="dcterms:W3CDTF">2018-01-17T10:16:24Z</dcterms:created>
  <dcterms:modified xsi:type="dcterms:W3CDTF">2018-01-17T11:45:54Z</dcterms:modified>
</cp:coreProperties>
</file>