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1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250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0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7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2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21185903">
            <a:off x="3305965" y="4103066"/>
            <a:ext cx="7073174" cy="1747945"/>
          </a:xfrm>
        </p:spPr>
        <p:txBody>
          <a:bodyPr>
            <a:noAutofit/>
          </a:bodyPr>
          <a:lstStyle/>
          <a:p>
            <a:r>
              <a:rPr lang="de-CH" sz="8000" dirty="0" smtClean="0"/>
              <a:t>Smartwatch</a:t>
            </a:r>
            <a:endParaRPr lang="de-DE" sz="8000" dirty="0"/>
          </a:p>
        </p:txBody>
      </p:sp>
      <p:pic>
        <p:nvPicPr>
          <p:cNvPr id="2056" name="Picture 8" descr="Bildergebnis für smartwatch app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8719">
            <a:off x="3338698" y="710214"/>
            <a:ext cx="4780409" cy="39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Facts zur </a:t>
            </a:r>
            <a:r>
              <a:rPr lang="de-DE" dirty="0" err="1" smtClean="0"/>
              <a:t>smartwatch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436645" cy="3541714"/>
          </a:xfrm>
        </p:spPr>
        <p:txBody>
          <a:bodyPr>
            <a:normAutofit/>
          </a:bodyPr>
          <a:lstStyle/>
          <a:p>
            <a:r>
              <a:rPr lang="de-DE" sz="3000" dirty="0" smtClean="0"/>
              <a:t>Praktisches </a:t>
            </a:r>
            <a:r>
              <a:rPr lang="de-DE" sz="3000" dirty="0" smtClean="0"/>
              <a:t>Gadget für den Alltag</a:t>
            </a:r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 err="1" smtClean="0"/>
              <a:t>Pebble</a:t>
            </a:r>
            <a:endParaRPr lang="de-DE" sz="3000" dirty="0" smtClean="0"/>
          </a:p>
          <a:p>
            <a:endParaRPr lang="de-DE" dirty="0"/>
          </a:p>
        </p:txBody>
      </p:sp>
      <p:pic>
        <p:nvPicPr>
          <p:cNvPr id="4" name="Bild 2" descr="Bildergebnis für smartwatche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9392"/>
          <a:stretch/>
        </p:blipFill>
        <p:spPr bwMode="auto">
          <a:xfrm>
            <a:off x="6687475" y="2249487"/>
            <a:ext cx="4630203" cy="29294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Bildergebnis für peb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65" y="2328129"/>
            <a:ext cx="4462813" cy="250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Apple Watch vs. Samsung </a:t>
            </a:r>
            <a:r>
              <a:rPr lang="de-DE" dirty="0" err="1" smtClean="0"/>
              <a:t>gear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Picture 6" descr="Bildergebnis für apple watch series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016">
            <a:off x="6354934" y="2052422"/>
            <a:ext cx="3831394" cy="367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516">
            <a:off x="1020125" y="2255027"/>
            <a:ext cx="4353416" cy="3265062"/>
          </a:xfrm>
          <a:prstGeom prst="rect">
            <a:avLst/>
          </a:prstGeom>
        </p:spPr>
      </p:pic>
      <p:pic>
        <p:nvPicPr>
          <p:cNvPr id="8" name="Punch -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64" end="1125.166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69633" y="7164243"/>
            <a:ext cx="487363" cy="501626"/>
          </a:xfrm>
          <a:prstGeom prst="rect">
            <a:avLst/>
          </a:prstGeom>
        </p:spPr>
      </p:pic>
      <p:pic>
        <p:nvPicPr>
          <p:cNvPr id="9" name="Punch -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64" end="1125.166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6199" y="7261897"/>
            <a:ext cx="487363" cy="501626"/>
          </a:xfrm>
          <a:prstGeom prst="rect">
            <a:avLst/>
          </a:prstGeom>
        </p:spPr>
      </p:pic>
      <p:pic>
        <p:nvPicPr>
          <p:cNvPr id="1026" name="Picture 2" descr="Bildergebnis für v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40" y="3133202"/>
            <a:ext cx="1682103" cy="168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unch -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64" end="1125.166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77491" y="7325520"/>
            <a:ext cx="487363" cy="5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2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23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52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6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122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45122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45122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</Words>
  <Application>Microsoft Office PowerPoint</Application>
  <PresentationFormat>Breitbild</PresentationFormat>
  <Paragraphs>6</Paragraphs>
  <Slides>3</Slides>
  <Notes>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Smartwatch</vt:lpstr>
      <vt:lpstr>Facts zur smartwatch </vt:lpstr>
      <vt:lpstr>Apple Watch vs. Samsung gear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Olivier Etienne Winkler</dc:creator>
  <cp:lastModifiedBy>Domenico Mauro Winkelmann</cp:lastModifiedBy>
  <cp:revision>17</cp:revision>
  <dcterms:created xsi:type="dcterms:W3CDTF">2017-09-27T12:55:15Z</dcterms:created>
  <dcterms:modified xsi:type="dcterms:W3CDTF">2017-09-27T13:55:53Z</dcterms:modified>
</cp:coreProperties>
</file>