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6C911-0F90-4E5E-B536-3E490C6B44F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B0E35-2C69-4374-81FA-49E20C8C73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3F41D83-2793-410B-A164-C690CFF80F9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1DD1A4F-35CC-4FFD-BDE0-A4FD05AE94B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D830D25-A328-4F16-9C18-8FD407F6AF2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1AE0749-5E86-4572-B5BB-C69165FC57C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E5B6634-4D78-4564-9324-4AED71B686B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93021C4-87B1-45D4-BA72-F25E8CED963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179FEEA-9868-46D2-8AE0-F01908FBC2E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CubeDash</a:t>
            </a:r>
            <a:endParaRPr lang="ru-RU" alt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создатели:</a:t>
            </a:r>
          </a:p>
          <a:p>
            <a:r>
              <a:rPr lang="ru-RU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Даниил Чернышев</a:t>
            </a:r>
          </a:p>
          <a:p>
            <a:r>
              <a:rPr lang="ru-RU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Самир Хасанянов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258226"/>
            <a:ext cx="10515600" cy="922634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Что такое Geometry Dash?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365136"/>
            <a:ext cx="10515600" cy="4811827"/>
          </a:xfrm>
        </p:spPr>
        <p:txBody>
          <a:bodyPr/>
          <a:lstStyle/>
          <a:p>
            <a:r>
              <a: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Geometry Dash — компьютерная игра, соединяющая жанры 2D-платформера и ритм-игры, выпущенная изначально для мобильных устройств на iOS/Android, позже и для ПК. Игровой процесс заключается в прохождении уровня со множеством препятствий под ритмичную музыку. 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09359" y="3771049"/>
            <a:ext cx="2092840" cy="2092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258226"/>
            <a:ext cx="10515600" cy="922634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 приложении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365136"/>
            <a:ext cx="10515600" cy="4811827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При открытии приложения мы видим основное окно, с возможностью выбора скина, выключения музыки и звуков в игре, кнопка выхода и основная кнопка, запускающая игру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608A62-E16B-4FC2-836B-AFE4497D0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2" y="2713744"/>
            <a:ext cx="6903214" cy="3886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348963"/>
            <a:ext cx="10515600" cy="4811827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При нажатии на кнопку выбора скина, открывается меню со всеми вариантами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91770" y="1571278"/>
            <a:ext cx="6961453" cy="3911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348963"/>
            <a:ext cx="10515600" cy="4811827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При нажатии главной кнопки игры откроется меню с пока что существующими двумя уровнями, которые можно начать проходить в любом порядке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6932" y="2168541"/>
            <a:ext cx="5325132" cy="2992249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60152" y="2168540"/>
            <a:ext cx="5344504" cy="2992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8000"/>
                <a:lumOff val="92000"/>
              </a:schemeClr>
            </a:gs>
            <a:gs pos="34000">
              <a:schemeClr val="accent1">
                <a:lumMod val="39000"/>
                <a:lumOff val="61000"/>
              </a:schemeClr>
            </a:gs>
            <a:gs pos="62000">
              <a:schemeClr val="accent1">
                <a:lumMod val="73000"/>
                <a:lumOff val="27000"/>
              </a:schemeClr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258226"/>
            <a:ext cx="10515600" cy="922634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Перспективы</a:t>
            </a:r>
            <a:endParaRPr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838200" y="1365136"/>
            <a:ext cx="10515600" cy="4811827"/>
          </a:xfrm>
        </p:spPr>
        <p:txBody>
          <a:bodyPr/>
          <a:lstStyle/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Добавление новых уровней </a:t>
            </a:r>
          </a:p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Добавление новых скинов</a:t>
            </a:r>
          </a:p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Создание новый режимов игры </a:t>
            </a:r>
          </a:p>
          <a:p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Возможность кастомизировать скины </a:t>
            </a:r>
          </a:p>
          <a:p>
            <a:pPr marL="0" indent="0">
              <a:buNone/>
            </a:pPr>
            <a:r>
              <a:rPr lang="ru-RU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9992" y="3429001"/>
            <a:ext cx="4244499" cy="3183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202847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Широкоэкранный</PresentationFormat>
  <Paragraphs>23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По умолчанию</vt:lpstr>
      <vt:lpstr>CubeDash</vt:lpstr>
      <vt:lpstr>Что такое Geometry Dash?</vt:lpstr>
      <vt:lpstr>О приложении</vt:lpstr>
      <vt:lpstr>Презентация PowerPoint</vt:lpstr>
      <vt:lpstr>Презентация PowerPoint</vt:lpstr>
      <vt:lpstr>Перспективы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Самир Хасанянов</dc:creator>
  <cp:lastModifiedBy>untitled</cp:lastModifiedBy>
  <cp:revision>2</cp:revision>
  <dcterms:created xsi:type="dcterms:W3CDTF">2024-01-22T18:37:56Z</dcterms:created>
  <dcterms:modified xsi:type="dcterms:W3CDTF">2024-01-22T20:23:49Z</dcterms:modified>
</cp:coreProperties>
</file>