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2" r:id="rId4"/>
    <p:sldId id="300" r:id="rId5"/>
    <p:sldId id="303" r:id="rId6"/>
    <p:sldId id="30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20195198 </a:t>
            </a:r>
            <a:r>
              <a:rPr lang="ko-KR" altLang="en-US" sz="2000" dirty="0" smtClean="0">
                <a:solidFill>
                  <a:srgbClr val="00B0F0"/>
                </a:solidFill>
              </a:rPr>
              <a:t>오승훈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20195116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김규민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B0F0"/>
                </a:solidFill>
              </a:rPr>
              <a:t>강화 학습을 통한 </a:t>
            </a:r>
            <a:r>
              <a:rPr lang="en-US" altLang="ko-KR" sz="1100" dirty="0">
                <a:solidFill>
                  <a:srgbClr val="00B0F0"/>
                </a:solidFill>
              </a:rPr>
              <a:t>T</a:t>
            </a:r>
            <a:r>
              <a:rPr lang="en-US" altLang="ko-KR" sz="1100" dirty="0" smtClean="0">
                <a:solidFill>
                  <a:srgbClr val="00B0F0"/>
                </a:solidFill>
              </a:rPr>
              <a:t>ic Tac Toe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 smtClean="0">
                <a:solidFill>
                  <a:srgbClr val="00B0F0"/>
                </a:solidFill>
                <a:latin typeface="+mj-ea"/>
              </a:rPr>
              <a:t>SeungHun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Oh, </a:t>
            </a:r>
            <a:r>
              <a:rPr lang="en-US" altLang="ko-KR" b="1" dirty="0" err="1" smtClean="0">
                <a:solidFill>
                  <a:srgbClr val="00B0F0"/>
                </a:solidFill>
                <a:latin typeface="+mj-ea"/>
              </a:rPr>
              <a:t>K</a:t>
            </a:r>
            <a:r>
              <a:rPr lang="en-US" altLang="ko-KR" b="1" dirty="0" err="1" smtClean="0">
                <a:solidFill>
                  <a:srgbClr val="00B0F0"/>
                </a:solidFill>
                <a:latin typeface="+mj-ea"/>
              </a:rPr>
              <a:t>yuMin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Kim 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gnsgus190@gmail.com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</a:t>
            </a:r>
            <a:r>
              <a:rPr lang="en-US" altLang="ko-KR" b="1" dirty="0" smtClean="0">
                <a:solidFill>
                  <a:srgbClr val="00B0F0"/>
                </a:solidFill>
                <a:latin typeface="+mj-ea"/>
              </a:rPr>
              <a:t>owinhun@github.com</a:t>
            </a:r>
            <a:endParaRPr lang="en-US" altLang="ko-KR" b="1" dirty="0">
              <a:solidFill>
                <a:srgbClr val="00B0F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Tic </a:t>
            </a:r>
            <a:r>
              <a:rPr lang="en-US" altLang="ko-KR" sz="4500" dirty="0" smtClean="0">
                <a:solidFill>
                  <a:srgbClr val="00B0F0"/>
                </a:solidFill>
              </a:rPr>
              <a:t>Tac Toe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96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Python,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강화 학습을 통한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ic Tac Toe AI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0" dirty="0" err="1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PyTorch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, Anaconda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220"/>
              </a:spcBef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ko-KR" altLang="ko-KR" kern="0" dirty="0" err="1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파이썬을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이용한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게임 구현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및 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강화 학습을 통해 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AI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와 대결 할 수 있도록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개발할 예정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</a:t>
            </a:r>
            <a:r>
              <a:rPr lang="ko-KR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100" dirty="0" smtClean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Tic Tac Toe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게임 구현 </a:t>
            </a:r>
            <a:r>
              <a:rPr lang="ko-KR" altLang="ko-KR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완료</a:t>
            </a:r>
            <a:r>
              <a:rPr lang="en-US" altLang="ko-KR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ko-KR" altLang="en-US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강화 학습 연구 </a:t>
            </a:r>
            <a:r>
              <a:rPr lang="ko-KR" altLang="ko-KR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endParaRPr lang="en-US" altLang="ko-KR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현재까지 진행된 내용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-   </a:t>
            </a:r>
            <a:r>
              <a:rPr lang="en-US" altLang="ko-KR" kern="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altLang="ko-KR" kern="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window</a:t>
            </a: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통해서 게임처럼 볼 수 있게 구현</a:t>
            </a:r>
            <a:endParaRPr lang="en-US" altLang="ko-KR" kern="100" dirty="0" smtClean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endParaRPr lang="en-US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00"/>
              </a:buClr>
              <a:buSzPts val="1100"/>
            </a:pPr>
            <a:endParaRPr lang="en-US" altLang="ko-KR" sz="1200" kern="100" dirty="0" smtClean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Tic </a:t>
            </a:r>
            <a:r>
              <a:rPr lang="en-US" altLang="ko-KR" sz="4500" dirty="0" smtClean="0">
                <a:solidFill>
                  <a:srgbClr val="00B0F0"/>
                </a:solidFill>
              </a:rPr>
              <a:t>Tac Toe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어려운 점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강화 학습을 지금 수준에 연구하기가 굉장히 어려움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구현 성공에 대한 불확실성이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있음</a:t>
            </a:r>
            <a:endParaRPr lang="en-US" altLang="ko-KR" kern="0" dirty="0" smtClean="0">
              <a:solidFill>
                <a:srgbClr val="00B0F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kern="0" dirty="0" smtClean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결론</a:t>
            </a:r>
            <a:endParaRPr lang="en-US" altLang="ko-KR" kern="0" dirty="0" smtClean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느낀 점 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강화 학습을 지금 수준에 연구하기가 굉장히 어려움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지금 수준에 맞는 연구를 고르는 게 맞았다고 결론을 내림</a:t>
            </a:r>
            <a:r>
              <a:rPr lang="en-US" altLang="ko-KR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kern="0" dirty="0" smtClean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욕심을 내지 말자</a:t>
            </a: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2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9" y="1154883"/>
            <a:ext cx="4900339" cy="5584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58" y="1154883"/>
            <a:ext cx="4718430" cy="55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9" y="1172094"/>
            <a:ext cx="9991288" cy="5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00B0F0"/>
                </a:solidFill>
              </a:rPr>
              <a:t>Tic Tac Toe </a:t>
            </a:r>
            <a:r>
              <a:rPr lang="ko-KR" altLang="en-US" sz="4500" dirty="0" smtClean="0">
                <a:solidFill>
                  <a:srgbClr val="00B0F0"/>
                </a:solidFill>
              </a:rPr>
              <a:t>진행 </a:t>
            </a:r>
            <a:r>
              <a:rPr lang="ko-KR" altLang="en-US" sz="4500" dirty="0">
                <a:solidFill>
                  <a:srgbClr val="00B0F0"/>
                </a:solidFill>
              </a:rPr>
              <a:t>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6" y="1194586"/>
            <a:ext cx="4964548" cy="5256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85" y="1194587"/>
            <a:ext cx="4914662" cy="5256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151" y="6164886"/>
            <a:ext cx="122889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11622</TotalTime>
  <Words>52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바탕</vt:lpstr>
      <vt:lpstr>Arial</vt:lpstr>
      <vt:lpstr>Calibri</vt:lpstr>
      <vt:lpstr>Times New Roman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OH</cp:lastModifiedBy>
  <cp:revision>133</cp:revision>
  <cp:lastPrinted>2022-06-23T08:04:52Z</cp:lastPrinted>
  <dcterms:created xsi:type="dcterms:W3CDTF">2022-06-21T06:21:24Z</dcterms:created>
  <dcterms:modified xsi:type="dcterms:W3CDTF">2022-11-16T08:39:14Z</dcterms:modified>
</cp:coreProperties>
</file>