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DC5-FBCB-4D22-B2B2-699C2E65A8CC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44A-A997-4B64-AE87-ACDBF7406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0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DC5-FBCB-4D22-B2B2-699C2E65A8CC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44A-A997-4B64-AE87-ACDBF7406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7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DC5-FBCB-4D22-B2B2-699C2E65A8CC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44A-A997-4B64-AE87-ACDBF7406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56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DC5-FBCB-4D22-B2B2-699C2E65A8CC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44A-A997-4B64-AE87-ACDBF7406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4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DC5-FBCB-4D22-B2B2-699C2E65A8CC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44A-A997-4B64-AE87-ACDBF7406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3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DC5-FBCB-4D22-B2B2-699C2E65A8CC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44A-A997-4B64-AE87-ACDBF7406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9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DC5-FBCB-4D22-B2B2-699C2E65A8CC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44A-A997-4B64-AE87-ACDBF7406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1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DC5-FBCB-4D22-B2B2-699C2E65A8CC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44A-A997-4B64-AE87-ACDBF7406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8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DC5-FBCB-4D22-B2B2-699C2E65A8CC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44A-A997-4B64-AE87-ACDBF7406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3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DC5-FBCB-4D22-B2B2-699C2E65A8CC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44A-A997-4B64-AE87-ACDBF7406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41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DC5-FBCB-4D22-B2B2-699C2E65A8CC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44A-A997-4B64-AE87-ACDBF7406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6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21DC5-FBCB-4D22-B2B2-699C2E65A8CC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8144A-A997-4B64-AE87-ACDBF7406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61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30600" y="419100"/>
            <a:ext cx="4686300" cy="97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应用程序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3530600" y="3822700"/>
            <a:ext cx="4686300" cy="97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底层的验证和授权机制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3530600" y="2120900"/>
            <a:ext cx="4686300" cy="97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JAAS</a:t>
            </a:r>
            <a:r>
              <a:rPr lang="zh-CN" altLang="en-US" dirty="0"/>
              <a:t>抽象层</a:t>
            </a:r>
            <a:endParaRPr lang="en-US" altLang="zh-CN" dirty="0" smtClean="0"/>
          </a:p>
        </p:txBody>
      </p:sp>
      <p:sp>
        <p:nvSpPr>
          <p:cNvPr id="7" name="下箭头 6"/>
          <p:cNvSpPr/>
          <p:nvPr/>
        </p:nvSpPr>
        <p:spPr>
          <a:xfrm>
            <a:off x="5053012" y="1397000"/>
            <a:ext cx="1641475" cy="72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5053012" y="3098800"/>
            <a:ext cx="1641475" cy="72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67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>
            <a:stCxn id="11" idx="6"/>
            <a:endCxn id="7" idx="2"/>
          </p:cNvCxnSpPr>
          <p:nvPr/>
        </p:nvCxnSpPr>
        <p:spPr>
          <a:xfrm flipV="1">
            <a:off x="3771900" y="841375"/>
            <a:ext cx="180340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575300" y="438150"/>
            <a:ext cx="2717800" cy="806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callbackhandler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244600" y="552450"/>
            <a:ext cx="2527300" cy="109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LoginContext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067300" y="1905000"/>
            <a:ext cx="2705100" cy="850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LoginModule</a:t>
            </a:r>
            <a:endParaRPr lang="en-US" altLang="zh-CN" dirty="0" smtClean="0"/>
          </a:p>
        </p:txBody>
      </p:sp>
      <p:cxnSp>
        <p:nvCxnSpPr>
          <p:cNvPr id="16" name="直接连接符 15"/>
          <p:cNvCxnSpPr>
            <a:stCxn id="11" idx="5"/>
            <a:endCxn id="14" idx="2"/>
          </p:cNvCxnSpPr>
          <p:nvPr/>
        </p:nvCxnSpPr>
        <p:spPr>
          <a:xfrm>
            <a:off x="3401785" y="1484701"/>
            <a:ext cx="1665515" cy="845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07542" y="552450"/>
            <a:ext cx="1023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直接管理</a:t>
            </a:r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809421" y="1991896"/>
            <a:ext cx="1924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通过配置文件管理</a:t>
            </a:r>
            <a:endParaRPr lang="zh-CN" altLang="en-US" sz="1600" dirty="0"/>
          </a:p>
        </p:txBody>
      </p:sp>
      <p:sp>
        <p:nvSpPr>
          <p:cNvPr id="22" name="椭圆 21"/>
          <p:cNvSpPr/>
          <p:nvPr/>
        </p:nvSpPr>
        <p:spPr>
          <a:xfrm>
            <a:off x="8470900" y="1644650"/>
            <a:ext cx="1612900" cy="5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Subject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0502900" y="1729288"/>
            <a:ext cx="1689100" cy="347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Principal</a:t>
            </a:r>
            <a:endParaRPr lang="zh-CN" altLang="en-US" dirty="0"/>
          </a:p>
        </p:txBody>
      </p:sp>
      <p:cxnSp>
        <p:nvCxnSpPr>
          <p:cNvPr id="25" name="直接连接符 24"/>
          <p:cNvCxnSpPr>
            <a:stCxn id="14" idx="6"/>
            <a:endCxn id="22" idx="2"/>
          </p:cNvCxnSpPr>
          <p:nvPr/>
        </p:nvCxnSpPr>
        <p:spPr>
          <a:xfrm flipV="1">
            <a:off x="7772400" y="1902912"/>
            <a:ext cx="698500" cy="42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4" idx="6"/>
            <a:endCxn id="28" idx="2"/>
          </p:cNvCxnSpPr>
          <p:nvPr/>
        </p:nvCxnSpPr>
        <p:spPr>
          <a:xfrm>
            <a:off x="7772400" y="2330450"/>
            <a:ext cx="698500" cy="212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8470900" y="2284914"/>
            <a:ext cx="1612900" cy="5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callbackhandler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8470900" y="2968626"/>
            <a:ext cx="1612900" cy="5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callback</a:t>
            </a:r>
            <a:endParaRPr lang="zh-CN" altLang="en-US" dirty="0"/>
          </a:p>
        </p:txBody>
      </p:sp>
      <p:cxnSp>
        <p:nvCxnSpPr>
          <p:cNvPr id="33" name="直接连接符 32"/>
          <p:cNvCxnSpPr>
            <a:stCxn id="14" idx="6"/>
            <a:endCxn id="31" idx="2"/>
          </p:cNvCxnSpPr>
          <p:nvPr/>
        </p:nvCxnSpPr>
        <p:spPr>
          <a:xfrm>
            <a:off x="7772400" y="2330450"/>
            <a:ext cx="698500" cy="89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2" idx="6"/>
            <a:endCxn id="23" idx="2"/>
          </p:cNvCxnSpPr>
          <p:nvPr/>
        </p:nvCxnSpPr>
        <p:spPr>
          <a:xfrm flipV="1">
            <a:off x="10083800" y="1902911"/>
            <a:ext cx="4191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959350" y="2893369"/>
            <a:ext cx="309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LoginModule</a:t>
            </a:r>
            <a:r>
              <a:rPr lang="zh-CN" altLang="en-US" dirty="0" smtClean="0"/>
              <a:t>有如下几个方法：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初始化</a:t>
            </a:r>
            <a:endParaRPr lang="en-US" altLang="zh-CN" dirty="0" smtClean="0"/>
          </a:p>
          <a:p>
            <a:r>
              <a:rPr lang="zh-CN" altLang="en-US" dirty="0" smtClean="0"/>
              <a:t>        初始化时初始化</a:t>
            </a:r>
            <a:r>
              <a:rPr lang="en-US" altLang="zh-CN" dirty="0" smtClean="0"/>
              <a:t>subject</a:t>
            </a:r>
            <a:r>
              <a:rPr lang="zh-CN" altLang="en-US" dirty="0" smtClean="0"/>
              <a:t>和注入</a:t>
            </a:r>
            <a:r>
              <a:rPr lang="en-US" altLang="zh-CN" dirty="0" err="1" smtClean="0"/>
              <a:t>callbackhandler</a:t>
            </a:r>
            <a:endParaRPr lang="en-US" altLang="zh-CN" dirty="0" smtClean="0"/>
          </a:p>
          <a:p>
            <a:r>
              <a:rPr lang="en-US" altLang="zh-CN" dirty="0" smtClean="0"/>
              <a:t>2.Login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验证用户并保存用户信息</a:t>
            </a:r>
            <a:endParaRPr lang="en-US" altLang="zh-CN" dirty="0" smtClean="0"/>
          </a:p>
          <a:p>
            <a:r>
              <a:rPr lang="en-US" altLang="zh-CN" dirty="0" smtClean="0"/>
              <a:t>3.Commit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使用用户信息创建</a:t>
            </a:r>
            <a:r>
              <a:rPr lang="en-US" altLang="zh-CN" dirty="0" smtClean="0"/>
              <a:t>Principal</a:t>
            </a:r>
            <a:r>
              <a:rPr lang="zh-CN" altLang="en-US" dirty="0" smtClean="0"/>
              <a:t>并将</a:t>
            </a:r>
            <a:r>
              <a:rPr lang="en-US" altLang="zh-CN" dirty="0" smtClean="0"/>
              <a:t>principal</a:t>
            </a:r>
            <a:r>
              <a:rPr lang="zh-CN" altLang="en-US" dirty="0" smtClean="0"/>
              <a:t>加入到</a:t>
            </a:r>
            <a:r>
              <a:rPr lang="en-US" altLang="zh-CN" dirty="0" smtClean="0"/>
              <a:t>subject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smtClean="0"/>
              <a:t>4.Abort</a:t>
            </a:r>
          </a:p>
          <a:p>
            <a:r>
              <a:rPr lang="en-US" altLang="zh-CN" dirty="0" smtClean="0"/>
              <a:t>5.Logout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移除当前</a:t>
            </a:r>
            <a:r>
              <a:rPr lang="en-US" altLang="zh-CN" dirty="0" smtClean="0"/>
              <a:t>principal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92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4700" y="914400"/>
            <a:ext cx="260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Jvm</a:t>
            </a:r>
            <a:r>
              <a:rPr lang="zh-CN" altLang="en-US" dirty="0" smtClean="0"/>
              <a:t>中类初始化相关模型图（基于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语言规范</a:t>
            </a:r>
            <a:r>
              <a:rPr lang="en-US" altLang="zh-CN" dirty="0" smtClean="0"/>
              <a:t>12.4—</a:t>
            </a:r>
            <a:r>
              <a:rPr lang="zh-CN" altLang="en-US" dirty="0" smtClean="0"/>
              <a:t>个人理解）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74700" y="4470400"/>
            <a:ext cx="307340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（类或接口，类文件）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状态（未初始化、正在被其他线程初始化、正在被本线程初始化、初始化异常。。）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74700" y="2557165"/>
            <a:ext cx="1993900" cy="1193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LC</a:t>
            </a:r>
            <a:r>
              <a:rPr lang="zh-CN" altLang="en-US" dirty="0" smtClean="0"/>
              <a:t>（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相关的</a:t>
            </a:r>
            <a:r>
              <a:rPr lang="en-US" altLang="zh-CN" dirty="0"/>
              <a:t>Lock 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10" name="下箭头 9"/>
          <p:cNvSpPr/>
          <p:nvPr/>
        </p:nvSpPr>
        <p:spPr>
          <a:xfrm>
            <a:off x="6032500" y="1638300"/>
            <a:ext cx="457200" cy="698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6032500" y="2736850"/>
            <a:ext cx="457200" cy="698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77000" y="180288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LC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489700" y="29072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的状态</a:t>
            </a:r>
            <a:endParaRPr lang="en-US" altLang="zh-CN" dirty="0" smtClean="0"/>
          </a:p>
        </p:txBody>
      </p:sp>
      <p:sp>
        <p:nvSpPr>
          <p:cNvPr id="14" name="下箭头 13"/>
          <p:cNvSpPr/>
          <p:nvPr/>
        </p:nvSpPr>
        <p:spPr>
          <a:xfrm>
            <a:off x="6032500" y="3835400"/>
            <a:ext cx="457200" cy="698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477000" y="399415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</a:t>
            </a:r>
            <a:r>
              <a:rPr lang="en-US" altLang="zh-CN" dirty="0"/>
              <a:t>.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LC</a:t>
            </a:r>
          </a:p>
        </p:txBody>
      </p:sp>
      <p:sp>
        <p:nvSpPr>
          <p:cNvPr id="16" name="下箭头 15"/>
          <p:cNvSpPr/>
          <p:nvPr/>
        </p:nvSpPr>
        <p:spPr>
          <a:xfrm>
            <a:off x="8153400" y="3835400"/>
            <a:ext cx="457200" cy="698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483600" y="399998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3.2.</a:t>
            </a:r>
            <a:r>
              <a:rPr lang="zh-CN" altLang="en-US" dirty="0" smtClean="0"/>
              <a:t>进行其他处理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222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6600" y="49530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创建新类实例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3898900" y="-12700"/>
            <a:ext cx="3390900" cy="1040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为该类的实例变量和超类中声明的实例变量分配内存空间，包括所有可能被隐藏的实例变量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98900" y="1727200"/>
            <a:ext cx="3390900" cy="1040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将实例变量初始化成默认值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5194300" y="1027668"/>
            <a:ext cx="800100" cy="6995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5194300" y="2767568"/>
            <a:ext cx="800100" cy="6995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3898900" y="3467100"/>
            <a:ext cx="3390900" cy="1968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是否调用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super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7289800" y="4019550"/>
            <a:ext cx="660400" cy="86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950200" y="3931166"/>
            <a:ext cx="3390900" cy="1040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super</a:t>
            </a:r>
            <a:endParaRPr lang="zh-CN" altLang="en-US" dirty="0"/>
          </a:p>
        </p:txBody>
      </p:sp>
      <p:cxnSp>
        <p:nvCxnSpPr>
          <p:cNvPr id="18" name="肘形连接符 17"/>
          <p:cNvCxnSpPr>
            <a:stCxn id="16" idx="0"/>
            <a:endCxn id="8" idx="3"/>
          </p:cNvCxnSpPr>
          <p:nvPr/>
        </p:nvCxnSpPr>
        <p:spPr>
          <a:xfrm rot="16200000" flipV="1">
            <a:off x="7413109" y="1698625"/>
            <a:ext cx="813832" cy="365125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898900" y="6135132"/>
            <a:ext cx="3390900" cy="1040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将构造器的引元赋值给新创建的用于该构造器调用的参数变量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5194300" y="5435600"/>
            <a:ext cx="800100" cy="6995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5194300" y="7175500"/>
            <a:ext cx="800100" cy="6995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898900" y="7875032"/>
            <a:ext cx="3390900" cy="1040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执行该构造器体的剩余部分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37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218</Words>
  <Application>Microsoft Office PowerPoint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18</cp:revision>
  <dcterms:created xsi:type="dcterms:W3CDTF">2017-03-16T07:20:08Z</dcterms:created>
  <dcterms:modified xsi:type="dcterms:W3CDTF">2017-03-22T09:53:57Z</dcterms:modified>
</cp:coreProperties>
</file>