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9" r:id="rId3"/>
    <p:sldId id="258" r:id="rId4"/>
    <p:sldId id="268" r:id="rId5"/>
    <p:sldId id="306" r:id="rId6"/>
    <p:sldId id="307" r:id="rId7"/>
    <p:sldId id="276" r:id="rId8"/>
    <p:sldId id="305" r:id="rId9"/>
  </p:sldIdLst>
  <p:sldSz cx="9144000" cy="5143500" type="screen16x9"/>
  <p:notesSz cx="6858000" cy="9144000"/>
  <p:embeddedFontLst>
    <p:embeddedFont>
      <p:font typeface="Montserrat" pitchFamily="2" charset="77"/>
      <p:regular r:id="rId11"/>
      <p:bold r:id="rId12"/>
      <p:italic r:id="rId13"/>
      <p:boldItalic r:id="rId14"/>
    </p:embeddedFont>
    <p:embeddedFont>
      <p:font typeface="Montserrat ExtraBold" panose="020F0502020204030204" pitchFamily="34" charset="0"/>
      <p:bold r:id="rId15"/>
      <p:italic r:id="rId16"/>
      <p:boldItalic r:id="rId17"/>
    </p:embeddedFont>
    <p:embeddedFont>
      <p:font typeface="Montserrat ExtraLight" panose="020F0302020204030204" pitchFamily="34" charset="0"/>
      <p:regular r:id="rId18"/>
      <p:bold r:id=""/>
      <p:italic r:id="rId19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B05EC-D3AC-4B55-B1E5-28B394BD0F4C}">
  <a:tblStyle styleId="{D8FB05EC-D3AC-4B55-B1E5-28B394BD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92" d="100"/>
          <a:sy n="1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1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9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0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1" r:id="rId5"/>
    <p:sldLayoutId id="2147483669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LMS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2988365"/>
            <a:ext cx="5055600" cy="1180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Owis Bukhari</a:t>
            </a:r>
            <a:endParaRPr sz="1800"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LMS</a:t>
            </a:r>
            <a:endParaRPr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is a learning management system (LMS) that allows instructors to create and deliver courses, students to register for and take courses, and principals to manage the courses.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230741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497" y="315228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Useability 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315228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Maintainability 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315228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Availability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230741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230741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30828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30828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30828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778C-1584-53F7-E27C-025781A889C5}"/>
              </a:ext>
            </a:extLst>
          </p:cNvPr>
          <p:cNvSpPr txBox="1"/>
          <p:nvPr/>
        </p:nvSpPr>
        <p:spPr>
          <a:xfrm>
            <a:off x="2034209" y="1007165"/>
            <a:ext cx="4962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Non-Functional Requirements</a:t>
            </a:r>
            <a:endParaRPr lang="en-SA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MVC</a:t>
            </a:r>
            <a:endParaRPr dirty="0"/>
          </a:p>
        </p:txBody>
      </p:sp>
      <p:cxnSp>
        <p:nvCxnSpPr>
          <p:cNvPr id="281" name="Google Shape;281;p5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8" name="Picture 7" descr="A picture containing screenshot, rectangle, sketch&#10;&#10;Description automatically generated">
            <a:extLst>
              <a:ext uri="{FF2B5EF4-FFF2-40B4-BE49-F238E27FC236}">
                <a16:creationId xmlns:a16="http://schemas.microsoft.com/office/drawing/2014/main" id="{73005D51-C6DB-2E20-80CF-B39DB05F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487958"/>
            <a:ext cx="7165204" cy="32105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MVC</a:t>
            </a:r>
            <a:endParaRPr dirty="0"/>
          </a:p>
        </p:txBody>
      </p:sp>
      <p:cxnSp>
        <p:nvCxnSpPr>
          <p:cNvPr id="281" name="Google Shape;281;p5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9B001BB-FA62-4278-554C-C52D9E90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74" y="1501022"/>
            <a:ext cx="6832339" cy="31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MVC</a:t>
            </a:r>
            <a:endParaRPr dirty="0"/>
          </a:p>
        </p:txBody>
      </p:sp>
      <p:cxnSp>
        <p:nvCxnSpPr>
          <p:cNvPr id="281" name="Google Shape;281;p5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 descr="A picture containing screenshot, text, design, diagram&#10;&#10;Description automatically generated">
            <a:extLst>
              <a:ext uri="{FF2B5EF4-FFF2-40B4-BE49-F238E27FC236}">
                <a16:creationId xmlns:a16="http://schemas.microsoft.com/office/drawing/2014/main" id="{38870F54-5C39-E612-443F-3989D004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318591"/>
            <a:ext cx="6580265" cy="3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NODEJS</a:t>
            </a:r>
            <a:endParaRPr dirty="0"/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2008" name="Google Shape;2008;p58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EJS</a:t>
            </a:r>
            <a:endParaRPr dirty="0"/>
          </a:p>
        </p:txBody>
      </p:sp>
      <p:sp>
        <p:nvSpPr>
          <p:cNvPr id="2010" name="Google Shape;2010;p58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</a:t>
            </a:r>
            <a:endParaRPr dirty="0"/>
          </a:p>
        </p:txBody>
      </p:sp>
      <p:sp>
        <p:nvSpPr>
          <p:cNvPr id="2012" name="Google Shape;2012;p58"/>
          <p:cNvSpPr/>
          <p:nvPr/>
        </p:nvSpPr>
        <p:spPr>
          <a:xfrm>
            <a:off x="129797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dirty="0">
              <a:solidFill>
                <a:schemeClr val="tx2"/>
              </a:solidFill>
            </a:endParaRPr>
          </a:p>
        </p:txBody>
      </p:sp>
      <p:sp>
        <p:nvSpPr>
          <p:cNvPr id="2013" name="Google Shape;2013;p58"/>
          <p:cNvSpPr/>
          <p:nvPr/>
        </p:nvSpPr>
        <p:spPr>
          <a:xfrm>
            <a:off x="3189850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4" name="Google Shape;2014;p58"/>
          <p:cNvSpPr/>
          <p:nvPr/>
        </p:nvSpPr>
        <p:spPr>
          <a:xfrm>
            <a:off x="697362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/>
          <p:nvPr/>
        </p:nvSpPr>
        <p:spPr>
          <a:xfrm>
            <a:off x="5081738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16" name="Google Shape;2016;p5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" name="Picture 9" descr="A green hexagon with a letter s&#10;&#10;Description automatically generated with medium confidence">
            <a:extLst>
              <a:ext uri="{FF2B5EF4-FFF2-40B4-BE49-F238E27FC236}">
                <a16:creationId xmlns:a16="http://schemas.microsoft.com/office/drawing/2014/main" id="{9634792A-C34B-6F73-93E7-F1E453BB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6" y="2118852"/>
            <a:ext cx="627357" cy="707545"/>
          </a:xfrm>
          <a:prstGeom prst="rect">
            <a:avLst/>
          </a:prstGeom>
        </p:spPr>
      </p:pic>
      <p:pic>
        <p:nvPicPr>
          <p:cNvPr id="18" name="Picture 17" descr="A green symbol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177570B-F3FE-8169-AC07-AE6F8BB89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697" y="2096385"/>
            <a:ext cx="752477" cy="752477"/>
          </a:xfrm>
          <a:prstGeom prst="rect">
            <a:avLst/>
          </a:prstGeom>
        </p:spPr>
      </p:pic>
      <p:pic>
        <p:nvPicPr>
          <p:cNvPr id="20" name="Picture 19" descr="A blue wa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E03EE15-0C85-C3F4-8C2D-D4412012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625" y="2036425"/>
            <a:ext cx="833620" cy="833620"/>
          </a:xfrm>
          <a:prstGeom prst="rect">
            <a:avLst/>
          </a:prstGeom>
        </p:spPr>
      </p:pic>
      <p:pic>
        <p:nvPicPr>
          <p:cNvPr id="24" name="Picture 23" descr="A green leaf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3283053-A009-5CC8-10D9-55B1F546A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76" y="2053771"/>
            <a:ext cx="500194" cy="837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Any Questions 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7916003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</Words>
  <Application>Microsoft Macintosh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Montserrat ExtraLight</vt:lpstr>
      <vt:lpstr>Montserrat ExtraBold</vt:lpstr>
      <vt:lpstr>Arial</vt:lpstr>
      <vt:lpstr>Futuristic Background by Slidesgo</vt:lpstr>
      <vt:lpstr>LMS</vt:lpstr>
      <vt:lpstr>LMS</vt:lpstr>
      <vt:lpstr>01</vt:lpstr>
      <vt:lpstr>System Architecture MVC</vt:lpstr>
      <vt:lpstr>System Architecture MVC</vt:lpstr>
      <vt:lpstr>System Architecture MVC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</dc:title>
  <cp:lastModifiedBy>اويس محمدصابر محمود بخاري</cp:lastModifiedBy>
  <cp:revision>3</cp:revision>
  <dcterms:modified xsi:type="dcterms:W3CDTF">2023-05-24T20:11:16Z</dcterms:modified>
</cp:coreProperties>
</file>