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6E5AD-3DC3-4B2E-8F5F-C63252A3F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3C2B05-ED23-4745-A398-A0F7244C24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D8BE7-99CC-4148-B82C-E5C688EDD7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130ACE-4D52-4736-8D16-0AA5514521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E5A333-6B87-4B2B-9D17-8D7CFD78A1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B984FC-5E38-4D12-B07E-E38B3AC9E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65E47-FF64-49F8-802F-2C59614956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605E81-646C-40D0-A444-30264A2FFA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1CD00F-5AB5-4628-8674-100D931396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DCCAAC-0F18-4706-A50F-2C6C951A7D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7BB818-B543-428F-BE02-B4F0DF7482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A2CB6-9BE3-4BD8-99A4-1D2A1976D7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DA6B08-EF9D-475B-8195-0C1651FE68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1206F5-3099-4A8B-BF14-05E907FA6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0D64C9-33A0-4C8F-959B-F40B196E8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D3B87-3B0C-4DA0-8A05-F1A8C3CD8A5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76AE0E-D749-4980-9CB7-8A102715F9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3C8A1-9077-4D96-9F8F-6CDD433145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F76B9E-CDD5-40C9-8ADC-E3EF44E955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3352B-90BB-4CB3-8694-89E553CE4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A8F2E8-2DFE-43F2-9EBA-E4F9B31011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83FC4D-8201-45D0-8D7A-7D8F076A5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0E74B5-81E5-456D-983A-E1CD7A418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05A46-04A6-4254-8C7F-ADEBED26A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70FCD1-460E-42AF-8D4B-E1B3CA005140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D031E2-0ECE-42A1-8A76-D524ED0A7812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388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rgbClr val="77bc65"/>
                </a:solidFill>
                <a:latin typeface="Montserrat"/>
              </a:rPr>
              <a:t>Сайт детской студии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31200" y="4860000"/>
            <a:ext cx="956844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ontserrat"/>
              </a:rPr>
              <a:t>Проект разработан Филатовой Анастасией и Чередниченко Ариной.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Montserrat"/>
              </a:rPr>
              <a:t>г. Краснодар, 2024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400" spc="-1" strike="noStrike">
                <a:solidFill>
                  <a:srgbClr val="77bc65"/>
                </a:solidFill>
                <a:latin typeface="Montserrat"/>
              </a:rPr>
              <a:t>Работа над проектом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080000" y="2051640"/>
            <a:ext cx="222876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77bc65"/>
                </a:solidFill>
                <a:latin typeface="Montserrat"/>
              </a:rPr>
              <a:t>ФИЛАТОВА АНАСТАСИЯ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300000" y="2051640"/>
            <a:ext cx="235404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77bc65"/>
                </a:solidFill>
                <a:latin typeface="Montserrat"/>
              </a:rPr>
              <a:t>ЧЕРЕДНИЧЕНКО АРИНА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120000" y="2763720"/>
            <a:ext cx="2879640" cy="10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900000" y="2763720"/>
            <a:ext cx="2879640" cy="10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77bc65"/>
                </a:solidFill>
                <a:latin typeface="Montserrat"/>
              </a:rPr>
              <a:t>Информация о проекте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211760"/>
            <a:ext cx="9071280" cy="382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100" spc="-1" strike="noStrike">
                <a:solidFill>
                  <a:srgbClr val="77bc65"/>
                </a:solidFill>
                <a:latin typeface="Montserrat"/>
              </a:rPr>
              <a:t>Идея:</a:t>
            </a:r>
            <a:r>
              <a:rPr b="0" lang="ru-RU" sz="2100" spc="-1" strike="noStrike">
                <a:solidFill>
                  <a:srgbClr val="000000"/>
                </a:solidFill>
                <a:latin typeface="Montserrat"/>
              </a:rPr>
              <a:t> .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100" spc="-1" strike="noStrike">
                <a:solidFill>
                  <a:srgbClr val="77bc65"/>
                </a:solidFill>
                <a:latin typeface="Montserrat"/>
              </a:rPr>
              <a:t>Задачи: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4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77bc65"/>
                </a:solidFill>
                <a:latin typeface="Montserrat"/>
                <a:ea typeface="Noto Sans CJK SC"/>
              </a:rPr>
              <a:t>Используемые технологии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77bc65"/>
                </a:solidFill>
                <a:latin typeface="Montserrat"/>
              </a:rPr>
              <a:t>Структура главного файла main.py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900000" y="1080000"/>
            <a:ext cx="540000" cy="72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 flipH="1">
            <a:off x="1800000" y="1080000"/>
            <a:ext cx="180000" cy="126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580000" y="1080000"/>
            <a:ext cx="180000" cy="108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2955600" y="2160000"/>
            <a:ext cx="158184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680000" y="1080000"/>
            <a:ext cx="360" cy="180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3257640" y="1080000"/>
            <a:ext cx="180000" cy="108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4680000" y="1080000"/>
            <a:ext cx="360" cy="180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4680000" y="1080000"/>
            <a:ext cx="360" cy="180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420000" y="3060000"/>
            <a:ext cx="3744360" cy="10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040000" y="2340000"/>
            <a:ext cx="33188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7380000" y="1080000"/>
            <a:ext cx="360" cy="180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8585640" y="915480"/>
            <a:ext cx="234360" cy="178452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6374160" y="3060000"/>
            <a:ext cx="28054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460000" y="2722320"/>
            <a:ext cx="104436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507600"/>
            <a:ext cx="9071280" cy="4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77bc65"/>
                </a:solidFill>
                <a:latin typeface="Montserrat"/>
                <a:ea typeface="Noto Sans CJK SC"/>
              </a:rPr>
              <a:t>Структура базы данных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1080000" y="1260000"/>
            <a:ext cx="540000" cy="108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3240000" y="1260000"/>
            <a:ext cx="360" cy="180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5400000" y="1440000"/>
            <a:ext cx="360000" cy="126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7045920" y="1009800"/>
            <a:ext cx="308160" cy="15804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344520" y="2520000"/>
            <a:ext cx="217512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324520" y="3076200"/>
            <a:ext cx="217512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860000" y="2716200"/>
            <a:ext cx="217512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100000" y="1080000"/>
            <a:ext cx="540000" cy="1440000"/>
          </a:xfrm>
          <a:prstGeom prst="line">
            <a:avLst/>
          </a:prstGeom>
          <a:ln w="0">
            <a:solidFill>
              <a:srgbClr val="77bc65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6469920" y="2880000"/>
            <a:ext cx="1809720" cy="9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8089920" y="2700000"/>
            <a:ext cx="1989720" cy="95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77bc65"/>
                </a:solidFill>
                <a:latin typeface="Montserrat"/>
              </a:rPr>
              <a:t>Заключение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2100" spc="-1" strike="noStrike">
                <a:solidFill>
                  <a:srgbClr val="000000"/>
                </a:solidFill>
                <a:latin typeface="Montserrat"/>
              </a:rPr>
              <a:t>В ходе работы нами были применены знания, полученные в ходе уроков.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ru-RU" sz="2100" spc="-1" strike="noStrike">
                <a:solidFill>
                  <a:srgbClr val="77bc65"/>
                </a:solidFill>
                <a:latin typeface="Montserrat"/>
              </a:rPr>
              <a:t>Возможности дальнейшего развития: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2024-01-09T17:41:25Z</dcterms:created>
  <dc:creator/>
  <dc:description/>
  <dc:language>ru-RU</dc:language>
  <cp:lastModifiedBy/>
  <dcterms:modified xsi:type="dcterms:W3CDTF">2024-04-12T21:10:07Z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