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4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3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7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6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4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5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83375-0735-4E80-A118-D6E857D5549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8447-A110-4DB6-96CB-272749D3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6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3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2023-08-28T19:01:32Z</dcterms:created>
  <dcterms:modified xsi:type="dcterms:W3CDTF">2023-08-28T19:02:00Z</dcterms:modified>
</cp:coreProperties>
</file>