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0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3A1C-FCB8-4BA5-809E-4B44C7F4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69C9-4001-4057-908E-B0D5C4F89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001B8-C213-463B-B517-51452471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D2DE-DC2F-49A9-9008-FB3394C8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687A-8311-488E-B8CB-B956B85C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026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C64C-670F-4AD2-B860-AE17729A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5ED45-0030-4080-85DD-D7AC3266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380C-7422-4F03-9001-AC621938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2BBE-68F8-4008-9FB3-1D2DC3C0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8F4D-3CDD-486C-BB13-E78320E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256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72F0B-A6CA-459D-B478-249294E5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F1459-F534-4B50-823A-1BDA5169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9EF8-220B-4977-91AA-E42B19E9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B843-ECE2-4EAB-9982-067DFC17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3A56-EAD1-42AF-8A4F-55D95F76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04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784-3800-4B3E-83D6-BCFE294D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E1F7-5B21-4D38-8B3C-A4F2FDD6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04FA-32D9-41DF-A527-0BEABAF3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654C-C879-4075-84A7-745B4B67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243E-A6BF-45D1-8CE1-39167C9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41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0C8B-6C3D-499F-A914-E304EBBD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FE9F7-1203-4CE8-86B1-FE6BF8D8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D580-EC76-4D55-9278-37828740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11C-EDB8-4F51-BF70-CEEE2444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0878-BB2F-4AE8-BFBA-B8E729B8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74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C414-A9CA-4284-A32B-71D64BE2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3511-A41A-4804-ADB0-0D148473E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3997-0C07-4059-A2CD-1E3D0A50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AFB2B-86CD-4CFC-8864-704BA212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DD868-740D-449E-B97F-828299B4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2AF92-604B-4F4B-AA98-C551AE9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13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92D7-3501-4513-B0AD-1B0A9391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F08EF-71BE-4810-9649-B2DCC105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DEEAE-96A4-4CE3-8824-C0D59FC4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0945-8BB2-4B38-BC69-7F794B24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C810-E038-41C8-A63B-1A11EA93A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35B4E-A140-46FD-9BD1-C55E68C5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2651-CC2C-4FEC-8983-3AE52CA4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B4C9F-0BB4-4B39-8BC0-546C49DA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0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4425-E8B9-415D-9669-15DEC3E7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2D716-1615-43FE-8BA1-43191469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93AC2-3746-4A12-BC22-15A963D6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A436-5D8C-408C-AD9D-6974CC48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52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4700F-E2DE-4C73-824F-28DB1F7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3E4E3-1901-4B21-98DE-3DBEB240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91A2-0CD5-4656-8B4A-E65A1CE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82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A821-87C0-45FF-A4A0-C4F2C6C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11FB-6BC1-449B-8BA6-67A98940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0A4C-3639-4428-AA6A-C490F1BD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70B45-5692-4D06-9B19-E1ED4F0F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79B9E-B113-40E5-943A-D8A038E2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2C7A-F928-4FA6-BE8B-636C7980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116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7BD5-A19A-4F1E-A0F5-B4DAFA29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031B-410C-4D1C-90EA-562CECD3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A3FE8-734F-4A33-AAA0-3428C9D3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2F91B-DFAC-44DA-8BAC-87546DC3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AD95-1FC0-4706-9E73-FC1AFA2E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5C88-C0E6-490F-8678-C7B9CBD3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74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8F880-00D5-4719-920D-3DEAC8A5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FEC1-7D04-45F7-864D-1F4529C1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1BEB-2334-47F3-AB96-2715B26B9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E70D-9E41-4BCF-B1A9-7D5C84DFB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E749-E6CE-4259-9D5B-F6D0939C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24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B3D9C843-1C4B-E5EF-E38B-0EA0F9828EFB}"/>
              </a:ext>
            </a:extLst>
          </p:cNvPr>
          <p:cNvSpPr/>
          <p:nvPr/>
        </p:nvSpPr>
        <p:spPr>
          <a:xfrm>
            <a:off x="2339502" y="824173"/>
            <a:ext cx="3868193" cy="3727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CA" dirty="0"/>
              <a:t>Main computer</a:t>
            </a:r>
          </a:p>
        </p:txBody>
      </p:sp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9255" y="5310016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646" y="5310016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0389" y="5310016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8597B3-9330-A16B-795F-4C465CAEF8C9}"/>
              </a:ext>
            </a:extLst>
          </p:cNvPr>
          <p:cNvSpPr txBox="1"/>
          <p:nvPr/>
        </p:nvSpPr>
        <p:spPr>
          <a:xfrm>
            <a:off x="5096797" y="5844295"/>
            <a:ext cx="111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Referees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4DF01-C511-ED65-9989-F44F7AB2163E}"/>
              </a:ext>
            </a:extLst>
          </p:cNvPr>
          <p:cNvSpPr txBox="1"/>
          <p:nvPr/>
        </p:nvSpPr>
        <p:spPr>
          <a:xfrm>
            <a:off x="3774222" y="343047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owlcms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1240E-65D8-199E-85D1-677B4950C62B}"/>
              </a:ext>
            </a:extLst>
          </p:cNvPr>
          <p:cNvSpPr txBox="1"/>
          <p:nvPr/>
        </p:nvSpPr>
        <p:spPr>
          <a:xfrm>
            <a:off x="4343917" y="1546543"/>
            <a:ext cx="989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Announcer</a:t>
            </a:r>
          </a:p>
          <a:p>
            <a:pPr algn="ctr"/>
            <a:r>
              <a:rPr lang="en-US" sz="1400" dirty="0"/>
              <a:t>browser</a:t>
            </a:r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77D50B0C-A067-74C7-6962-7CFB05FEE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765" y="5114561"/>
            <a:ext cx="914400" cy="9144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D289C601-50FF-702F-4773-41130CA27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6048" y="5119427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6FB194-B2DD-3F2F-F889-A078DD93B5DA}"/>
              </a:ext>
            </a:extLst>
          </p:cNvPr>
          <p:cNvSpPr txBox="1"/>
          <p:nvPr/>
        </p:nvSpPr>
        <p:spPr>
          <a:xfrm>
            <a:off x="2021998" y="5844295"/>
            <a:ext cx="247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Displays and Technical Officials’ Consoles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4BD98B12-7BC5-37AB-D5EF-9E9CE5434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8033" y="3660938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11D668F-7AEE-05A0-67DB-515348CF42B3}"/>
              </a:ext>
            </a:extLst>
          </p:cNvPr>
          <p:cNvGrpSpPr/>
          <p:nvPr/>
        </p:nvGrpSpPr>
        <p:grpSpPr>
          <a:xfrm>
            <a:off x="2309010" y="5392774"/>
            <a:ext cx="460863" cy="311760"/>
            <a:chOff x="7369930" y="3989005"/>
            <a:chExt cx="647700" cy="43815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E0A763-64C4-1230-D8D1-533E3094EEA2}"/>
                </a:ext>
              </a:extLst>
            </p:cNvPr>
            <p:cNvSpPr/>
            <p:nvPr/>
          </p:nvSpPr>
          <p:spPr>
            <a:xfrm>
              <a:off x="7369930" y="3989005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647700 w 647700"/>
                <a:gd name="connsiteY4" fmla="*/ 38100 h 438150"/>
                <a:gd name="connsiteX5" fmla="*/ 609600 w 647700"/>
                <a:gd name="connsiteY5" fmla="*/ 0 h 438150"/>
                <a:gd name="connsiteX6" fmla="*/ 38100 w 647700"/>
                <a:gd name="connsiteY6" fmla="*/ 0 h 438150"/>
                <a:gd name="connsiteX7" fmla="*/ 0 w 647700"/>
                <a:gd name="connsiteY7" fmla="*/ 38100 h 438150"/>
                <a:gd name="connsiteX8" fmla="*/ 0 w 647700"/>
                <a:gd name="connsiteY8" fmla="*/ 438150 h 438150"/>
                <a:gd name="connsiteX9" fmla="*/ 647700 w 647700"/>
                <a:gd name="connsiteY9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close/>
                  <a:moveTo>
                    <a:pt x="647700" y="38100"/>
                  </a:moveTo>
                  <a:cubicBezTo>
                    <a:pt x="647700" y="17058"/>
                    <a:pt x="630642" y="0"/>
                    <a:pt x="609600" y="0"/>
                  </a:cubicBez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2C0F4C-0647-0081-DEB8-5BA6A57ED92D}"/>
                </a:ext>
              </a:extLst>
            </p:cNvPr>
            <p:cNvSpPr/>
            <p:nvPr/>
          </p:nvSpPr>
          <p:spPr>
            <a:xfrm>
              <a:off x="7560430" y="4074730"/>
              <a:ext cx="266700" cy="266700"/>
            </a:xfrm>
            <a:custGeom>
              <a:avLst/>
              <a:gdLst>
                <a:gd name="connsiteX0" fmla="*/ 133350 w 266700"/>
                <a:gd name="connsiteY0" fmla="*/ 0 h 266700"/>
                <a:gd name="connsiteX1" fmla="*/ 0 w 266700"/>
                <a:gd name="connsiteY1" fmla="*/ 133350 h 266700"/>
                <a:gd name="connsiteX2" fmla="*/ 133350 w 266700"/>
                <a:gd name="connsiteY2" fmla="*/ 266700 h 266700"/>
                <a:gd name="connsiteX3" fmla="*/ 266700 w 266700"/>
                <a:gd name="connsiteY3" fmla="*/ 133350 h 266700"/>
                <a:gd name="connsiteX4" fmla="*/ 133350 w 266700"/>
                <a:gd name="connsiteY4" fmla="*/ 0 h 266700"/>
                <a:gd name="connsiteX5" fmla="*/ 142875 w 266700"/>
                <a:gd name="connsiteY5" fmla="*/ 142875 h 266700"/>
                <a:gd name="connsiteX6" fmla="*/ 186595 w 266700"/>
                <a:gd name="connsiteY6" fmla="*/ 142875 h 266700"/>
                <a:gd name="connsiteX7" fmla="*/ 142875 w 266700"/>
                <a:gd name="connsiteY7" fmla="*/ 229648 h 266700"/>
                <a:gd name="connsiteX8" fmla="*/ 142875 w 266700"/>
                <a:gd name="connsiteY8" fmla="*/ 123825 h 266700"/>
                <a:gd name="connsiteX9" fmla="*/ 142875 w 266700"/>
                <a:gd name="connsiteY9" fmla="*/ 36957 h 266700"/>
                <a:gd name="connsiteX10" fmla="*/ 186595 w 266700"/>
                <a:gd name="connsiteY10" fmla="*/ 123825 h 266700"/>
                <a:gd name="connsiteX11" fmla="*/ 123825 w 266700"/>
                <a:gd name="connsiteY11" fmla="*/ 123825 h 266700"/>
                <a:gd name="connsiteX12" fmla="*/ 81534 w 266700"/>
                <a:gd name="connsiteY12" fmla="*/ 123825 h 266700"/>
                <a:gd name="connsiteX13" fmla="*/ 123825 w 266700"/>
                <a:gd name="connsiteY13" fmla="*/ 38100 h 266700"/>
                <a:gd name="connsiteX14" fmla="*/ 123825 w 266700"/>
                <a:gd name="connsiteY14" fmla="*/ 142875 h 266700"/>
                <a:gd name="connsiteX15" fmla="*/ 123825 w 266700"/>
                <a:gd name="connsiteY15" fmla="*/ 228600 h 266700"/>
                <a:gd name="connsiteX16" fmla="*/ 81534 w 266700"/>
                <a:gd name="connsiteY16" fmla="*/ 142875 h 266700"/>
                <a:gd name="connsiteX17" fmla="*/ 62389 w 266700"/>
                <a:gd name="connsiteY17" fmla="*/ 123825 h 266700"/>
                <a:gd name="connsiteX18" fmla="*/ 21622 w 266700"/>
                <a:gd name="connsiteY18" fmla="*/ 123825 h 266700"/>
                <a:gd name="connsiteX19" fmla="*/ 111824 w 266700"/>
                <a:gd name="connsiteY19" fmla="*/ 23336 h 266700"/>
                <a:gd name="connsiteX20" fmla="*/ 62389 w 266700"/>
                <a:gd name="connsiteY20" fmla="*/ 123825 h 266700"/>
                <a:gd name="connsiteX21" fmla="*/ 62389 w 266700"/>
                <a:gd name="connsiteY21" fmla="*/ 142875 h 266700"/>
                <a:gd name="connsiteX22" fmla="*/ 112014 w 266700"/>
                <a:gd name="connsiteY22" fmla="*/ 243459 h 266700"/>
                <a:gd name="connsiteX23" fmla="*/ 21622 w 266700"/>
                <a:gd name="connsiteY23" fmla="*/ 142875 h 266700"/>
                <a:gd name="connsiteX24" fmla="*/ 205740 w 266700"/>
                <a:gd name="connsiteY24" fmla="*/ 142875 h 266700"/>
                <a:gd name="connsiteX25" fmla="*/ 245078 w 266700"/>
                <a:gd name="connsiteY25" fmla="*/ 142875 h 266700"/>
                <a:gd name="connsiteX26" fmla="*/ 156400 w 266700"/>
                <a:gd name="connsiteY26" fmla="*/ 243078 h 266700"/>
                <a:gd name="connsiteX27" fmla="*/ 205740 w 266700"/>
                <a:gd name="connsiteY27" fmla="*/ 142875 h 266700"/>
                <a:gd name="connsiteX28" fmla="*/ 205740 w 266700"/>
                <a:gd name="connsiteY28" fmla="*/ 123825 h 266700"/>
                <a:gd name="connsiteX29" fmla="*/ 156686 w 266700"/>
                <a:gd name="connsiteY29" fmla="*/ 23717 h 266700"/>
                <a:gd name="connsiteX30" fmla="*/ 245078 w 266700"/>
                <a:gd name="connsiteY30" fmla="*/ 1238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6700" h="266700">
                  <a:moveTo>
                    <a:pt x="133350" y="0"/>
                  </a:move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lose/>
                  <a:moveTo>
                    <a:pt x="142875" y="142875"/>
                  </a:moveTo>
                  <a:lnTo>
                    <a:pt x="186595" y="142875"/>
                  </a:lnTo>
                  <a:cubicBezTo>
                    <a:pt x="181616" y="175711"/>
                    <a:pt x="166302" y="206107"/>
                    <a:pt x="142875" y="229648"/>
                  </a:cubicBezTo>
                  <a:close/>
                  <a:moveTo>
                    <a:pt x="142875" y="123825"/>
                  </a:moveTo>
                  <a:lnTo>
                    <a:pt x="142875" y="36957"/>
                  </a:lnTo>
                  <a:cubicBezTo>
                    <a:pt x="166326" y="60520"/>
                    <a:pt x="181642" y="90952"/>
                    <a:pt x="186595" y="123825"/>
                  </a:cubicBezTo>
                  <a:close/>
                  <a:moveTo>
                    <a:pt x="123825" y="123825"/>
                  </a:moveTo>
                  <a:lnTo>
                    <a:pt x="81534" y="123825"/>
                  </a:lnTo>
                  <a:cubicBezTo>
                    <a:pt x="86271" y="91515"/>
                    <a:pt x="101069" y="61520"/>
                    <a:pt x="123825" y="38100"/>
                  </a:cubicBezTo>
                  <a:close/>
                  <a:moveTo>
                    <a:pt x="123825" y="142875"/>
                  </a:moveTo>
                  <a:lnTo>
                    <a:pt x="123825" y="228600"/>
                  </a:lnTo>
                  <a:cubicBezTo>
                    <a:pt x="101112" y="205149"/>
                    <a:pt x="86320" y="175170"/>
                    <a:pt x="81534" y="142875"/>
                  </a:cubicBezTo>
                  <a:close/>
                  <a:moveTo>
                    <a:pt x="62389" y="123825"/>
                  </a:moveTo>
                  <a:lnTo>
                    <a:pt x="21622" y="123825"/>
                  </a:lnTo>
                  <a:cubicBezTo>
                    <a:pt x="25850" y="73933"/>
                    <a:pt x="62676" y="32908"/>
                    <a:pt x="111824" y="23336"/>
                  </a:cubicBezTo>
                  <a:cubicBezTo>
                    <a:pt x="84670" y="50432"/>
                    <a:pt x="67282" y="85777"/>
                    <a:pt x="62389" y="123825"/>
                  </a:cubicBezTo>
                  <a:close/>
                  <a:moveTo>
                    <a:pt x="62389" y="142875"/>
                  </a:moveTo>
                  <a:cubicBezTo>
                    <a:pt x="67286" y="180988"/>
                    <a:pt x="84748" y="216382"/>
                    <a:pt x="112014" y="243459"/>
                  </a:cubicBezTo>
                  <a:cubicBezTo>
                    <a:pt x="62794" y="233894"/>
                    <a:pt x="25894" y="192834"/>
                    <a:pt x="21622" y="142875"/>
                  </a:cubicBezTo>
                  <a:close/>
                  <a:moveTo>
                    <a:pt x="205740" y="142875"/>
                  </a:moveTo>
                  <a:lnTo>
                    <a:pt x="245078" y="142875"/>
                  </a:lnTo>
                  <a:cubicBezTo>
                    <a:pt x="240907" y="192201"/>
                    <a:pt x="204854" y="232941"/>
                    <a:pt x="156400" y="243078"/>
                  </a:cubicBezTo>
                  <a:cubicBezTo>
                    <a:pt x="183540" y="216099"/>
                    <a:pt x="200903" y="180836"/>
                    <a:pt x="205740" y="142875"/>
                  </a:cubicBezTo>
                  <a:close/>
                  <a:moveTo>
                    <a:pt x="205740" y="123825"/>
                  </a:moveTo>
                  <a:cubicBezTo>
                    <a:pt x="200864" y="85963"/>
                    <a:pt x="183619" y="50771"/>
                    <a:pt x="156686" y="23717"/>
                  </a:cubicBezTo>
                  <a:cubicBezTo>
                    <a:pt x="204996" y="33955"/>
                    <a:pt x="240902" y="74620"/>
                    <a:pt x="24507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F5C2C7-3999-3AEE-C410-7AEEC724CF9F}"/>
              </a:ext>
            </a:extLst>
          </p:cNvPr>
          <p:cNvGrpSpPr/>
          <p:nvPr/>
        </p:nvGrpSpPr>
        <p:grpSpPr>
          <a:xfrm>
            <a:off x="3440347" y="5392774"/>
            <a:ext cx="460863" cy="311760"/>
            <a:chOff x="7369930" y="3989005"/>
            <a:chExt cx="647700" cy="43815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8EB7569-FD28-E584-88EE-BA7C82B7459F}"/>
                </a:ext>
              </a:extLst>
            </p:cNvPr>
            <p:cNvSpPr/>
            <p:nvPr/>
          </p:nvSpPr>
          <p:spPr>
            <a:xfrm>
              <a:off x="7369930" y="3989005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647700 w 647700"/>
                <a:gd name="connsiteY4" fmla="*/ 38100 h 438150"/>
                <a:gd name="connsiteX5" fmla="*/ 609600 w 647700"/>
                <a:gd name="connsiteY5" fmla="*/ 0 h 438150"/>
                <a:gd name="connsiteX6" fmla="*/ 38100 w 647700"/>
                <a:gd name="connsiteY6" fmla="*/ 0 h 438150"/>
                <a:gd name="connsiteX7" fmla="*/ 0 w 647700"/>
                <a:gd name="connsiteY7" fmla="*/ 38100 h 438150"/>
                <a:gd name="connsiteX8" fmla="*/ 0 w 647700"/>
                <a:gd name="connsiteY8" fmla="*/ 438150 h 438150"/>
                <a:gd name="connsiteX9" fmla="*/ 647700 w 647700"/>
                <a:gd name="connsiteY9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close/>
                  <a:moveTo>
                    <a:pt x="647700" y="38100"/>
                  </a:moveTo>
                  <a:cubicBezTo>
                    <a:pt x="647700" y="17058"/>
                    <a:pt x="630642" y="0"/>
                    <a:pt x="609600" y="0"/>
                  </a:cubicBez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9D26953-C1DB-2A89-30D2-1336AE834A6D}"/>
                </a:ext>
              </a:extLst>
            </p:cNvPr>
            <p:cNvSpPr/>
            <p:nvPr/>
          </p:nvSpPr>
          <p:spPr>
            <a:xfrm>
              <a:off x="7560430" y="4074730"/>
              <a:ext cx="266700" cy="266700"/>
            </a:xfrm>
            <a:custGeom>
              <a:avLst/>
              <a:gdLst>
                <a:gd name="connsiteX0" fmla="*/ 133350 w 266700"/>
                <a:gd name="connsiteY0" fmla="*/ 0 h 266700"/>
                <a:gd name="connsiteX1" fmla="*/ 0 w 266700"/>
                <a:gd name="connsiteY1" fmla="*/ 133350 h 266700"/>
                <a:gd name="connsiteX2" fmla="*/ 133350 w 266700"/>
                <a:gd name="connsiteY2" fmla="*/ 266700 h 266700"/>
                <a:gd name="connsiteX3" fmla="*/ 266700 w 266700"/>
                <a:gd name="connsiteY3" fmla="*/ 133350 h 266700"/>
                <a:gd name="connsiteX4" fmla="*/ 133350 w 266700"/>
                <a:gd name="connsiteY4" fmla="*/ 0 h 266700"/>
                <a:gd name="connsiteX5" fmla="*/ 142875 w 266700"/>
                <a:gd name="connsiteY5" fmla="*/ 142875 h 266700"/>
                <a:gd name="connsiteX6" fmla="*/ 186595 w 266700"/>
                <a:gd name="connsiteY6" fmla="*/ 142875 h 266700"/>
                <a:gd name="connsiteX7" fmla="*/ 142875 w 266700"/>
                <a:gd name="connsiteY7" fmla="*/ 229648 h 266700"/>
                <a:gd name="connsiteX8" fmla="*/ 142875 w 266700"/>
                <a:gd name="connsiteY8" fmla="*/ 123825 h 266700"/>
                <a:gd name="connsiteX9" fmla="*/ 142875 w 266700"/>
                <a:gd name="connsiteY9" fmla="*/ 36957 h 266700"/>
                <a:gd name="connsiteX10" fmla="*/ 186595 w 266700"/>
                <a:gd name="connsiteY10" fmla="*/ 123825 h 266700"/>
                <a:gd name="connsiteX11" fmla="*/ 123825 w 266700"/>
                <a:gd name="connsiteY11" fmla="*/ 123825 h 266700"/>
                <a:gd name="connsiteX12" fmla="*/ 81534 w 266700"/>
                <a:gd name="connsiteY12" fmla="*/ 123825 h 266700"/>
                <a:gd name="connsiteX13" fmla="*/ 123825 w 266700"/>
                <a:gd name="connsiteY13" fmla="*/ 38100 h 266700"/>
                <a:gd name="connsiteX14" fmla="*/ 123825 w 266700"/>
                <a:gd name="connsiteY14" fmla="*/ 142875 h 266700"/>
                <a:gd name="connsiteX15" fmla="*/ 123825 w 266700"/>
                <a:gd name="connsiteY15" fmla="*/ 228600 h 266700"/>
                <a:gd name="connsiteX16" fmla="*/ 81534 w 266700"/>
                <a:gd name="connsiteY16" fmla="*/ 142875 h 266700"/>
                <a:gd name="connsiteX17" fmla="*/ 62389 w 266700"/>
                <a:gd name="connsiteY17" fmla="*/ 123825 h 266700"/>
                <a:gd name="connsiteX18" fmla="*/ 21622 w 266700"/>
                <a:gd name="connsiteY18" fmla="*/ 123825 h 266700"/>
                <a:gd name="connsiteX19" fmla="*/ 111824 w 266700"/>
                <a:gd name="connsiteY19" fmla="*/ 23336 h 266700"/>
                <a:gd name="connsiteX20" fmla="*/ 62389 w 266700"/>
                <a:gd name="connsiteY20" fmla="*/ 123825 h 266700"/>
                <a:gd name="connsiteX21" fmla="*/ 62389 w 266700"/>
                <a:gd name="connsiteY21" fmla="*/ 142875 h 266700"/>
                <a:gd name="connsiteX22" fmla="*/ 112014 w 266700"/>
                <a:gd name="connsiteY22" fmla="*/ 243459 h 266700"/>
                <a:gd name="connsiteX23" fmla="*/ 21622 w 266700"/>
                <a:gd name="connsiteY23" fmla="*/ 142875 h 266700"/>
                <a:gd name="connsiteX24" fmla="*/ 205740 w 266700"/>
                <a:gd name="connsiteY24" fmla="*/ 142875 h 266700"/>
                <a:gd name="connsiteX25" fmla="*/ 245078 w 266700"/>
                <a:gd name="connsiteY25" fmla="*/ 142875 h 266700"/>
                <a:gd name="connsiteX26" fmla="*/ 156400 w 266700"/>
                <a:gd name="connsiteY26" fmla="*/ 243078 h 266700"/>
                <a:gd name="connsiteX27" fmla="*/ 205740 w 266700"/>
                <a:gd name="connsiteY27" fmla="*/ 142875 h 266700"/>
                <a:gd name="connsiteX28" fmla="*/ 205740 w 266700"/>
                <a:gd name="connsiteY28" fmla="*/ 123825 h 266700"/>
                <a:gd name="connsiteX29" fmla="*/ 156686 w 266700"/>
                <a:gd name="connsiteY29" fmla="*/ 23717 h 266700"/>
                <a:gd name="connsiteX30" fmla="*/ 245078 w 266700"/>
                <a:gd name="connsiteY30" fmla="*/ 1238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6700" h="266700">
                  <a:moveTo>
                    <a:pt x="133350" y="0"/>
                  </a:move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lose/>
                  <a:moveTo>
                    <a:pt x="142875" y="142875"/>
                  </a:moveTo>
                  <a:lnTo>
                    <a:pt x="186595" y="142875"/>
                  </a:lnTo>
                  <a:cubicBezTo>
                    <a:pt x="181616" y="175711"/>
                    <a:pt x="166302" y="206107"/>
                    <a:pt x="142875" y="229648"/>
                  </a:cubicBezTo>
                  <a:close/>
                  <a:moveTo>
                    <a:pt x="142875" y="123825"/>
                  </a:moveTo>
                  <a:lnTo>
                    <a:pt x="142875" y="36957"/>
                  </a:lnTo>
                  <a:cubicBezTo>
                    <a:pt x="166326" y="60520"/>
                    <a:pt x="181642" y="90952"/>
                    <a:pt x="186595" y="123825"/>
                  </a:cubicBezTo>
                  <a:close/>
                  <a:moveTo>
                    <a:pt x="123825" y="123825"/>
                  </a:moveTo>
                  <a:lnTo>
                    <a:pt x="81534" y="123825"/>
                  </a:lnTo>
                  <a:cubicBezTo>
                    <a:pt x="86271" y="91515"/>
                    <a:pt x="101069" y="61520"/>
                    <a:pt x="123825" y="38100"/>
                  </a:cubicBezTo>
                  <a:close/>
                  <a:moveTo>
                    <a:pt x="123825" y="142875"/>
                  </a:moveTo>
                  <a:lnTo>
                    <a:pt x="123825" y="228600"/>
                  </a:lnTo>
                  <a:cubicBezTo>
                    <a:pt x="101112" y="205149"/>
                    <a:pt x="86320" y="175170"/>
                    <a:pt x="81534" y="142875"/>
                  </a:cubicBezTo>
                  <a:close/>
                  <a:moveTo>
                    <a:pt x="62389" y="123825"/>
                  </a:moveTo>
                  <a:lnTo>
                    <a:pt x="21622" y="123825"/>
                  </a:lnTo>
                  <a:cubicBezTo>
                    <a:pt x="25850" y="73933"/>
                    <a:pt x="62676" y="32908"/>
                    <a:pt x="111824" y="23336"/>
                  </a:cubicBezTo>
                  <a:cubicBezTo>
                    <a:pt x="84670" y="50432"/>
                    <a:pt x="67282" y="85777"/>
                    <a:pt x="62389" y="123825"/>
                  </a:cubicBezTo>
                  <a:close/>
                  <a:moveTo>
                    <a:pt x="62389" y="142875"/>
                  </a:moveTo>
                  <a:cubicBezTo>
                    <a:pt x="67286" y="180988"/>
                    <a:pt x="84748" y="216382"/>
                    <a:pt x="112014" y="243459"/>
                  </a:cubicBezTo>
                  <a:cubicBezTo>
                    <a:pt x="62794" y="233894"/>
                    <a:pt x="25894" y="192834"/>
                    <a:pt x="21622" y="142875"/>
                  </a:cubicBezTo>
                  <a:close/>
                  <a:moveTo>
                    <a:pt x="205740" y="142875"/>
                  </a:moveTo>
                  <a:lnTo>
                    <a:pt x="245078" y="142875"/>
                  </a:lnTo>
                  <a:cubicBezTo>
                    <a:pt x="240907" y="192201"/>
                    <a:pt x="204854" y="232941"/>
                    <a:pt x="156400" y="243078"/>
                  </a:cubicBezTo>
                  <a:cubicBezTo>
                    <a:pt x="183540" y="216099"/>
                    <a:pt x="200903" y="180836"/>
                    <a:pt x="205740" y="142875"/>
                  </a:cubicBezTo>
                  <a:close/>
                  <a:moveTo>
                    <a:pt x="205740" y="123825"/>
                  </a:moveTo>
                  <a:cubicBezTo>
                    <a:pt x="200864" y="85963"/>
                    <a:pt x="183619" y="50771"/>
                    <a:pt x="156686" y="23717"/>
                  </a:cubicBezTo>
                  <a:cubicBezTo>
                    <a:pt x="204996" y="33955"/>
                    <a:pt x="240902" y="74620"/>
                    <a:pt x="24507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032C1AB0-6E58-5751-7C29-79736D414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77224" y="567341"/>
            <a:ext cx="3619131" cy="3562051"/>
          </a:xfrm>
          <a:prstGeom prst="rect">
            <a:avLst/>
          </a:prstGeom>
        </p:spPr>
      </p:pic>
      <p:pic>
        <p:nvPicPr>
          <p:cNvPr id="28" name="Graphic 27" descr="Checklist with solid fill">
            <a:extLst>
              <a:ext uri="{FF2B5EF4-FFF2-40B4-BE49-F238E27FC236}">
                <a16:creationId xmlns:a16="http://schemas.microsoft.com/office/drawing/2014/main" id="{4806FA09-6DFB-C187-6775-7FD7E2686E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26406" y="1861373"/>
            <a:ext cx="914042" cy="89962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B467BD2-72FB-756F-3295-ED0FEEFA2447}"/>
              </a:ext>
            </a:extLst>
          </p:cNvPr>
          <p:cNvGrpSpPr/>
          <p:nvPr/>
        </p:nvGrpSpPr>
        <p:grpSpPr>
          <a:xfrm>
            <a:off x="4362915" y="2020828"/>
            <a:ext cx="932819" cy="655076"/>
            <a:chOff x="7369930" y="3989005"/>
            <a:chExt cx="647700" cy="43815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BE8CBD1-1ECE-F8C2-97D5-BBF03B59F796}"/>
                </a:ext>
              </a:extLst>
            </p:cNvPr>
            <p:cNvSpPr/>
            <p:nvPr/>
          </p:nvSpPr>
          <p:spPr>
            <a:xfrm>
              <a:off x="7369930" y="3989005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647700 w 647700"/>
                <a:gd name="connsiteY4" fmla="*/ 38100 h 438150"/>
                <a:gd name="connsiteX5" fmla="*/ 609600 w 647700"/>
                <a:gd name="connsiteY5" fmla="*/ 0 h 438150"/>
                <a:gd name="connsiteX6" fmla="*/ 38100 w 647700"/>
                <a:gd name="connsiteY6" fmla="*/ 0 h 438150"/>
                <a:gd name="connsiteX7" fmla="*/ 0 w 647700"/>
                <a:gd name="connsiteY7" fmla="*/ 38100 h 438150"/>
                <a:gd name="connsiteX8" fmla="*/ 0 w 647700"/>
                <a:gd name="connsiteY8" fmla="*/ 438150 h 438150"/>
                <a:gd name="connsiteX9" fmla="*/ 647700 w 647700"/>
                <a:gd name="connsiteY9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close/>
                  <a:moveTo>
                    <a:pt x="647700" y="38100"/>
                  </a:moveTo>
                  <a:cubicBezTo>
                    <a:pt x="647700" y="17058"/>
                    <a:pt x="630642" y="0"/>
                    <a:pt x="609600" y="0"/>
                  </a:cubicBez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5FEED53-0C04-B1D7-BB47-8FC3ADFE63FF}"/>
                </a:ext>
              </a:extLst>
            </p:cNvPr>
            <p:cNvSpPr/>
            <p:nvPr/>
          </p:nvSpPr>
          <p:spPr>
            <a:xfrm>
              <a:off x="7560430" y="4074730"/>
              <a:ext cx="266700" cy="266700"/>
            </a:xfrm>
            <a:custGeom>
              <a:avLst/>
              <a:gdLst>
                <a:gd name="connsiteX0" fmla="*/ 133350 w 266700"/>
                <a:gd name="connsiteY0" fmla="*/ 0 h 266700"/>
                <a:gd name="connsiteX1" fmla="*/ 0 w 266700"/>
                <a:gd name="connsiteY1" fmla="*/ 133350 h 266700"/>
                <a:gd name="connsiteX2" fmla="*/ 133350 w 266700"/>
                <a:gd name="connsiteY2" fmla="*/ 266700 h 266700"/>
                <a:gd name="connsiteX3" fmla="*/ 266700 w 266700"/>
                <a:gd name="connsiteY3" fmla="*/ 133350 h 266700"/>
                <a:gd name="connsiteX4" fmla="*/ 133350 w 266700"/>
                <a:gd name="connsiteY4" fmla="*/ 0 h 266700"/>
                <a:gd name="connsiteX5" fmla="*/ 142875 w 266700"/>
                <a:gd name="connsiteY5" fmla="*/ 142875 h 266700"/>
                <a:gd name="connsiteX6" fmla="*/ 186595 w 266700"/>
                <a:gd name="connsiteY6" fmla="*/ 142875 h 266700"/>
                <a:gd name="connsiteX7" fmla="*/ 142875 w 266700"/>
                <a:gd name="connsiteY7" fmla="*/ 229648 h 266700"/>
                <a:gd name="connsiteX8" fmla="*/ 142875 w 266700"/>
                <a:gd name="connsiteY8" fmla="*/ 123825 h 266700"/>
                <a:gd name="connsiteX9" fmla="*/ 142875 w 266700"/>
                <a:gd name="connsiteY9" fmla="*/ 36957 h 266700"/>
                <a:gd name="connsiteX10" fmla="*/ 186595 w 266700"/>
                <a:gd name="connsiteY10" fmla="*/ 123825 h 266700"/>
                <a:gd name="connsiteX11" fmla="*/ 123825 w 266700"/>
                <a:gd name="connsiteY11" fmla="*/ 123825 h 266700"/>
                <a:gd name="connsiteX12" fmla="*/ 81534 w 266700"/>
                <a:gd name="connsiteY12" fmla="*/ 123825 h 266700"/>
                <a:gd name="connsiteX13" fmla="*/ 123825 w 266700"/>
                <a:gd name="connsiteY13" fmla="*/ 38100 h 266700"/>
                <a:gd name="connsiteX14" fmla="*/ 123825 w 266700"/>
                <a:gd name="connsiteY14" fmla="*/ 142875 h 266700"/>
                <a:gd name="connsiteX15" fmla="*/ 123825 w 266700"/>
                <a:gd name="connsiteY15" fmla="*/ 228600 h 266700"/>
                <a:gd name="connsiteX16" fmla="*/ 81534 w 266700"/>
                <a:gd name="connsiteY16" fmla="*/ 142875 h 266700"/>
                <a:gd name="connsiteX17" fmla="*/ 62389 w 266700"/>
                <a:gd name="connsiteY17" fmla="*/ 123825 h 266700"/>
                <a:gd name="connsiteX18" fmla="*/ 21622 w 266700"/>
                <a:gd name="connsiteY18" fmla="*/ 123825 h 266700"/>
                <a:gd name="connsiteX19" fmla="*/ 111824 w 266700"/>
                <a:gd name="connsiteY19" fmla="*/ 23336 h 266700"/>
                <a:gd name="connsiteX20" fmla="*/ 62389 w 266700"/>
                <a:gd name="connsiteY20" fmla="*/ 123825 h 266700"/>
                <a:gd name="connsiteX21" fmla="*/ 62389 w 266700"/>
                <a:gd name="connsiteY21" fmla="*/ 142875 h 266700"/>
                <a:gd name="connsiteX22" fmla="*/ 112014 w 266700"/>
                <a:gd name="connsiteY22" fmla="*/ 243459 h 266700"/>
                <a:gd name="connsiteX23" fmla="*/ 21622 w 266700"/>
                <a:gd name="connsiteY23" fmla="*/ 142875 h 266700"/>
                <a:gd name="connsiteX24" fmla="*/ 205740 w 266700"/>
                <a:gd name="connsiteY24" fmla="*/ 142875 h 266700"/>
                <a:gd name="connsiteX25" fmla="*/ 245078 w 266700"/>
                <a:gd name="connsiteY25" fmla="*/ 142875 h 266700"/>
                <a:gd name="connsiteX26" fmla="*/ 156400 w 266700"/>
                <a:gd name="connsiteY26" fmla="*/ 243078 h 266700"/>
                <a:gd name="connsiteX27" fmla="*/ 205740 w 266700"/>
                <a:gd name="connsiteY27" fmla="*/ 142875 h 266700"/>
                <a:gd name="connsiteX28" fmla="*/ 205740 w 266700"/>
                <a:gd name="connsiteY28" fmla="*/ 123825 h 266700"/>
                <a:gd name="connsiteX29" fmla="*/ 156686 w 266700"/>
                <a:gd name="connsiteY29" fmla="*/ 23717 h 266700"/>
                <a:gd name="connsiteX30" fmla="*/ 245078 w 266700"/>
                <a:gd name="connsiteY30" fmla="*/ 1238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6700" h="266700">
                  <a:moveTo>
                    <a:pt x="133350" y="0"/>
                  </a:move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lose/>
                  <a:moveTo>
                    <a:pt x="142875" y="142875"/>
                  </a:moveTo>
                  <a:lnTo>
                    <a:pt x="186595" y="142875"/>
                  </a:lnTo>
                  <a:cubicBezTo>
                    <a:pt x="181616" y="175711"/>
                    <a:pt x="166302" y="206107"/>
                    <a:pt x="142875" y="229648"/>
                  </a:cubicBezTo>
                  <a:close/>
                  <a:moveTo>
                    <a:pt x="142875" y="123825"/>
                  </a:moveTo>
                  <a:lnTo>
                    <a:pt x="142875" y="36957"/>
                  </a:lnTo>
                  <a:cubicBezTo>
                    <a:pt x="166326" y="60520"/>
                    <a:pt x="181642" y="90952"/>
                    <a:pt x="186595" y="123825"/>
                  </a:cubicBezTo>
                  <a:close/>
                  <a:moveTo>
                    <a:pt x="123825" y="123825"/>
                  </a:moveTo>
                  <a:lnTo>
                    <a:pt x="81534" y="123825"/>
                  </a:lnTo>
                  <a:cubicBezTo>
                    <a:pt x="86271" y="91515"/>
                    <a:pt x="101069" y="61520"/>
                    <a:pt x="123825" y="38100"/>
                  </a:cubicBezTo>
                  <a:close/>
                  <a:moveTo>
                    <a:pt x="123825" y="142875"/>
                  </a:moveTo>
                  <a:lnTo>
                    <a:pt x="123825" y="228600"/>
                  </a:lnTo>
                  <a:cubicBezTo>
                    <a:pt x="101112" y="205149"/>
                    <a:pt x="86320" y="175170"/>
                    <a:pt x="81534" y="142875"/>
                  </a:cubicBezTo>
                  <a:close/>
                  <a:moveTo>
                    <a:pt x="62389" y="123825"/>
                  </a:moveTo>
                  <a:lnTo>
                    <a:pt x="21622" y="123825"/>
                  </a:lnTo>
                  <a:cubicBezTo>
                    <a:pt x="25850" y="73933"/>
                    <a:pt x="62676" y="32908"/>
                    <a:pt x="111824" y="23336"/>
                  </a:cubicBezTo>
                  <a:cubicBezTo>
                    <a:pt x="84670" y="50432"/>
                    <a:pt x="67282" y="85777"/>
                    <a:pt x="62389" y="123825"/>
                  </a:cubicBezTo>
                  <a:close/>
                  <a:moveTo>
                    <a:pt x="62389" y="142875"/>
                  </a:moveTo>
                  <a:cubicBezTo>
                    <a:pt x="67286" y="180988"/>
                    <a:pt x="84748" y="216382"/>
                    <a:pt x="112014" y="243459"/>
                  </a:cubicBezTo>
                  <a:cubicBezTo>
                    <a:pt x="62794" y="233894"/>
                    <a:pt x="25894" y="192834"/>
                    <a:pt x="21622" y="142875"/>
                  </a:cubicBezTo>
                  <a:close/>
                  <a:moveTo>
                    <a:pt x="205740" y="142875"/>
                  </a:moveTo>
                  <a:lnTo>
                    <a:pt x="245078" y="142875"/>
                  </a:lnTo>
                  <a:cubicBezTo>
                    <a:pt x="240907" y="192201"/>
                    <a:pt x="204854" y="232941"/>
                    <a:pt x="156400" y="243078"/>
                  </a:cubicBezTo>
                  <a:cubicBezTo>
                    <a:pt x="183540" y="216099"/>
                    <a:pt x="200903" y="180836"/>
                    <a:pt x="205740" y="142875"/>
                  </a:cubicBezTo>
                  <a:close/>
                  <a:moveTo>
                    <a:pt x="205740" y="123825"/>
                  </a:moveTo>
                  <a:cubicBezTo>
                    <a:pt x="200864" y="85963"/>
                    <a:pt x="183619" y="50771"/>
                    <a:pt x="156686" y="23717"/>
                  </a:cubicBezTo>
                  <a:cubicBezTo>
                    <a:pt x="204996" y="33955"/>
                    <a:pt x="240902" y="74620"/>
                    <a:pt x="24507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F9BC0C5-2484-284F-42DD-B788E0AFE44B}"/>
              </a:ext>
            </a:extLst>
          </p:cNvPr>
          <p:cNvSpPr txBox="1"/>
          <p:nvPr/>
        </p:nvSpPr>
        <p:spPr>
          <a:xfrm>
            <a:off x="3320859" y="1471762"/>
            <a:ext cx="725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Control</a:t>
            </a:r>
            <a:br>
              <a:rPr lang="en-US" sz="1400" dirty="0"/>
            </a:br>
            <a:r>
              <a:rPr lang="en-US" sz="1400" dirty="0"/>
              <a:t>Panel</a:t>
            </a:r>
          </a:p>
        </p:txBody>
      </p:sp>
      <p:pic>
        <p:nvPicPr>
          <p:cNvPr id="49" name="Graphic 48" descr="Gears with solid fill">
            <a:extLst>
              <a:ext uri="{FF2B5EF4-FFF2-40B4-BE49-F238E27FC236}">
                <a16:creationId xmlns:a16="http://schemas.microsoft.com/office/drawing/2014/main" id="{A9372402-20C6-AF80-65A2-2F24EC8DD0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3027" y="3681851"/>
            <a:ext cx="914400" cy="914400"/>
          </a:xfrm>
          <a:prstGeom prst="rect">
            <a:avLst/>
          </a:prstGeom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4CFA40D-7327-5B4C-34FE-6E1F7893F590}"/>
              </a:ext>
            </a:extLst>
          </p:cNvPr>
          <p:cNvCxnSpPr>
            <a:cxnSpLocks/>
            <a:stCxn id="28" idx="2"/>
          </p:cNvCxnSpPr>
          <p:nvPr/>
        </p:nvCxnSpPr>
        <p:spPr>
          <a:xfrm rot="16200000" flipH="1">
            <a:off x="3123887" y="3320539"/>
            <a:ext cx="1368393" cy="249312"/>
          </a:xfrm>
          <a:prstGeom prst="bentConnector3">
            <a:avLst>
              <a:gd name="adj1" fmla="val 99421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9D94A6-36AE-4B82-FA25-B03579CF43F7}"/>
              </a:ext>
            </a:extLst>
          </p:cNvPr>
          <p:cNvCxnSpPr/>
          <p:nvPr/>
        </p:nvCxnSpPr>
        <p:spPr>
          <a:xfrm flipV="1">
            <a:off x="2512391" y="4398936"/>
            <a:ext cx="1533603" cy="72049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106FDD-5FA3-CB98-A16B-D121D8C8E93F}"/>
              </a:ext>
            </a:extLst>
          </p:cNvPr>
          <p:cNvCxnSpPr>
            <a:cxnSpLocks/>
          </p:cNvCxnSpPr>
          <p:nvPr/>
        </p:nvCxnSpPr>
        <p:spPr>
          <a:xfrm flipV="1">
            <a:off x="3683248" y="4551336"/>
            <a:ext cx="515146" cy="67991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86A58-6946-DD83-CE11-64A8F79915F5}"/>
              </a:ext>
            </a:extLst>
          </p:cNvPr>
          <p:cNvCxnSpPr>
            <a:cxnSpLocks/>
          </p:cNvCxnSpPr>
          <p:nvPr/>
        </p:nvCxnSpPr>
        <p:spPr>
          <a:xfrm flipH="1" flipV="1">
            <a:off x="4381331" y="4525712"/>
            <a:ext cx="776806" cy="71682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302F35-003B-BD10-C35D-20214167C4DE}"/>
              </a:ext>
            </a:extLst>
          </p:cNvPr>
          <p:cNvCxnSpPr>
            <a:cxnSpLocks/>
          </p:cNvCxnSpPr>
          <p:nvPr/>
        </p:nvCxnSpPr>
        <p:spPr>
          <a:xfrm flipH="1" flipV="1">
            <a:off x="4547131" y="4463447"/>
            <a:ext cx="1105115" cy="77908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E2ACB8-E48F-ECB6-B300-193D94D37D8D}"/>
              </a:ext>
            </a:extLst>
          </p:cNvPr>
          <p:cNvCxnSpPr>
            <a:cxnSpLocks/>
          </p:cNvCxnSpPr>
          <p:nvPr/>
        </p:nvCxnSpPr>
        <p:spPr>
          <a:xfrm flipH="1" flipV="1">
            <a:off x="4744077" y="4432463"/>
            <a:ext cx="1338356" cy="8293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AC032D2-49DD-5C78-E8DF-AF20BCAEED87}"/>
              </a:ext>
            </a:extLst>
          </p:cNvPr>
          <p:cNvSpPr txBox="1"/>
          <p:nvPr/>
        </p:nvSpPr>
        <p:spPr>
          <a:xfrm>
            <a:off x="5108480" y="3399193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733424A-7212-A5D0-1843-D20A3546B34A}"/>
              </a:ext>
            </a:extLst>
          </p:cNvPr>
          <p:cNvCxnSpPr>
            <a:cxnSpLocks/>
          </p:cNvCxnSpPr>
          <p:nvPr/>
        </p:nvCxnSpPr>
        <p:spPr>
          <a:xfrm flipV="1">
            <a:off x="4597469" y="2541836"/>
            <a:ext cx="216794" cy="120919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E6AA93-AD80-0BEA-2160-F6EF08F59FC7}"/>
              </a:ext>
            </a:extLst>
          </p:cNvPr>
          <p:cNvCxnSpPr>
            <a:cxnSpLocks/>
          </p:cNvCxnSpPr>
          <p:nvPr/>
        </p:nvCxnSpPr>
        <p:spPr>
          <a:xfrm>
            <a:off x="4769734" y="4139051"/>
            <a:ext cx="526000" cy="0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9C723BD-0A90-76D8-7528-1C7A092E5891}"/>
              </a:ext>
            </a:extLst>
          </p:cNvPr>
          <p:cNvSpPr txBox="1"/>
          <p:nvPr/>
        </p:nvSpPr>
        <p:spPr>
          <a:xfrm>
            <a:off x="6499698" y="2020828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The Control Panel </a:t>
            </a:r>
            <a:r>
              <a:rPr lang="en-CA" dirty="0">
                <a:solidFill>
                  <a:schemeClr val="accent1"/>
                </a:solidFill>
              </a:rPr>
              <a:t>Starts/Stops </a:t>
            </a:r>
            <a:r>
              <a:rPr lang="en-CA" dirty="0"/>
              <a:t>the owlcms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Owlcms </a:t>
            </a:r>
            <a:r>
              <a:rPr lang="en-CA" dirty="0">
                <a:solidFill>
                  <a:schemeClr val="accent2"/>
                </a:solidFill>
              </a:rPr>
              <a:t>listens and talks </a:t>
            </a:r>
            <a:r>
              <a:rPr lang="en-CA" dirty="0"/>
              <a:t>to the web browsers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Owlcms </a:t>
            </a:r>
            <a:r>
              <a:rPr lang="en-CA" dirty="0">
                <a:solidFill>
                  <a:schemeClr val="accent6"/>
                </a:solidFill>
              </a:rPr>
              <a:t>updates</a:t>
            </a:r>
            <a:r>
              <a:rPr lang="en-CA" dirty="0"/>
              <a:t> its database</a:t>
            </a:r>
          </a:p>
        </p:txBody>
      </p:sp>
    </p:spTree>
    <p:extLst>
      <p:ext uri="{BB962C8B-B14F-4D97-AF65-F5344CB8AC3E}">
        <p14:creationId xmlns:p14="http://schemas.microsoft.com/office/powerpoint/2010/main" val="209770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17</cp:revision>
  <dcterms:created xsi:type="dcterms:W3CDTF">2020-07-05T19:05:46Z</dcterms:created>
  <dcterms:modified xsi:type="dcterms:W3CDTF">2025-01-11T19:04:43Z</dcterms:modified>
</cp:coreProperties>
</file>