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4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160" userDrawn="1">
          <p15:clr>
            <a:srgbClr val="A4A3A4"/>
          </p15:clr>
        </p15:guide>
        <p15:guide id="3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61" autoAdjust="0"/>
    <p:restoredTop sz="94673" autoAdjust="0"/>
  </p:normalViewPr>
  <p:slideViewPr>
    <p:cSldViewPr showGuides="1">
      <p:cViewPr varScale="1">
        <p:scale>
          <a:sx n="79" d="100"/>
          <a:sy n="79" d="100"/>
        </p:scale>
        <p:origin x="3090" y="96"/>
      </p:cViewPr>
      <p:guideLst>
        <p:guide pos="2160"/>
        <p:guide orient="horz"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03A7B-FFA9-4535-9439-F7DED7245B92}" type="datetimeFigureOut">
              <a:rPr lang="en-CA" smtClean="0"/>
              <a:t>2024-11-20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CF908-9C7F-4E65-AA24-D27633FD749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030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5C12-7DC7-55A8-D7B5-CD1DFABC2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0AA6B-02ED-2F55-1969-90468378E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13390-EE81-24B7-5B65-ABF04149E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A8532E-FF7D-BF8B-B7CD-933B9C6ACE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CF908-9C7F-4E65-AA24-D27633FD749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092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2941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43746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0749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3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31361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2054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09645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093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1272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5540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739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2024-11-20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435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144C3-D0D7-BAAB-406A-2207DF39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raphic 268">
            <a:extLst>
              <a:ext uri="{FF2B5EF4-FFF2-40B4-BE49-F238E27FC236}">
                <a16:creationId xmlns:a16="http://schemas.microsoft.com/office/drawing/2014/main" id="{4249CD91-19FE-FD90-16A2-6C15E59EFF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t="19758" b="39178"/>
          <a:stretch/>
        </p:blipFill>
        <p:spPr>
          <a:xfrm>
            <a:off x="4547306" y="3890994"/>
            <a:ext cx="710946" cy="291944"/>
          </a:xfrm>
          <a:prstGeom prst="rect">
            <a:avLst/>
          </a:prstGeom>
        </p:spPr>
      </p:pic>
      <p:sp>
        <p:nvSpPr>
          <p:cNvPr id="405" name="TextBox 404">
            <a:extLst>
              <a:ext uri="{FF2B5EF4-FFF2-40B4-BE49-F238E27FC236}">
                <a16:creationId xmlns:a16="http://schemas.microsoft.com/office/drawing/2014/main" id="{30C79B10-63EB-CE5B-6C61-5D77844EBA3D}"/>
              </a:ext>
            </a:extLst>
          </p:cNvPr>
          <p:cNvSpPr txBox="1"/>
          <p:nvPr/>
        </p:nvSpPr>
        <p:spPr>
          <a:xfrm>
            <a:off x="3468040" y="3667590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Platform</a:t>
            </a:r>
            <a:br>
              <a:rPr lang="en-CA" sz="1013" dirty="0"/>
            </a:br>
            <a:r>
              <a:rPr lang="en-CA" sz="1013" dirty="0"/>
              <a:t>Switch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D2DC325C-DB5E-26EB-6E13-BDD5786FA97D}"/>
              </a:ext>
            </a:extLst>
          </p:cNvPr>
          <p:cNvSpPr txBox="1"/>
          <p:nvPr/>
        </p:nvSpPr>
        <p:spPr>
          <a:xfrm>
            <a:off x="4477355" y="3689381"/>
            <a:ext cx="862685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Competition</a:t>
            </a:r>
            <a:br>
              <a:rPr lang="en-CA" sz="1013" dirty="0"/>
            </a:br>
            <a:r>
              <a:rPr lang="en-CA" sz="1013" dirty="0"/>
              <a:t>Router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B528-6ECB-C786-A9B6-71C63136CB44}"/>
              </a:ext>
            </a:extLst>
          </p:cNvPr>
          <p:cNvSpPr txBox="1"/>
          <p:nvPr/>
        </p:nvSpPr>
        <p:spPr>
          <a:xfrm>
            <a:off x="2338634" y="2029814"/>
            <a:ext cx="7681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Announcer</a:t>
            </a:r>
            <a:br>
              <a:rPr lang="en-CA" sz="1013" dirty="0"/>
            </a:br>
            <a:r>
              <a:rPr lang="en-CA" sz="1013" dirty="0"/>
              <a:t>+ owlcms</a:t>
            </a:r>
          </a:p>
        </p:txBody>
      </p:sp>
      <p:pic>
        <p:nvPicPr>
          <p:cNvPr id="37" name="Graphic 36" descr="Laptop">
            <a:extLst>
              <a:ext uri="{FF2B5EF4-FFF2-40B4-BE49-F238E27FC236}">
                <a16:creationId xmlns:a16="http://schemas.microsoft.com/office/drawing/2014/main" id="{C524DC36-7443-3CCC-CD57-6F81220139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6868694"/>
            <a:ext cx="437452" cy="45624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05CAC39-9A36-04B7-9053-C144EEE3ED89}"/>
              </a:ext>
            </a:extLst>
          </p:cNvPr>
          <p:cNvSpPr txBox="1"/>
          <p:nvPr/>
        </p:nvSpPr>
        <p:spPr>
          <a:xfrm>
            <a:off x="2522979" y="7206734"/>
            <a:ext cx="399468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Jury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398F9C8-6639-02CB-15B8-94FB76F10407}"/>
              </a:ext>
            </a:extLst>
          </p:cNvPr>
          <p:cNvSpPr/>
          <p:nvPr/>
        </p:nvSpPr>
        <p:spPr>
          <a:xfrm>
            <a:off x="800708" y="6984268"/>
            <a:ext cx="341168" cy="2201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464DC1C-CB63-330C-4BE7-6D8FCF2A2246}"/>
              </a:ext>
            </a:extLst>
          </p:cNvPr>
          <p:cNvGrpSpPr/>
          <p:nvPr/>
        </p:nvGrpSpPr>
        <p:grpSpPr>
          <a:xfrm>
            <a:off x="382465" y="6867428"/>
            <a:ext cx="232013" cy="118656"/>
            <a:chOff x="921224" y="2236645"/>
            <a:chExt cx="934872" cy="46652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15DA018-4737-97D6-087F-579ACCFC38C8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3" name="Graphic 82" descr="Close with solid fill">
              <a:extLst>
                <a:ext uri="{FF2B5EF4-FFF2-40B4-BE49-F238E27FC236}">
                  <a16:creationId xmlns:a16="http://schemas.microsoft.com/office/drawing/2014/main" id="{006D0BCD-9FF6-6998-9C26-48185022EB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A2395FA9-0006-B055-3C0C-D893FB989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C990652-0030-2902-B614-19BED1971EED}"/>
              </a:ext>
            </a:extLst>
          </p:cNvPr>
          <p:cNvGrpSpPr/>
          <p:nvPr/>
        </p:nvGrpSpPr>
        <p:grpSpPr>
          <a:xfrm>
            <a:off x="382465" y="7019828"/>
            <a:ext cx="232013" cy="118656"/>
            <a:chOff x="921224" y="2236645"/>
            <a:chExt cx="934872" cy="4665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09C3CBE-EF37-06CD-81CD-802C247FCA4F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88" name="Graphic 87" descr="Close with solid fill">
              <a:extLst>
                <a:ext uri="{FF2B5EF4-FFF2-40B4-BE49-F238E27FC236}">
                  <a16:creationId xmlns:a16="http://schemas.microsoft.com/office/drawing/2014/main" id="{8FA67932-454B-AFC1-A859-EA5DF7CF6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E8835AA6-CD46-4BB7-30BD-084EA2D121B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8F0D4A8-A18E-75F2-77CA-D15BCE06AD5C}"/>
              </a:ext>
            </a:extLst>
          </p:cNvPr>
          <p:cNvGrpSpPr/>
          <p:nvPr/>
        </p:nvGrpSpPr>
        <p:grpSpPr>
          <a:xfrm>
            <a:off x="382465" y="7172228"/>
            <a:ext cx="232013" cy="118656"/>
            <a:chOff x="921224" y="2236645"/>
            <a:chExt cx="934872" cy="466520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D2747D6-B576-41EF-E28D-76AC956371D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94" name="Graphic 93" descr="Close with solid fill">
              <a:extLst>
                <a:ext uri="{FF2B5EF4-FFF2-40B4-BE49-F238E27FC236}">
                  <a16:creationId xmlns:a16="http://schemas.microsoft.com/office/drawing/2014/main" id="{A0562955-5013-3883-AC09-903F5C23C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047EAC66-7353-1104-D272-DE6DBF7D7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0A9A6E10-10F2-BA48-AAA4-A4997C015751}"/>
              </a:ext>
            </a:extLst>
          </p:cNvPr>
          <p:cNvSpPr txBox="1"/>
          <p:nvPr/>
        </p:nvSpPr>
        <p:spPr>
          <a:xfrm>
            <a:off x="735422" y="7209300"/>
            <a:ext cx="469686" cy="208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Jury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283177A9-73E4-7C7D-690C-CF3D9A92294D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217301" y="1958095"/>
            <a:ext cx="1286686" cy="3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E1C15CD-5605-0923-BCDE-9D59F7C21A5D}"/>
              </a:ext>
            </a:extLst>
          </p:cNvPr>
          <p:cNvCxnSpPr>
            <a:cxnSpLocks/>
            <a:stCxn id="37" idx="1"/>
            <a:endCxn id="70" idx="3"/>
          </p:cNvCxnSpPr>
          <p:nvPr/>
        </p:nvCxnSpPr>
        <p:spPr>
          <a:xfrm flipH="1" flipV="1">
            <a:off x="1141876" y="7094353"/>
            <a:ext cx="1362111" cy="246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89ACDE7E-D180-4BA7-A0DB-DBAB08C05AF8}"/>
              </a:ext>
            </a:extLst>
          </p:cNvPr>
          <p:cNvSpPr txBox="1"/>
          <p:nvPr/>
        </p:nvSpPr>
        <p:spPr>
          <a:xfrm>
            <a:off x="2092723" y="1782863"/>
            <a:ext cx="352982" cy="21544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3DF91E-CB8B-B6E4-AD15-73260D712D5C}"/>
              </a:ext>
            </a:extLst>
          </p:cNvPr>
          <p:cNvSpPr txBox="1"/>
          <p:nvPr/>
        </p:nvSpPr>
        <p:spPr>
          <a:xfrm>
            <a:off x="2114574" y="6929649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pic>
        <p:nvPicPr>
          <p:cNvPr id="33" name="Graphic 32" descr="Laptop">
            <a:extLst>
              <a:ext uri="{FF2B5EF4-FFF2-40B4-BE49-F238E27FC236}">
                <a16:creationId xmlns:a16="http://schemas.microsoft.com/office/drawing/2014/main" id="{49010E4A-6EC2-2526-33FC-C6BF8FC1D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03987" y="3544991"/>
            <a:ext cx="437452" cy="45624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AD3A94E-4C73-ED5E-3AC7-8F47026C53A7}"/>
              </a:ext>
            </a:extLst>
          </p:cNvPr>
          <p:cNvSpPr txBox="1"/>
          <p:nvPr/>
        </p:nvSpPr>
        <p:spPr>
          <a:xfrm>
            <a:off x="2252072" y="3900799"/>
            <a:ext cx="957313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CA" sz="1013" dirty="0"/>
              <a:t>Platform </a:t>
            </a:r>
            <a:r>
              <a:rPr lang="fr-CA" sz="1013" dirty="0" err="1"/>
              <a:t>Clock</a:t>
            </a:r>
            <a:endParaRPr lang="fr-CA" sz="1013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B5393A-9FB4-E2F2-EA00-172D352AF33F}"/>
              </a:ext>
            </a:extLst>
          </p:cNvPr>
          <p:cNvGrpSpPr/>
          <p:nvPr/>
        </p:nvGrpSpPr>
        <p:grpSpPr>
          <a:xfrm>
            <a:off x="396703" y="3536940"/>
            <a:ext cx="232013" cy="118656"/>
            <a:chOff x="921224" y="2236645"/>
            <a:chExt cx="934872" cy="46652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6B66EF8-AD54-2DB3-0C13-04237D576D83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1" name="Graphic 40" descr="Close with solid fill">
              <a:extLst>
                <a:ext uri="{FF2B5EF4-FFF2-40B4-BE49-F238E27FC236}">
                  <a16:creationId xmlns:a16="http://schemas.microsoft.com/office/drawing/2014/main" id="{854BC92E-534E-F26B-3C3D-872D68AA7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43" name="Graphic 42" descr="Checkmark with solid fill">
              <a:extLst>
                <a:ext uri="{FF2B5EF4-FFF2-40B4-BE49-F238E27FC236}">
                  <a16:creationId xmlns:a16="http://schemas.microsoft.com/office/drawing/2014/main" id="{B6FC023D-99C5-F80F-EDE3-6959B2C12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A7C19B8-4A2F-138C-4A59-E297DA42908F}"/>
              </a:ext>
            </a:extLst>
          </p:cNvPr>
          <p:cNvGrpSpPr/>
          <p:nvPr/>
        </p:nvGrpSpPr>
        <p:grpSpPr>
          <a:xfrm>
            <a:off x="396703" y="3689340"/>
            <a:ext cx="232013" cy="118656"/>
            <a:chOff x="921224" y="2236645"/>
            <a:chExt cx="934872" cy="46652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9F87455-926A-C71B-4883-E26FAA17EEBA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ADF6A687-2459-35E1-30E2-FA7398CF2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59" name="Graphic 58" descr="Checkmark with solid fill">
              <a:extLst>
                <a:ext uri="{FF2B5EF4-FFF2-40B4-BE49-F238E27FC236}">
                  <a16:creationId xmlns:a16="http://schemas.microsoft.com/office/drawing/2014/main" id="{ABEE4190-B209-DFDE-99B3-CE9BDF9F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0ECA886-1188-E3AB-A550-C8760C58333F}"/>
              </a:ext>
            </a:extLst>
          </p:cNvPr>
          <p:cNvGrpSpPr/>
          <p:nvPr/>
        </p:nvGrpSpPr>
        <p:grpSpPr>
          <a:xfrm>
            <a:off x="396703" y="3841740"/>
            <a:ext cx="232013" cy="118656"/>
            <a:chOff x="921224" y="2236645"/>
            <a:chExt cx="934872" cy="4665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57C5571-24A7-6D30-65E6-97034F56B614}"/>
                </a:ext>
              </a:extLst>
            </p:cNvPr>
            <p:cNvSpPr/>
            <p:nvPr/>
          </p:nvSpPr>
          <p:spPr>
            <a:xfrm>
              <a:off x="921224" y="2246920"/>
              <a:ext cx="934872" cy="45624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pic>
          <p:nvPicPr>
            <p:cNvPr id="64" name="Graphic 63" descr="Close with solid fill">
              <a:extLst>
                <a:ext uri="{FF2B5EF4-FFF2-40B4-BE49-F238E27FC236}">
                  <a16:creationId xmlns:a16="http://schemas.microsoft.com/office/drawing/2014/main" id="{F4B6E997-016D-5999-175B-0A15BBEE3D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61275" y="2246920"/>
              <a:ext cx="437452" cy="456245"/>
            </a:xfrm>
            <a:prstGeom prst="rect">
              <a:avLst/>
            </a:prstGeom>
          </p:spPr>
        </p:pic>
        <p:pic>
          <p:nvPicPr>
            <p:cNvPr id="66" name="Graphic 65" descr="Checkmark with solid fill">
              <a:extLst>
                <a:ext uri="{FF2B5EF4-FFF2-40B4-BE49-F238E27FC236}">
                  <a16:creationId xmlns:a16="http://schemas.microsoft.com/office/drawing/2014/main" id="{25D7543E-A226-32A0-5132-349592483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2885" y="2236645"/>
              <a:ext cx="437452" cy="456245"/>
            </a:xfrm>
            <a:prstGeom prst="rect">
              <a:avLst/>
            </a:prstGeom>
          </p:spPr>
        </p:pic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0AED6388-25E2-E995-87AB-FB907EF63A13}"/>
              </a:ext>
            </a:extLst>
          </p:cNvPr>
          <p:cNvSpPr/>
          <p:nvPr/>
        </p:nvSpPr>
        <p:spPr>
          <a:xfrm>
            <a:off x="894986" y="3676640"/>
            <a:ext cx="152613" cy="1838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721EF20-3E46-48EB-6E23-349FB55AB6F3}"/>
              </a:ext>
            </a:extLst>
          </p:cNvPr>
          <p:cNvSpPr txBox="1"/>
          <p:nvPr/>
        </p:nvSpPr>
        <p:spPr>
          <a:xfrm>
            <a:off x="581095" y="3866240"/>
            <a:ext cx="73269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Referees</a:t>
            </a:r>
            <a:br>
              <a:rPr lang="en-CA" sz="1013" dirty="0"/>
            </a:br>
            <a:r>
              <a:rPr lang="en-CA" sz="1013" dirty="0"/>
              <a:t>+</a:t>
            </a:r>
            <a:br>
              <a:rPr lang="en-CA" sz="1013" dirty="0"/>
            </a:br>
            <a:r>
              <a:rPr lang="en-CA" sz="1013" dirty="0"/>
              <a:t>Down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E980507-F2D4-32AD-ABB8-5857C78EEC1B}"/>
              </a:ext>
            </a:extLst>
          </p:cNvPr>
          <p:cNvCxnSpPr>
            <a:stCxn id="33" idx="1"/>
            <a:endCxn id="68" idx="3"/>
          </p:cNvCxnSpPr>
          <p:nvPr/>
        </p:nvCxnSpPr>
        <p:spPr>
          <a:xfrm flipH="1" flipV="1">
            <a:off x="1047599" y="3768546"/>
            <a:ext cx="1456388" cy="45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37ABAC7-F90B-75F7-78F2-CEF032A07D94}"/>
              </a:ext>
            </a:extLst>
          </p:cNvPr>
          <p:cNvSpPr txBox="1"/>
          <p:nvPr/>
        </p:nvSpPr>
        <p:spPr>
          <a:xfrm>
            <a:off x="2114574" y="3606677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 dirty="0"/>
              <a:t>USB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09FC74-F026-882D-2369-BC4C3AB2A7B2}"/>
              </a:ext>
            </a:extLst>
          </p:cNvPr>
          <p:cNvCxnSpPr>
            <a:cxnSpLocks/>
          </p:cNvCxnSpPr>
          <p:nvPr/>
        </p:nvCxnSpPr>
        <p:spPr>
          <a:xfrm flipH="1">
            <a:off x="2967154" y="37809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2020263-0720-5FDF-21C7-B846788AF47E}"/>
              </a:ext>
            </a:extLst>
          </p:cNvPr>
          <p:cNvCxnSpPr>
            <a:cxnSpLocks/>
          </p:cNvCxnSpPr>
          <p:nvPr/>
        </p:nvCxnSpPr>
        <p:spPr>
          <a:xfrm flipH="1">
            <a:off x="2967154" y="7107034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201D6CA-21D9-8AF1-ADB3-731CB4C7127C}"/>
              </a:ext>
            </a:extLst>
          </p:cNvPr>
          <p:cNvSpPr txBox="1"/>
          <p:nvPr/>
        </p:nvSpPr>
        <p:spPr>
          <a:xfrm>
            <a:off x="566778" y="1998887"/>
            <a:ext cx="828200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Timekeeper</a:t>
            </a:r>
            <a:br>
              <a:rPr lang="en-CA" sz="1013" dirty="0"/>
            </a:br>
            <a:r>
              <a:rPr lang="en-CA" sz="1013" dirty="0"/>
              <a:t>Box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94A917B-83E9-B0E5-587A-7EF001EB0E41}"/>
              </a:ext>
            </a:extLst>
          </p:cNvPr>
          <p:cNvSpPr txBox="1"/>
          <p:nvPr/>
        </p:nvSpPr>
        <p:spPr>
          <a:xfrm>
            <a:off x="629710" y="2448712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Scoreboard</a:t>
            </a:r>
          </a:p>
        </p:txBody>
      </p:sp>
      <p:pic>
        <p:nvPicPr>
          <p:cNvPr id="116" name="Graphic 115" descr="Monitor with solid fill">
            <a:extLst>
              <a:ext uri="{FF2B5EF4-FFF2-40B4-BE49-F238E27FC236}">
                <a16:creationId xmlns:a16="http://schemas.microsoft.com/office/drawing/2014/main" id="{84C9CE3E-DEAC-A273-A149-119A7723E53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990137"/>
            <a:ext cx="568556" cy="463422"/>
          </a:xfrm>
          <a:prstGeom prst="rect">
            <a:avLst/>
          </a:prstGeom>
        </p:spPr>
      </p:pic>
      <p:sp>
        <p:nvSpPr>
          <p:cNvPr id="117" name="TextBox 116">
            <a:extLst>
              <a:ext uri="{FF2B5EF4-FFF2-40B4-BE49-F238E27FC236}">
                <a16:creationId xmlns:a16="http://schemas.microsoft.com/office/drawing/2014/main" id="{BCBA6F09-DBB8-3794-633F-D3A58029C50F}"/>
              </a:ext>
            </a:extLst>
          </p:cNvPr>
          <p:cNvSpPr txBox="1"/>
          <p:nvPr/>
        </p:nvSpPr>
        <p:spPr>
          <a:xfrm>
            <a:off x="629710" y="2985274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Attempt</a:t>
            </a:r>
            <a:b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Board</a:t>
            </a:r>
          </a:p>
        </p:txBody>
      </p:sp>
      <p:pic>
        <p:nvPicPr>
          <p:cNvPr id="118" name="Graphic 117" descr="Monitor with solid fill">
            <a:extLst>
              <a:ext uri="{FF2B5EF4-FFF2-40B4-BE49-F238E27FC236}">
                <a16:creationId xmlns:a16="http://schemas.microsoft.com/office/drawing/2014/main" id="{77988AA8-0458-2E6E-A9DD-7FBC415801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70969" y="2378379"/>
            <a:ext cx="568556" cy="463422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C72ADEC-11E3-D5D4-FC16-678A75249DA6}"/>
              </a:ext>
            </a:extLst>
          </p:cNvPr>
          <p:cNvGrpSpPr/>
          <p:nvPr/>
        </p:nvGrpSpPr>
        <p:grpSpPr>
          <a:xfrm>
            <a:off x="797923" y="1842679"/>
            <a:ext cx="419378" cy="230832"/>
            <a:chOff x="845114" y="1340644"/>
            <a:chExt cx="419378" cy="230832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C3878CEC-A9DF-0EDA-84C8-98725D69DE29}"/>
                </a:ext>
              </a:extLst>
            </p:cNvPr>
            <p:cNvSpPr/>
            <p:nvPr/>
          </p:nvSpPr>
          <p:spPr>
            <a:xfrm>
              <a:off x="924097" y="1400137"/>
              <a:ext cx="232013" cy="11604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F36678-B9BE-17A7-544C-3F695EBB60E4}"/>
                </a:ext>
              </a:extLst>
            </p:cNvPr>
            <p:cNvSpPr txBox="1"/>
            <p:nvPr/>
          </p:nvSpPr>
          <p:spPr>
            <a:xfrm>
              <a:off x="845114" y="1340644"/>
              <a:ext cx="41937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900" dirty="0">
                  <a:solidFill>
                    <a:schemeClr val="accent6">
                      <a:lumMod val="40000"/>
                      <a:lumOff val="60000"/>
                    </a:schemeClr>
                  </a:solidFill>
                  <a:latin typeface="Webdings" panose="05030102010509060703" pitchFamily="18" charset="2"/>
                </a:rPr>
                <a:t>4</a:t>
              </a:r>
              <a:r>
                <a:rPr lang="en-CA" sz="900" dirty="0">
                  <a:solidFill>
                    <a:srgbClr val="FF0000"/>
                  </a:solidFill>
                  <a:latin typeface="Webdings" panose="05030102010509060703" pitchFamily="18" charset="2"/>
                </a:rPr>
                <a:t>&lt;</a:t>
              </a:r>
              <a:endParaRPr lang="en-CA" sz="9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2306F2D-3D04-7B7B-EF10-633182D1F456}"/>
              </a:ext>
            </a:extLst>
          </p:cNvPr>
          <p:cNvSpPr txBox="1"/>
          <p:nvPr/>
        </p:nvSpPr>
        <p:spPr>
          <a:xfrm>
            <a:off x="2405883" y="4920291"/>
            <a:ext cx="615874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/>
              <a:t>Marshal</a:t>
            </a:r>
          </a:p>
        </p:txBody>
      </p:sp>
      <p:pic>
        <p:nvPicPr>
          <p:cNvPr id="21" name="Graphic 20" descr="Laptop">
            <a:extLst>
              <a:ext uri="{FF2B5EF4-FFF2-40B4-BE49-F238E27FC236}">
                <a16:creationId xmlns:a16="http://schemas.microsoft.com/office/drawing/2014/main" id="{EA13808B-96BD-3761-4DE4-D7A5B911D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95093" y="4596087"/>
            <a:ext cx="437452" cy="456245"/>
          </a:xfrm>
          <a:prstGeom prst="rect">
            <a:avLst/>
          </a:prstGeom>
        </p:spPr>
      </p:pic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2C2E792-C702-5818-0677-A7A18C171A5B}"/>
              </a:ext>
            </a:extLst>
          </p:cNvPr>
          <p:cNvCxnSpPr>
            <a:cxnSpLocks/>
          </p:cNvCxnSpPr>
          <p:nvPr/>
        </p:nvCxnSpPr>
        <p:spPr>
          <a:xfrm flipH="1">
            <a:off x="2967154" y="4827627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117B29F0-17F7-E278-30EA-4C10D4D1D398}"/>
              </a:ext>
            </a:extLst>
          </p:cNvPr>
          <p:cNvSpPr txBox="1"/>
          <p:nvPr/>
        </p:nvSpPr>
        <p:spPr>
          <a:xfrm>
            <a:off x="629710" y="5927156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Attempt Board</a:t>
            </a:r>
          </a:p>
        </p:txBody>
      </p:sp>
      <p:pic>
        <p:nvPicPr>
          <p:cNvPr id="125" name="Graphic 124" descr="Monitor with solid fill">
            <a:extLst>
              <a:ext uri="{FF2B5EF4-FFF2-40B4-BE49-F238E27FC236}">
                <a16:creationId xmlns:a16="http://schemas.microsoft.com/office/drawing/2014/main" id="{E83F3513-72BD-DAC0-C45A-5939516506E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6705" y="5917834"/>
            <a:ext cx="568556" cy="463422"/>
          </a:xfrm>
          <a:prstGeom prst="rect">
            <a:avLst/>
          </a:prstGeom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1CB7623F-7803-E661-9D71-225FC45375F1}"/>
              </a:ext>
            </a:extLst>
          </p:cNvPr>
          <p:cNvSpPr txBox="1"/>
          <p:nvPr/>
        </p:nvSpPr>
        <p:spPr>
          <a:xfrm>
            <a:off x="629710" y="5331805"/>
            <a:ext cx="939371" cy="317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70000"/>
              </a:lnSpc>
            </a:pPr>
            <a:r>
              <a:rPr lang="en-CA" sz="1013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Warmup Scoreboard</a:t>
            </a:r>
          </a:p>
        </p:txBody>
      </p:sp>
      <p:pic>
        <p:nvPicPr>
          <p:cNvPr id="133" name="Graphic 132" descr="Monitor with solid fill">
            <a:extLst>
              <a:ext uri="{FF2B5EF4-FFF2-40B4-BE49-F238E27FC236}">
                <a16:creationId xmlns:a16="http://schemas.microsoft.com/office/drawing/2014/main" id="{D9054DF6-0194-B359-F747-1969EC519B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462075" y="5229128"/>
            <a:ext cx="568556" cy="463422"/>
          </a:xfrm>
          <a:prstGeom prst="rect">
            <a:avLst/>
          </a:prstGeom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AB35E7A-0536-1984-7C10-5AA12CE810FD}"/>
              </a:ext>
            </a:extLst>
          </p:cNvPr>
          <p:cNvCxnSpPr>
            <a:cxnSpLocks/>
          </p:cNvCxnSpPr>
          <p:nvPr/>
        </p:nvCxnSpPr>
        <p:spPr>
          <a:xfrm flipH="1">
            <a:off x="2967154" y="5452186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4C61633-52DC-455B-E850-BEAFC138ACE6}"/>
              </a:ext>
            </a:extLst>
          </p:cNvPr>
          <p:cNvCxnSpPr/>
          <p:nvPr/>
        </p:nvCxnSpPr>
        <p:spPr>
          <a:xfrm flipH="1">
            <a:off x="2053847" y="5461722"/>
            <a:ext cx="465878" cy="358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2361FDA5-00A0-FFF6-8570-B7B9B773661B}"/>
              </a:ext>
            </a:extLst>
          </p:cNvPr>
          <p:cNvSpPr txBox="1"/>
          <p:nvPr/>
        </p:nvSpPr>
        <p:spPr>
          <a:xfrm>
            <a:off x="2095897" y="5333071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E8AA918-0898-6287-ED22-4808B2993C85}"/>
              </a:ext>
            </a:extLst>
          </p:cNvPr>
          <p:cNvSpPr txBox="1"/>
          <p:nvPr/>
        </p:nvSpPr>
        <p:spPr>
          <a:xfrm>
            <a:off x="2253524" y="5505800"/>
            <a:ext cx="939371" cy="426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1013" dirty="0"/>
              <a:t>Warmup</a:t>
            </a:r>
            <a:br>
              <a:rPr lang="en-CA" sz="1013" dirty="0"/>
            </a:br>
            <a:r>
              <a:rPr lang="en-CA" sz="1013" dirty="0"/>
              <a:t>Room Displays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E81037B-8B1A-D618-EAEE-69D9774CA41B}"/>
              </a:ext>
            </a:extLst>
          </p:cNvPr>
          <p:cNvCxnSpPr>
            <a:cxnSpLocks/>
            <a:stCxn id="140" idx="2"/>
          </p:cNvCxnSpPr>
          <p:nvPr/>
        </p:nvCxnSpPr>
        <p:spPr>
          <a:xfrm rot="5400000">
            <a:off x="2265071" y="5698155"/>
            <a:ext cx="223711" cy="69256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3F7336F3-3851-2178-2213-C1CD77960097}"/>
              </a:ext>
            </a:extLst>
          </p:cNvPr>
          <p:cNvSpPr txBox="1"/>
          <p:nvPr/>
        </p:nvSpPr>
        <p:spPr>
          <a:xfrm>
            <a:off x="2171462" y="5998756"/>
            <a:ext cx="425116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HDMI</a:t>
            </a: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7B9ACB56-3B4A-9BF9-B9F6-E8EB46F20E43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2302726" y="2180847"/>
            <a:ext cx="166937" cy="673041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33203D4-2D32-4A1F-BA95-5AC543526FBD}"/>
              </a:ext>
            </a:extLst>
          </p:cNvPr>
          <p:cNvSpPr txBox="1"/>
          <p:nvPr/>
        </p:nvSpPr>
        <p:spPr>
          <a:xfrm>
            <a:off x="2082509" y="2632771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7B783C80-D6A7-A978-4854-FC4D947DFE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14640" y="3009441"/>
            <a:ext cx="322813" cy="673043"/>
          </a:xfrm>
          <a:prstGeom prst="bent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59BB8D0-3870-A6F6-CAAB-486F336A04BD}"/>
              </a:ext>
            </a:extLst>
          </p:cNvPr>
          <p:cNvSpPr txBox="1"/>
          <p:nvPr/>
        </p:nvSpPr>
        <p:spPr>
          <a:xfrm>
            <a:off x="2136992" y="3035248"/>
            <a:ext cx="631904" cy="1840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CA" sz="800" dirty="0"/>
              <a:t>10m HDMI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53E3601-87EA-4DF1-20EF-67A8DE9C57CA}"/>
              </a:ext>
            </a:extLst>
          </p:cNvPr>
          <p:cNvSpPr/>
          <p:nvPr/>
        </p:nvSpPr>
        <p:spPr>
          <a:xfrm>
            <a:off x="2537922" y="5456532"/>
            <a:ext cx="419224" cy="33267"/>
          </a:xfrm>
          <a:custGeom>
            <a:avLst/>
            <a:gdLst>
              <a:gd name="connsiteX0" fmla="*/ 232396 w 419224"/>
              <a:gd name="connsiteY0" fmla="*/ 0 h 33267"/>
              <a:gd name="connsiteX1" fmla="*/ 232396 w 419224"/>
              <a:gd name="connsiteY1" fmla="*/ 9505 h 33267"/>
              <a:gd name="connsiteX2" fmla="*/ 186828 w 419224"/>
              <a:gd name="connsiteY2" fmla="*/ 9505 h 33267"/>
              <a:gd name="connsiteX3" fmla="*/ 186828 w 419224"/>
              <a:gd name="connsiteY3" fmla="*/ 0 h 33267"/>
              <a:gd name="connsiteX4" fmla="*/ 0 w 419224"/>
              <a:gd name="connsiteY4" fmla="*/ 0 h 33267"/>
              <a:gd name="connsiteX5" fmla="*/ 0 w 419224"/>
              <a:gd name="connsiteY5" fmla="*/ 9505 h 33267"/>
              <a:gd name="connsiteX6" fmla="*/ 22784 w 419224"/>
              <a:gd name="connsiteY6" fmla="*/ 33268 h 33267"/>
              <a:gd name="connsiteX7" fmla="*/ 396441 w 419224"/>
              <a:gd name="connsiteY7" fmla="*/ 33268 h 33267"/>
              <a:gd name="connsiteX8" fmla="*/ 419225 w 419224"/>
              <a:gd name="connsiteY8" fmla="*/ 9505 h 33267"/>
              <a:gd name="connsiteX9" fmla="*/ 419225 w 419224"/>
              <a:gd name="connsiteY9" fmla="*/ 0 h 33267"/>
              <a:gd name="connsiteX10" fmla="*/ 396441 w 419224"/>
              <a:gd name="connsiteY10" fmla="*/ 23763 h 33267"/>
              <a:gd name="connsiteX11" fmla="*/ 22784 w 419224"/>
              <a:gd name="connsiteY11" fmla="*/ 23763 h 33267"/>
              <a:gd name="connsiteX12" fmla="*/ 9114 w 419224"/>
              <a:gd name="connsiteY12" fmla="*/ 9505 h 33267"/>
              <a:gd name="connsiteX13" fmla="*/ 177715 w 419224"/>
              <a:gd name="connsiteY13" fmla="*/ 9505 h 33267"/>
              <a:gd name="connsiteX14" fmla="*/ 186226 w 419224"/>
              <a:gd name="connsiteY14" fmla="*/ 19010 h 33267"/>
              <a:gd name="connsiteX15" fmla="*/ 186828 w 419224"/>
              <a:gd name="connsiteY15" fmla="*/ 19010 h 33267"/>
              <a:gd name="connsiteX16" fmla="*/ 232396 w 419224"/>
              <a:gd name="connsiteY16" fmla="*/ 19010 h 33267"/>
              <a:gd name="connsiteX17" fmla="*/ 241510 w 419224"/>
              <a:gd name="connsiteY17" fmla="*/ 10134 h 33267"/>
              <a:gd name="connsiteX18" fmla="*/ 241510 w 419224"/>
              <a:gd name="connsiteY18" fmla="*/ 9505 h 33267"/>
              <a:gd name="connsiteX19" fmla="*/ 410111 w 419224"/>
              <a:gd name="connsiteY19" fmla="*/ 9505 h 33267"/>
              <a:gd name="connsiteX20" fmla="*/ 396441 w 419224"/>
              <a:gd name="connsiteY20" fmla="*/ 23763 h 33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19224" h="33267">
                <a:moveTo>
                  <a:pt x="232396" y="0"/>
                </a:moveTo>
                <a:lnTo>
                  <a:pt x="232396" y="9505"/>
                </a:lnTo>
                <a:lnTo>
                  <a:pt x="186828" y="9505"/>
                </a:lnTo>
                <a:lnTo>
                  <a:pt x="186828" y="0"/>
                </a:lnTo>
                <a:lnTo>
                  <a:pt x="0" y="0"/>
                </a:lnTo>
                <a:lnTo>
                  <a:pt x="0" y="9505"/>
                </a:lnTo>
                <a:cubicBezTo>
                  <a:pt x="15" y="22623"/>
                  <a:pt x="10207" y="33252"/>
                  <a:pt x="22784" y="33268"/>
                </a:cubicBezTo>
                <a:lnTo>
                  <a:pt x="396441" y="33268"/>
                </a:lnTo>
                <a:cubicBezTo>
                  <a:pt x="409018" y="33252"/>
                  <a:pt x="419210" y="22623"/>
                  <a:pt x="419225" y="9505"/>
                </a:cubicBezTo>
                <a:lnTo>
                  <a:pt x="419225" y="0"/>
                </a:lnTo>
                <a:close/>
                <a:moveTo>
                  <a:pt x="396441" y="23763"/>
                </a:moveTo>
                <a:lnTo>
                  <a:pt x="22784" y="23763"/>
                </a:lnTo>
                <a:cubicBezTo>
                  <a:pt x="15234" y="23763"/>
                  <a:pt x="9114" y="17380"/>
                  <a:pt x="9114" y="9505"/>
                </a:cubicBezTo>
                <a:lnTo>
                  <a:pt x="177715" y="9505"/>
                </a:lnTo>
                <a:cubicBezTo>
                  <a:pt x="177549" y="14581"/>
                  <a:pt x="181359" y="18837"/>
                  <a:pt x="186226" y="19010"/>
                </a:cubicBezTo>
                <a:cubicBezTo>
                  <a:pt x="186427" y="19017"/>
                  <a:pt x="186628" y="19017"/>
                  <a:pt x="186828" y="19010"/>
                </a:cubicBezTo>
                <a:lnTo>
                  <a:pt x="232396" y="19010"/>
                </a:lnTo>
                <a:cubicBezTo>
                  <a:pt x="237263" y="19184"/>
                  <a:pt x="241344" y="15210"/>
                  <a:pt x="241510" y="10134"/>
                </a:cubicBezTo>
                <a:cubicBezTo>
                  <a:pt x="241517" y="9924"/>
                  <a:pt x="241517" y="9715"/>
                  <a:pt x="241510" y="9505"/>
                </a:cubicBezTo>
                <a:lnTo>
                  <a:pt x="410111" y="9505"/>
                </a:lnTo>
                <a:cubicBezTo>
                  <a:pt x="410111" y="17380"/>
                  <a:pt x="403991" y="23763"/>
                  <a:pt x="396441" y="23763"/>
                </a:cubicBezTo>
                <a:close/>
              </a:path>
            </a:pathLst>
          </a:custGeom>
          <a:solidFill>
            <a:schemeClr val="tx1"/>
          </a:solidFill>
          <a:ln w="4465" cap="flat">
            <a:noFill/>
            <a:prstDash val="solid"/>
            <a:miter/>
          </a:ln>
        </p:spPr>
        <p:txBody>
          <a:bodyPr rtlCol="0" anchor="ctr"/>
          <a:lstStyle/>
          <a:p>
            <a:endParaRPr lang="en-CA"/>
          </a:p>
        </p:txBody>
      </p:sp>
      <p:pic>
        <p:nvPicPr>
          <p:cNvPr id="53" name="Graphic 52" descr="Laptop">
            <a:extLst>
              <a:ext uri="{FF2B5EF4-FFF2-40B4-BE49-F238E27FC236}">
                <a16:creationId xmlns:a16="http://schemas.microsoft.com/office/drawing/2014/main" id="{A39C1258-3CD5-597A-2F1E-80B854838A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55620" y="1678290"/>
            <a:ext cx="514350" cy="514350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740F68A-E79E-B433-3EA1-4F09DE3ECB8B}"/>
              </a:ext>
            </a:extLst>
          </p:cNvPr>
          <p:cNvCxnSpPr>
            <a:cxnSpLocks/>
          </p:cNvCxnSpPr>
          <p:nvPr/>
        </p:nvCxnSpPr>
        <p:spPr>
          <a:xfrm flipV="1">
            <a:off x="3510030" y="1940282"/>
            <a:ext cx="0" cy="5166752"/>
          </a:xfrm>
          <a:prstGeom prst="straightConnector1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73CE4EC-61A2-68C1-AD95-4D9B81349B46}"/>
              </a:ext>
            </a:extLst>
          </p:cNvPr>
          <p:cNvCxnSpPr>
            <a:cxnSpLocks/>
          </p:cNvCxnSpPr>
          <p:nvPr/>
        </p:nvCxnSpPr>
        <p:spPr>
          <a:xfrm flipH="1">
            <a:off x="2967154" y="1940282"/>
            <a:ext cx="54287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EA97B91-7E4A-8A9E-5445-3B768F142C3F}"/>
              </a:ext>
            </a:extLst>
          </p:cNvPr>
          <p:cNvSpPr txBox="1"/>
          <p:nvPr/>
        </p:nvSpPr>
        <p:spPr>
          <a:xfrm>
            <a:off x="4423321" y="4987670"/>
            <a:ext cx="958917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013" dirty="0">
                <a:solidFill>
                  <a:schemeClr val="accent1"/>
                </a:solidFill>
              </a:rPr>
              <a:t>Secretary</a:t>
            </a:r>
            <a:br>
              <a:rPr lang="en-CA" sz="1013" dirty="0">
                <a:solidFill>
                  <a:schemeClr val="accent1"/>
                </a:solidFill>
              </a:rPr>
            </a:br>
            <a:r>
              <a:rPr lang="en-CA" sz="1013" dirty="0">
                <a:solidFill>
                  <a:schemeClr val="accent1"/>
                </a:solidFill>
              </a:rPr>
              <a:t>(not included) </a:t>
            </a:r>
          </a:p>
        </p:txBody>
      </p:sp>
      <p:grpSp>
        <p:nvGrpSpPr>
          <p:cNvPr id="92" name="Graphic 8">
            <a:extLst>
              <a:ext uri="{FF2B5EF4-FFF2-40B4-BE49-F238E27FC236}">
                <a16:creationId xmlns:a16="http://schemas.microsoft.com/office/drawing/2014/main" id="{A2AE3432-C90B-1F72-FB00-5114839A1B06}"/>
              </a:ext>
            </a:extLst>
          </p:cNvPr>
          <p:cNvGrpSpPr/>
          <p:nvPr/>
        </p:nvGrpSpPr>
        <p:grpSpPr>
          <a:xfrm>
            <a:off x="4677103" y="5389397"/>
            <a:ext cx="451353" cy="451799"/>
            <a:chOff x="5645210" y="6890915"/>
            <a:chExt cx="451353" cy="451799"/>
          </a:xfrm>
          <a:noFill/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2CD2006-B83E-3652-18AB-D7B3B0B5FE83}"/>
                </a:ext>
              </a:extLst>
            </p:cNvPr>
            <p:cNvSpPr/>
            <p:nvPr/>
          </p:nvSpPr>
          <p:spPr>
            <a:xfrm>
              <a:off x="5645210" y="6890915"/>
              <a:ext cx="451353" cy="451799"/>
            </a:xfrm>
            <a:custGeom>
              <a:avLst/>
              <a:gdLst>
                <a:gd name="connsiteX0" fmla="*/ 101980 w 451353"/>
                <a:gd name="connsiteY0" fmla="*/ 1780 h 451799"/>
                <a:gd name="connsiteX1" fmla="*/ 76150 w 451353"/>
                <a:gd name="connsiteY1" fmla="*/ 21679 h 451799"/>
                <a:gd name="connsiteX2" fmla="*/ 70410 w 451353"/>
                <a:gd name="connsiteY2" fmla="*/ 97255 h 451799"/>
                <a:gd name="connsiteX3" fmla="*/ 70410 w 451353"/>
                <a:gd name="connsiteY3" fmla="*/ 155612 h 451799"/>
                <a:gd name="connsiteX4" fmla="*/ 54530 w 451353"/>
                <a:gd name="connsiteY4" fmla="*/ 155612 h 451799"/>
                <a:gd name="connsiteX5" fmla="*/ 21429 w 451353"/>
                <a:gd name="connsiteY5" fmla="*/ 161352 h 451799"/>
                <a:gd name="connsiteX6" fmla="*/ 1531 w 451353"/>
                <a:gd name="connsiteY6" fmla="*/ 187182 h 451799"/>
                <a:gd name="connsiteX7" fmla="*/ 0 w 451353"/>
                <a:gd name="connsiteY7" fmla="*/ 264480 h 451799"/>
                <a:gd name="connsiteX8" fmla="*/ 4783 w 451353"/>
                <a:gd name="connsiteY8" fmla="*/ 351536 h 451799"/>
                <a:gd name="connsiteX9" fmla="*/ 22577 w 451353"/>
                <a:gd name="connsiteY9" fmla="*/ 369330 h 451799"/>
                <a:gd name="connsiteX10" fmla="*/ 54338 w 451353"/>
                <a:gd name="connsiteY10" fmla="*/ 374305 h 451799"/>
                <a:gd name="connsiteX11" fmla="*/ 70410 w 451353"/>
                <a:gd name="connsiteY11" fmla="*/ 374305 h 451799"/>
                <a:gd name="connsiteX12" fmla="*/ 70410 w 451353"/>
                <a:gd name="connsiteY12" fmla="*/ 393821 h 451799"/>
                <a:gd name="connsiteX13" fmla="*/ 75194 w 451353"/>
                <a:gd name="connsiteY13" fmla="*/ 428834 h 451799"/>
                <a:gd name="connsiteX14" fmla="*/ 91266 w 451353"/>
                <a:gd name="connsiteY14" fmla="*/ 445672 h 451799"/>
                <a:gd name="connsiteX15" fmla="*/ 225007 w 451353"/>
                <a:gd name="connsiteY15" fmla="*/ 451794 h 451799"/>
                <a:gd name="connsiteX16" fmla="*/ 359514 w 451353"/>
                <a:gd name="connsiteY16" fmla="*/ 446054 h 451799"/>
                <a:gd name="connsiteX17" fmla="*/ 374820 w 451353"/>
                <a:gd name="connsiteY17" fmla="*/ 430939 h 451799"/>
                <a:gd name="connsiteX18" fmla="*/ 380943 w 451353"/>
                <a:gd name="connsiteY18" fmla="*/ 394203 h 451799"/>
                <a:gd name="connsiteX19" fmla="*/ 380943 w 451353"/>
                <a:gd name="connsiteY19" fmla="*/ 374113 h 451799"/>
                <a:gd name="connsiteX20" fmla="*/ 396823 w 451353"/>
                <a:gd name="connsiteY20" fmla="*/ 374113 h 451799"/>
                <a:gd name="connsiteX21" fmla="*/ 429924 w 451353"/>
                <a:gd name="connsiteY21" fmla="*/ 368373 h 451799"/>
                <a:gd name="connsiteX22" fmla="*/ 449823 w 451353"/>
                <a:gd name="connsiteY22" fmla="*/ 342544 h 451799"/>
                <a:gd name="connsiteX23" fmla="*/ 451353 w 451353"/>
                <a:gd name="connsiteY23" fmla="*/ 265245 h 451799"/>
                <a:gd name="connsiteX24" fmla="*/ 446570 w 451353"/>
                <a:gd name="connsiteY24" fmla="*/ 178380 h 451799"/>
                <a:gd name="connsiteX25" fmla="*/ 429541 w 451353"/>
                <a:gd name="connsiteY25" fmla="*/ 160778 h 451799"/>
                <a:gd name="connsiteX26" fmla="*/ 397015 w 451353"/>
                <a:gd name="connsiteY26" fmla="*/ 155229 h 451799"/>
                <a:gd name="connsiteX27" fmla="*/ 380943 w 451353"/>
                <a:gd name="connsiteY27" fmla="*/ 155229 h 451799"/>
                <a:gd name="connsiteX28" fmla="*/ 380943 w 451353"/>
                <a:gd name="connsiteY28" fmla="*/ 96299 h 451799"/>
                <a:gd name="connsiteX29" fmla="*/ 374820 w 451353"/>
                <a:gd name="connsiteY29" fmla="*/ 20722 h 451799"/>
                <a:gd name="connsiteX30" fmla="*/ 357983 w 451353"/>
                <a:gd name="connsiteY30" fmla="*/ 4650 h 451799"/>
                <a:gd name="connsiteX31" fmla="*/ 225390 w 451353"/>
                <a:gd name="connsiteY31" fmla="*/ 58 h 451799"/>
                <a:gd name="connsiteX32" fmla="*/ 101980 w 451353"/>
                <a:gd name="connsiteY32" fmla="*/ 1780 h 451799"/>
                <a:gd name="connsiteX33" fmla="*/ 346120 w 451353"/>
                <a:gd name="connsiteY33" fmla="*/ 30672 h 451799"/>
                <a:gd name="connsiteX34" fmla="*/ 350712 w 451353"/>
                <a:gd name="connsiteY34" fmla="*/ 35455 h 451799"/>
                <a:gd name="connsiteX35" fmla="*/ 352626 w 451353"/>
                <a:gd name="connsiteY35" fmla="*/ 38325 h 451799"/>
                <a:gd name="connsiteX36" fmla="*/ 352626 w 451353"/>
                <a:gd name="connsiteY36" fmla="*/ 96873 h 451799"/>
                <a:gd name="connsiteX37" fmla="*/ 352626 w 451353"/>
                <a:gd name="connsiteY37" fmla="*/ 155420 h 451799"/>
                <a:gd name="connsiteX38" fmla="*/ 225581 w 451353"/>
                <a:gd name="connsiteY38" fmla="*/ 155420 h 451799"/>
                <a:gd name="connsiteX39" fmla="*/ 98536 w 451353"/>
                <a:gd name="connsiteY39" fmla="*/ 155420 h 451799"/>
                <a:gd name="connsiteX40" fmla="*/ 98536 w 451353"/>
                <a:gd name="connsiteY40" fmla="*/ 96873 h 451799"/>
                <a:gd name="connsiteX41" fmla="*/ 98536 w 451353"/>
                <a:gd name="connsiteY41" fmla="*/ 38325 h 451799"/>
                <a:gd name="connsiteX42" fmla="*/ 100641 w 451353"/>
                <a:gd name="connsiteY42" fmla="*/ 35264 h 451799"/>
                <a:gd name="connsiteX43" fmla="*/ 105616 w 451353"/>
                <a:gd name="connsiteY43" fmla="*/ 30289 h 451799"/>
                <a:gd name="connsiteX44" fmla="*/ 108677 w 451353"/>
                <a:gd name="connsiteY44" fmla="*/ 28184 h 451799"/>
                <a:gd name="connsiteX45" fmla="*/ 226346 w 451353"/>
                <a:gd name="connsiteY45" fmla="*/ 28376 h 451799"/>
                <a:gd name="connsiteX46" fmla="*/ 344016 w 451353"/>
                <a:gd name="connsiteY46" fmla="*/ 28567 h 451799"/>
                <a:gd name="connsiteX47" fmla="*/ 346120 w 451353"/>
                <a:gd name="connsiteY47" fmla="*/ 30672 h 451799"/>
                <a:gd name="connsiteX48" fmla="*/ 416148 w 451353"/>
                <a:gd name="connsiteY48" fmla="*/ 185651 h 451799"/>
                <a:gd name="connsiteX49" fmla="*/ 420931 w 451353"/>
                <a:gd name="connsiteY49" fmla="*/ 190243 h 451799"/>
                <a:gd name="connsiteX50" fmla="*/ 422845 w 451353"/>
                <a:gd name="connsiteY50" fmla="*/ 265054 h 451799"/>
                <a:gd name="connsiteX51" fmla="*/ 420931 w 451353"/>
                <a:gd name="connsiteY51" fmla="*/ 339674 h 451799"/>
                <a:gd name="connsiteX52" fmla="*/ 397589 w 451353"/>
                <a:gd name="connsiteY52" fmla="*/ 345987 h 451799"/>
                <a:gd name="connsiteX53" fmla="*/ 380943 w 451353"/>
                <a:gd name="connsiteY53" fmla="*/ 346179 h 451799"/>
                <a:gd name="connsiteX54" fmla="*/ 380943 w 451353"/>
                <a:gd name="connsiteY54" fmla="*/ 332212 h 451799"/>
                <a:gd name="connsiteX55" fmla="*/ 380943 w 451353"/>
                <a:gd name="connsiteY55" fmla="*/ 318244 h 451799"/>
                <a:gd name="connsiteX56" fmla="*/ 384387 w 451353"/>
                <a:gd name="connsiteY56" fmla="*/ 317288 h 451799"/>
                <a:gd name="connsiteX57" fmla="*/ 393762 w 451353"/>
                <a:gd name="connsiteY57" fmla="*/ 308678 h 451799"/>
                <a:gd name="connsiteX58" fmla="*/ 386874 w 451353"/>
                <a:gd name="connsiteY58" fmla="*/ 291458 h 451799"/>
                <a:gd name="connsiteX59" fmla="*/ 225772 w 451353"/>
                <a:gd name="connsiteY59" fmla="*/ 289736 h 451799"/>
                <a:gd name="connsiteX60" fmla="*/ 64670 w 451353"/>
                <a:gd name="connsiteY60" fmla="*/ 291458 h 451799"/>
                <a:gd name="connsiteX61" fmla="*/ 57782 w 451353"/>
                <a:gd name="connsiteY61" fmla="*/ 308678 h 451799"/>
                <a:gd name="connsiteX62" fmla="*/ 67158 w 451353"/>
                <a:gd name="connsiteY62" fmla="*/ 317288 h 451799"/>
                <a:gd name="connsiteX63" fmla="*/ 70602 w 451353"/>
                <a:gd name="connsiteY63" fmla="*/ 318244 h 451799"/>
                <a:gd name="connsiteX64" fmla="*/ 70602 w 451353"/>
                <a:gd name="connsiteY64" fmla="*/ 332212 h 451799"/>
                <a:gd name="connsiteX65" fmla="*/ 70602 w 451353"/>
                <a:gd name="connsiteY65" fmla="*/ 346179 h 451799"/>
                <a:gd name="connsiteX66" fmla="*/ 54338 w 451353"/>
                <a:gd name="connsiteY66" fmla="*/ 346179 h 451799"/>
                <a:gd name="connsiteX67" fmla="*/ 35205 w 451353"/>
                <a:gd name="connsiteY67" fmla="*/ 344074 h 451799"/>
                <a:gd name="connsiteX68" fmla="*/ 30231 w 451353"/>
                <a:gd name="connsiteY68" fmla="*/ 339100 h 451799"/>
                <a:gd name="connsiteX69" fmla="*/ 28126 w 451353"/>
                <a:gd name="connsiteY69" fmla="*/ 336038 h 451799"/>
                <a:gd name="connsiteX70" fmla="*/ 28126 w 451353"/>
                <a:gd name="connsiteY70" fmla="*/ 264863 h 451799"/>
                <a:gd name="connsiteX71" fmla="*/ 28126 w 451353"/>
                <a:gd name="connsiteY71" fmla="*/ 193687 h 451799"/>
                <a:gd name="connsiteX72" fmla="*/ 30231 w 451353"/>
                <a:gd name="connsiteY72" fmla="*/ 190626 h 451799"/>
                <a:gd name="connsiteX73" fmla="*/ 35205 w 451353"/>
                <a:gd name="connsiteY73" fmla="*/ 185651 h 451799"/>
                <a:gd name="connsiteX74" fmla="*/ 38266 w 451353"/>
                <a:gd name="connsiteY74" fmla="*/ 183546 h 451799"/>
                <a:gd name="connsiteX75" fmla="*/ 225581 w 451353"/>
                <a:gd name="connsiteY75" fmla="*/ 183546 h 451799"/>
                <a:gd name="connsiteX76" fmla="*/ 413278 w 451353"/>
                <a:gd name="connsiteY76" fmla="*/ 183546 h 451799"/>
                <a:gd name="connsiteX77" fmla="*/ 416148 w 451353"/>
                <a:gd name="connsiteY77" fmla="*/ 185651 h 451799"/>
                <a:gd name="connsiteX78" fmla="*/ 352434 w 451353"/>
                <a:gd name="connsiteY78" fmla="*/ 366269 h 451799"/>
                <a:gd name="connsiteX79" fmla="*/ 350330 w 451353"/>
                <a:gd name="connsiteY79" fmla="*/ 417163 h 451799"/>
                <a:gd name="connsiteX80" fmla="*/ 346120 w 451353"/>
                <a:gd name="connsiteY80" fmla="*/ 421372 h 451799"/>
                <a:gd name="connsiteX81" fmla="*/ 225581 w 451353"/>
                <a:gd name="connsiteY81" fmla="*/ 423286 h 451799"/>
                <a:gd name="connsiteX82" fmla="*/ 105042 w 451353"/>
                <a:gd name="connsiteY82" fmla="*/ 421372 h 451799"/>
                <a:gd name="connsiteX83" fmla="*/ 100832 w 451353"/>
                <a:gd name="connsiteY83" fmla="*/ 417163 h 451799"/>
                <a:gd name="connsiteX84" fmla="*/ 98728 w 451353"/>
                <a:gd name="connsiteY84" fmla="*/ 366269 h 451799"/>
                <a:gd name="connsiteX85" fmla="*/ 98536 w 451353"/>
                <a:gd name="connsiteY85" fmla="*/ 317862 h 451799"/>
                <a:gd name="connsiteX86" fmla="*/ 225581 w 451353"/>
                <a:gd name="connsiteY86" fmla="*/ 317862 h 451799"/>
                <a:gd name="connsiteX87" fmla="*/ 352626 w 451353"/>
                <a:gd name="connsiteY87" fmla="*/ 317862 h 451799"/>
                <a:gd name="connsiteX88" fmla="*/ 352434 w 451353"/>
                <a:gd name="connsiteY88" fmla="*/ 366269 h 451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451353" h="451799">
                  <a:moveTo>
                    <a:pt x="101980" y="1780"/>
                  </a:moveTo>
                  <a:cubicBezTo>
                    <a:pt x="91266" y="4650"/>
                    <a:pt x="82273" y="11538"/>
                    <a:pt x="76150" y="21679"/>
                  </a:cubicBezTo>
                  <a:cubicBezTo>
                    <a:pt x="70410" y="31246"/>
                    <a:pt x="70410" y="32202"/>
                    <a:pt x="70410" y="97255"/>
                  </a:cubicBezTo>
                  <a:lnTo>
                    <a:pt x="70410" y="155612"/>
                  </a:lnTo>
                  <a:lnTo>
                    <a:pt x="54530" y="155612"/>
                  </a:lnTo>
                  <a:cubicBezTo>
                    <a:pt x="35970" y="155612"/>
                    <a:pt x="29083" y="156760"/>
                    <a:pt x="21429" y="161352"/>
                  </a:cubicBezTo>
                  <a:cubicBezTo>
                    <a:pt x="11289" y="167474"/>
                    <a:pt x="4401" y="176467"/>
                    <a:pt x="1531" y="187182"/>
                  </a:cubicBezTo>
                  <a:cubicBezTo>
                    <a:pt x="191" y="192539"/>
                    <a:pt x="0" y="199810"/>
                    <a:pt x="0" y="264480"/>
                  </a:cubicBezTo>
                  <a:cubicBezTo>
                    <a:pt x="0" y="342161"/>
                    <a:pt x="0" y="341778"/>
                    <a:pt x="4783" y="351536"/>
                  </a:cubicBezTo>
                  <a:cubicBezTo>
                    <a:pt x="7845" y="357467"/>
                    <a:pt x="16646" y="366269"/>
                    <a:pt x="22577" y="369330"/>
                  </a:cubicBezTo>
                  <a:cubicBezTo>
                    <a:pt x="30422" y="373348"/>
                    <a:pt x="36544" y="374305"/>
                    <a:pt x="54338" y="374305"/>
                  </a:cubicBezTo>
                  <a:lnTo>
                    <a:pt x="70410" y="374305"/>
                  </a:lnTo>
                  <a:lnTo>
                    <a:pt x="70410" y="393821"/>
                  </a:lnTo>
                  <a:cubicBezTo>
                    <a:pt x="70410" y="415059"/>
                    <a:pt x="71176" y="420990"/>
                    <a:pt x="75194" y="428834"/>
                  </a:cubicBezTo>
                  <a:cubicBezTo>
                    <a:pt x="78255" y="434766"/>
                    <a:pt x="85143" y="442036"/>
                    <a:pt x="91266" y="445672"/>
                  </a:cubicBezTo>
                  <a:cubicBezTo>
                    <a:pt x="101980" y="452177"/>
                    <a:pt x="94518" y="451794"/>
                    <a:pt x="225007" y="451794"/>
                  </a:cubicBezTo>
                  <a:cubicBezTo>
                    <a:pt x="355113" y="451794"/>
                    <a:pt x="349182" y="452177"/>
                    <a:pt x="359514" y="446054"/>
                  </a:cubicBezTo>
                  <a:cubicBezTo>
                    <a:pt x="366210" y="442036"/>
                    <a:pt x="370994" y="437253"/>
                    <a:pt x="374820" y="430939"/>
                  </a:cubicBezTo>
                  <a:cubicBezTo>
                    <a:pt x="379986" y="422520"/>
                    <a:pt x="380943" y="417163"/>
                    <a:pt x="380943" y="394203"/>
                  </a:cubicBezTo>
                  <a:lnTo>
                    <a:pt x="380943" y="374113"/>
                  </a:lnTo>
                  <a:lnTo>
                    <a:pt x="396823" y="374113"/>
                  </a:lnTo>
                  <a:cubicBezTo>
                    <a:pt x="415383" y="374113"/>
                    <a:pt x="422271" y="372965"/>
                    <a:pt x="429924" y="368373"/>
                  </a:cubicBezTo>
                  <a:cubicBezTo>
                    <a:pt x="440065" y="362251"/>
                    <a:pt x="446953" y="353258"/>
                    <a:pt x="449823" y="342544"/>
                  </a:cubicBezTo>
                  <a:cubicBezTo>
                    <a:pt x="451162" y="337186"/>
                    <a:pt x="451353" y="329916"/>
                    <a:pt x="451353" y="265245"/>
                  </a:cubicBezTo>
                  <a:cubicBezTo>
                    <a:pt x="451353" y="187947"/>
                    <a:pt x="451353" y="187947"/>
                    <a:pt x="446570" y="178380"/>
                  </a:cubicBezTo>
                  <a:cubicBezTo>
                    <a:pt x="443509" y="172066"/>
                    <a:pt x="435473" y="164030"/>
                    <a:pt x="429541" y="160778"/>
                  </a:cubicBezTo>
                  <a:cubicBezTo>
                    <a:pt x="421314" y="156377"/>
                    <a:pt x="415191" y="155229"/>
                    <a:pt x="397015" y="155229"/>
                  </a:cubicBezTo>
                  <a:lnTo>
                    <a:pt x="380943" y="155229"/>
                  </a:lnTo>
                  <a:lnTo>
                    <a:pt x="380943" y="96299"/>
                  </a:lnTo>
                  <a:cubicBezTo>
                    <a:pt x="380943" y="30672"/>
                    <a:pt x="380943" y="30863"/>
                    <a:pt x="374820" y="20722"/>
                  </a:cubicBezTo>
                  <a:cubicBezTo>
                    <a:pt x="371185" y="14600"/>
                    <a:pt x="363914" y="7712"/>
                    <a:pt x="357983" y="4650"/>
                  </a:cubicBezTo>
                  <a:cubicBezTo>
                    <a:pt x="348225" y="-133"/>
                    <a:pt x="352434" y="-133"/>
                    <a:pt x="225390" y="58"/>
                  </a:cubicBezTo>
                  <a:cubicBezTo>
                    <a:pt x="117095" y="250"/>
                    <a:pt x="107337" y="441"/>
                    <a:pt x="101980" y="1780"/>
                  </a:cubicBezTo>
                  <a:close/>
                  <a:moveTo>
                    <a:pt x="346120" y="30672"/>
                  </a:moveTo>
                  <a:cubicBezTo>
                    <a:pt x="347460" y="31628"/>
                    <a:pt x="349564" y="33924"/>
                    <a:pt x="350712" y="35455"/>
                  </a:cubicBezTo>
                  <a:lnTo>
                    <a:pt x="352626" y="38325"/>
                  </a:lnTo>
                  <a:lnTo>
                    <a:pt x="352626" y="96873"/>
                  </a:lnTo>
                  <a:lnTo>
                    <a:pt x="352626" y="155420"/>
                  </a:lnTo>
                  <a:lnTo>
                    <a:pt x="225581" y="155420"/>
                  </a:lnTo>
                  <a:lnTo>
                    <a:pt x="98536" y="155420"/>
                  </a:lnTo>
                  <a:lnTo>
                    <a:pt x="98536" y="96873"/>
                  </a:lnTo>
                  <a:lnTo>
                    <a:pt x="98536" y="38325"/>
                  </a:lnTo>
                  <a:lnTo>
                    <a:pt x="100641" y="35264"/>
                  </a:lnTo>
                  <a:cubicBezTo>
                    <a:pt x="101789" y="33733"/>
                    <a:pt x="104085" y="31437"/>
                    <a:pt x="105616" y="30289"/>
                  </a:cubicBezTo>
                  <a:lnTo>
                    <a:pt x="108677" y="28184"/>
                  </a:lnTo>
                  <a:lnTo>
                    <a:pt x="226346" y="28376"/>
                  </a:lnTo>
                  <a:lnTo>
                    <a:pt x="344016" y="28567"/>
                  </a:lnTo>
                  <a:lnTo>
                    <a:pt x="346120" y="30672"/>
                  </a:lnTo>
                  <a:close/>
                  <a:moveTo>
                    <a:pt x="416148" y="185651"/>
                  </a:moveTo>
                  <a:cubicBezTo>
                    <a:pt x="417679" y="186799"/>
                    <a:pt x="419975" y="188904"/>
                    <a:pt x="420931" y="190243"/>
                  </a:cubicBezTo>
                  <a:cubicBezTo>
                    <a:pt x="422845" y="192730"/>
                    <a:pt x="422845" y="193113"/>
                    <a:pt x="422845" y="265054"/>
                  </a:cubicBezTo>
                  <a:cubicBezTo>
                    <a:pt x="422845" y="336612"/>
                    <a:pt x="422845" y="337378"/>
                    <a:pt x="420931" y="339674"/>
                  </a:cubicBezTo>
                  <a:cubicBezTo>
                    <a:pt x="416531" y="345413"/>
                    <a:pt x="415765" y="345796"/>
                    <a:pt x="397589" y="345987"/>
                  </a:cubicBezTo>
                  <a:lnTo>
                    <a:pt x="380943" y="346179"/>
                  </a:lnTo>
                  <a:lnTo>
                    <a:pt x="380943" y="332212"/>
                  </a:lnTo>
                  <a:lnTo>
                    <a:pt x="380943" y="318244"/>
                  </a:lnTo>
                  <a:lnTo>
                    <a:pt x="384387" y="317288"/>
                  </a:lnTo>
                  <a:cubicBezTo>
                    <a:pt x="389170" y="315757"/>
                    <a:pt x="392040" y="313270"/>
                    <a:pt x="393762" y="308678"/>
                  </a:cubicBezTo>
                  <a:cubicBezTo>
                    <a:pt x="396441" y="301790"/>
                    <a:pt x="393571" y="294328"/>
                    <a:pt x="386874" y="291458"/>
                  </a:cubicBezTo>
                  <a:cubicBezTo>
                    <a:pt x="383239" y="289736"/>
                    <a:pt x="379030" y="289736"/>
                    <a:pt x="225772" y="289736"/>
                  </a:cubicBezTo>
                  <a:cubicBezTo>
                    <a:pt x="72324" y="289736"/>
                    <a:pt x="68306" y="289736"/>
                    <a:pt x="64670" y="291458"/>
                  </a:cubicBezTo>
                  <a:cubicBezTo>
                    <a:pt x="57974" y="294328"/>
                    <a:pt x="55104" y="301790"/>
                    <a:pt x="57782" y="308678"/>
                  </a:cubicBezTo>
                  <a:cubicBezTo>
                    <a:pt x="59504" y="313270"/>
                    <a:pt x="62374" y="315757"/>
                    <a:pt x="67158" y="317288"/>
                  </a:cubicBezTo>
                  <a:lnTo>
                    <a:pt x="70602" y="318244"/>
                  </a:lnTo>
                  <a:lnTo>
                    <a:pt x="70602" y="332212"/>
                  </a:lnTo>
                  <a:lnTo>
                    <a:pt x="70602" y="346179"/>
                  </a:lnTo>
                  <a:lnTo>
                    <a:pt x="54338" y="346179"/>
                  </a:lnTo>
                  <a:cubicBezTo>
                    <a:pt x="39032" y="346179"/>
                    <a:pt x="38075" y="346179"/>
                    <a:pt x="35205" y="344074"/>
                  </a:cubicBezTo>
                  <a:cubicBezTo>
                    <a:pt x="33675" y="342926"/>
                    <a:pt x="31379" y="340630"/>
                    <a:pt x="30231" y="339100"/>
                  </a:cubicBezTo>
                  <a:lnTo>
                    <a:pt x="28126" y="336038"/>
                  </a:lnTo>
                  <a:lnTo>
                    <a:pt x="28126" y="264863"/>
                  </a:lnTo>
                  <a:lnTo>
                    <a:pt x="28126" y="193687"/>
                  </a:lnTo>
                  <a:lnTo>
                    <a:pt x="30231" y="190626"/>
                  </a:lnTo>
                  <a:cubicBezTo>
                    <a:pt x="31379" y="189095"/>
                    <a:pt x="33675" y="186799"/>
                    <a:pt x="35205" y="185651"/>
                  </a:cubicBezTo>
                  <a:lnTo>
                    <a:pt x="38266" y="183546"/>
                  </a:lnTo>
                  <a:lnTo>
                    <a:pt x="225581" y="183546"/>
                  </a:lnTo>
                  <a:lnTo>
                    <a:pt x="413278" y="183546"/>
                  </a:lnTo>
                  <a:lnTo>
                    <a:pt x="416148" y="185651"/>
                  </a:lnTo>
                  <a:close/>
                  <a:moveTo>
                    <a:pt x="352434" y="366269"/>
                  </a:moveTo>
                  <a:cubicBezTo>
                    <a:pt x="352243" y="413719"/>
                    <a:pt x="352243" y="414867"/>
                    <a:pt x="350330" y="417163"/>
                  </a:cubicBezTo>
                  <a:cubicBezTo>
                    <a:pt x="349373" y="418502"/>
                    <a:pt x="347460" y="420416"/>
                    <a:pt x="346120" y="421372"/>
                  </a:cubicBezTo>
                  <a:cubicBezTo>
                    <a:pt x="343824" y="423286"/>
                    <a:pt x="343442" y="423286"/>
                    <a:pt x="225581" y="423286"/>
                  </a:cubicBezTo>
                  <a:cubicBezTo>
                    <a:pt x="107720" y="423286"/>
                    <a:pt x="107529" y="423286"/>
                    <a:pt x="105042" y="421372"/>
                  </a:cubicBezTo>
                  <a:cubicBezTo>
                    <a:pt x="103702" y="420416"/>
                    <a:pt x="101789" y="418502"/>
                    <a:pt x="100832" y="417163"/>
                  </a:cubicBezTo>
                  <a:cubicBezTo>
                    <a:pt x="98919" y="414867"/>
                    <a:pt x="98919" y="413719"/>
                    <a:pt x="98728" y="366269"/>
                  </a:cubicBezTo>
                  <a:lnTo>
                    <a:pt x="98536" y="317862"/>
                  </a:lnTo>
                  <a:lnTo>
                    <a:pt x="225581" y="317862"/>
                  </a:lnTo>
                  <a:lnTo>
                    <a:pt x="352626" y="317862"/>
                  </a:lnTo>
                  <a:lnTo>
                    <a:pt x="352434" y="366269"/>
                  </a:ln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880A427-A08C-13EF-61B9-92B51721BA7C}"/>
                </a:ext>
              </a:extLst>
            </p:cNvPr>
            <p:cNvSpPr/>
            <p:nvPr/>
          </p:nvSpPr>
          <p:spPr>
            <a:xfrm>
              <a:off x="5701616" y="7095890"/>
              <a:ext cx="91111" cy="28003"/>
            </a:xfrm>
            <a:custGeom>
              <a:avLst/>
              <a:gdLst>
                <a:gd name="connsiteX0" fmla="*/ 8265 w 91111"/>
                <a:gd name="connsiteY0" fmla="*/ 1148 h 28003"/>
                <a:gd name="connsiteX1" fmla="*/ 229 w 91111"/>
                <a:gd name="connsiteY1" fmla="*/ 17029 h 28003"/>
                <a:gd name="connsiteX2" fmla="*/ 9413 w 91111"/>
                <a:gd name="connsiteY2" fmla="*/ 27169 h 28003"/>
                <a:gd name="connsiteX3" fmla="*/ 47679 w 91111"/>
                <a:gd name="connsiteY3" fmla="*/ 27935 h 28003"/>
                <a:gd name="connsiteX4" fmla="*/ 84989 w 91111"/>
                <a:gd name="connsiteY4" fmla="*/ 25830 h 28003"/>
                <a:gd name="connsiteX5" fmla="*/ 91111 w 91111"/>
                <a:gd name="connsiteY5" fmla="*/ 13967 h 28003"/>
                <a:gd name="connsiteX6" fmla="*/ 84989 w 91111"/>
                <a:gd name="connsiteY6" fmla="*/ 2105 h 28003"/>
                <a:gd name="connsiteX7" fmla="*/ 46722 w 91111"/>
                <a:gd name="connsiteY7" fmla="*/ 0 h 28003"/>
                <a:gd name="connsiteX8" fmla="*/ 8265 w 91111"/>
                <a:gd name="connsiteY8" fmla="*/ 1148 h 2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111" h="28003">
                  <a:moveTo>
                    <a:pt x="8265" y="1148"/>
                  </a:moveTo>
                  <a:cubicBezTo>
                    <a:pt x="2333" y="3635"/>
                    <a:pt x="-919" y="10523"/>
                    <a:pt x="229" y="17029"/>
                  </a:cubicBezTo>
                  <a:cubicBezTo>
                    <a:pt x="994" y="21238"/>
                    <a:pt x="5395" y="26021"/>
                    <a:pt x="9413" y="27169"/>
                  </a:cubicBezTo>
                  <a:cubicBezTo>
                    <a:pt x="11709" y="27935"/>
                    <a:pt x="24528" y="28126"/>
                    <a:pt x="47679" y="27935"/>
                  </a:cubicBezTo>
                  <a:cubicBezTo>
                    <a:pt x="81354" y="27743"/>
                    <a:pt x="82884" y="27552"/>
                    <a:pt x="84989" y="25830"/>
                  </a:cubicBezTo>
                  <a:cubicBezTo>
                    <a:pt x="89581" y="22386"/>
                    <a:pt x="91111" y="19516"/>
                    <a:pt x="91111" y="13967"/>
                  </a:cubicBezTo>
                  <a:cubicBezTo>
                    <a:pt x="91111" y="8419"/>
                    <a:pt x="89772" y="5549"/>
                    <a:pt x="84989" y="2105"/>
                  </a:cubicBezTo>
                  <a:cubicBezTo>
                    <a:pt x="82693" y="383"/>
                    <a:pt x="81354" y="191"/>
                    <a:pt x="46722" y="0"/>
                  </a:cubicBezTo>
                  <a:cubicBezTo>
                    <a:pt x="18214" y="0"/>
                    <a:pt x="10369" y="191"/>
                    <a:pt x="8265" y="114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80F256A-A340-11C1-E848-E7905AF48BFA}"/>
                </a:ext>
              </a:extLst>
            </p:cNvPr>
            <p:cNvSpPr/>
            <p:nvPr/>
          </p:nvSpPr>
          <p:spPr>
            <a:xfrm>
              <a:off x="5772126" y="7229953"/>
              <a:ext cx="196895" cy="21107"/>
            </a:xfrm>
            <a:custGeom>
              <a:avLst/>
              <a:gdLst>
                <a:gd name="connsiteX0" fmla="*/ 7974 w 196895"/>
                <a:gd name="connsiteY0" fmla="*/ 1018 h 21107"/>
                <a:gd name="connsiteX1" fmla="*/ 2425 w 196895"/>
                <a:gd name="connsiteY1" fmla="*/ 5036 h 21107"/>
                <a:gd name="connsiteX2" fmla="*/ 129 w 196895"/>
                <a:gd name="connsiteY2" fmla="*/ 11158 h 21107"/>
                <a:gd name="connsiteX3" fmla="*/ 7209 w 196895"/>
                <a:gd name="connsiteY3" fmla="*/ 19386 h 21107"/>
                <a:gd name="connsiteX4" fmla="*/ 98474 w 196895"/>
                <a:gd name="connsiteY4" fmla="*/ 21108 h 21107"/>
                <a:gd name="connsiteX5" fmla="*/ 189740 w 196895"/>
                <a:gd name="connsiteY5" fmla="*/ 19386 h 21107"/>
                <a:gd name="connsiteX6" fmla="*/ 196819 w 196895"/>
                <a:gd name="connsiteY6" fmla="*/ 11350 h 21107"/>
                <a:gd name="connsiteX7" fmla="*/ 189740 w 196895"/>
                <a:gd name="connsiteY7" fmla="*/ 1592 h 21107"/>
                <a:gd name="connsiteX8" fmla="*/ 98283 w 196895"/>
                <a:gd name="connsiteY8" fmla="*/ 61 h 21107"/>
                <a:gd name="connsiteX9" fmla="*/ 7974 w 196895"/>
                <a:gd name="connsiteY9" fmla="*/ 1018 h 21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895" h="21107">
                  <a:moveTo>
                    <a:pt x="7974" y="1018"/>
                  </a:moveTo>
                  <a:cubicBezTo>
                    <a:pt x="6443" y="1401"/>
                    <a:pt x="3956" y="3314"/>
                    <a:pt x="2425" y="5036"/>
                  </a:cubicBezTo>
                  <a:cubicBezTo>
                    <a:pt x="129" y="7523"/>
                    <a:pt x="-253" y="8671"/>
                    <a:pt x="129" y="11158"/>
                  </a:cubicBezTo>
                  <a:cubicBezTo>
                    <a:pt x="703" y="14985"/>
                    <a:pt x="2808" y="17281"/>
                    <a:pt x="7209" y="19386"/>
                  </a:cubicBezTo>
                  <a:cubicBezTo>
                    <a:pt x="10653" y="20916"/>
                    <a:pt x="15245" y="21108"/>
                    <a:pt x="98474" y="21108"/>
                  </a:cubicBezTo>
                  <a:cubicBezTo>
                    <a:pt x="181704" y="21108"/>
                    <a:pt x="186487" y="21108"/>
                    <a:pt x="189740" y="19386"/>
                  </a:cubicBezTo>
                  <a:cubicBezTo>
                    <a:pt x="194332" y="17281"/>
                    <a:pt x="196245" y="14985"/>
                    <a:pt x="196819" y="11350"/>
                  </a:cubicBezTo>
                  <a:cubicBezTo>
                    <a:pt x="197393" y="7523"/>
                    <a:pt x="194714" y="3888"/>
                    <a:pt x="189740" y="1592"/>
                  </a:cubicBezTo>
                  <a:cubicBezTo>
                    <a:pt x="186296" y="61"/>
                    <a:pt x="181895" y="-130"/>
                    <a:pt x="98283" y="61"/>
                  </a:cubicBezTo>
                  <a:cubicBezTo>
                    <a:pt x="39926" y="61"/>
                    <a:pt x="9887" y="444"/>
                    <a:pt x="7974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B378E75-4015-258B-1ED3-5A464659A7B4}"/>
                </a:ext>
              </a:extLst>
            </p:cNvPr>
            <p:cNvSpPr/>
            <p:nvPr/>
          </p:nvSpPr>
          <p:spPr>
            <a:xfrm>
              <a:off x="5772255" y="7272238"/>
              <a:ext cx="196689" cy="21299"/>
            </a:xfrm>
            <a:custGeom>
              <a:avLst/>
              <a:gdLst>
                <a:gd name="connsiteX0" fmla="*/ 7845 w 196689"/>
                <a:gd name="connsiteY0" fmla="*/ 1018 h 21299"/>
                <a:gd name="connsiteX1" fmla="*/ 0 w 196689"/>
                <a:gd name="connsiteY1" fmla="*/ 10585 h 21299"/>
                <a:gd name="connsiteX2" fmla="*/ 7079 w 196689"/>
                <a:gd name="connsiteY2" fmla="*/ 19577 h 21299"/>
                <a:gd name="connsiteX3" fmla="*/ 98345 w 196689"/>
                <a:gd name="connsiteY3" fmla="*/ 21299 h 21299"/>
                <a:gd name="connsiteX4" fmla="*/ 189610 w 196689"/>
                <a:gd name="connsiteY4" fmla="*/ 19577 h 21299"/>
                <a:gd name="connsiteX5" fmla="*/ 196690 w 196689"/>
                <a:gd name="connsiteY5" fmla="*/ 10585 h 21299"/>
                <a:gd name="connsiteX6" fmla="*/ 189610 w 196689"/>
                <a:gd name="connsiteY6" fmla="*/ 1592 h 21299"/>
                <a:gd name="connsiteX7" fmla="*/ 98345 w 196689"/>
                <a:gd name="connsiteY7" fmla="*/ 61 h 21299"/>
                <a:gd name="connsiteX8" fmla="*/ 7845 w 196689"/>
                <a:gd name="connsiteY8" fmla="*/ 1018 h 21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6689" h="21299">
                  <a:moveTo>
                    <a:pt x="7845" y="1018"/>
                  </a:moveTo>
                  <a:cubicBezTo>
                    <a:pt x="3444" y="2549"/>
                    <a:pt x="0" y="6567"/>
                    <a:pt x="0" y="10585"/>
                  </a:cubicBezTo>
                  <a:cubicBezTo>
                    <a:pt x="0" y="14602"/>
                    <a:pt x="2105" y="17281"/>
                    <a:pt x="7079" y="19577"/>
                  </a:cubicBezTo>
                  <a:cubicBezTo>
                    <a:pt x="10523" y="21108"/>
                    <a:pt x="15115" y="21299"/>
                    <a:pt x="98345" y="21299"/>
                  </a:cubicBezTo>
                  <a:cubicBezTo>
                    <a:pt x="181574" y="21299"/>
                    <a:pt x="186358" y="21299"/>
                    <a:pt x="189610" y="19577"/>
                  </a:cubicBezTo>
                  <a:cubicBezTo>
                    <a:pt x="194585" y="17281"/>
                    <a:pt x="196690" y="14794"/>
                    <a:pt x="196690" y="10585"/>
                  </a:cubicBezTo>
                  <a:cubicBezTo>
                    <a:pt x="196690" y="6567"/>
                    <a:pt x="194585" y="3888"/>
                    <a:pt x="189610" y="1592"/>
                  </a:cubicBezTo>
                  <a:cubicBezTo>
                    <a:pt x="186166" y="61"/>
                    <a:pt x="181766" y="-130"/>
                    <a:pt x="98345" y="61"/>
                  </a:cubicBezTo>
                  <a:cubicBezTo>
                    <a:pt x="41328" y="61"/>
                    <a:pt x="9758" y="444"/>
                    <a:pt x="7845" y="1018"/>
                  </a:cubicBezTo>
                  <a:close/>
                </a:path>
              </a:pathLst>
            </a:custGeom>
            <a:grpFill/>
            <a:ln w="4465" cap="flat">
              <a:solidFill>
                <a:schemeClr val="accent1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6953550-878F-317C-E452-790719F5380D}"/>
              </a:ext>
            </a:extLst>
          </p:cNvPr>
          <p:cNvCxnSpPr>
            <a:cxnSpLocks/>
            <a:stCxn id="269" idx="2"/>
          </p:cNvCxnSpPr>
          <p:nvPr/>
        </p:nvCxnSpPr>
        <p:spPr>
          <a:xfrm flipH="1">
            <a:off x="4900508" y="4182938"/>
            <a:ext cx="2271" cy="48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" name="Graphic 126" descr="Laptop">
            <a:extLst>
              <a:ext uri="{FF2B5EF4-FFF2-40B4-BE49-F238E27FC236}">
                <a16:creationId xmlns:a16="http://schemas.microsoft.com/office/drawing/2014/main" id="{BF7BFB85-EE14-8833-F4B6-5B2EAC8B893A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684053" y="4669317"/>
            <a:ext cx="437452" cy="456245"/>
          </a:xfrm>
          <a:prstGeom prst="rect">
            <a:avLst/>
          </a:prstGeom>
        </p:spPr>
      </p:pic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D9B3D9A5-1B67-1379-D34E-5B1C0C84693B}"/>
              </a:ext>
            </a:extLst>
          </p:cNvPr>
          <p:cNvCxnSpPr>
            <a:cxnSpLocks/>
          </p:cNvCxnSpPr>
          <p:nvPr/>
        </p:nvCxnSpPr>
        <p:spPr>
          <a:xfrm rot="10800000">
            <a:off x="4230219" y="4035743"/>
            <a:ext cx="325107" cy="244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4" name="Graphic 263">
            <a:extLst>
              <a:ext uri="{FF2B5EF4-FFF2-40B4-BE49-F238E27FC236}">
                <a16:creationId xmlns:a16="http://schemas.microsoft.com/office/drawing/2014/main" id="{5BFC498C-A022-91C0-5A13-7ADAB7FA96C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34063" y="3897735"/>
            <a:ext cx="696155" cy="278462"/>
          </a:xfrm>
          <a:prstGeom prst="rect">
            <a:avLst/>
          </a:prstGeom>
        </p:spPr>
      </p:pic>
      <p:sp>
        <p:nvSpPr>
          <p:cNvPr id="266" name="TextBox 265">
            <a:extLst>
              <a:ext uri="{FF2B5EF4-FFF2-40B4-BE49-F238E27FC236}">
                <a16:creationId xmlns:a16="http://schemas.microsoft.com/office/drawing/2014/main" id="{C6BCC737-0A07-EA24-B15B-233119B3539E}"/>
              </a:ext>
            </a:extLst>
          </p:cNvPr>
          <p:cNvSpPr txBox="1"/>
          <p:nvPr/>
        </p:nvSpPr>
        <p:spPr>
          <a:xfrm>
            <a:off x="5634266" y="3889547"/>
            <a:ext cx="1004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Internet</a:t>
            </a:r>
          </a:p>
        </p:txBody>
      </p: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EAFA58B1-635C-1253-136E-D9C7E4149D6F}"/>
              </a:ext>
            </a:extLst>
          </p:cNvPr>
          <p:cNvCxnSpPr>
            <a:cxnSpLocks/>
            <a:endCxn id="266" idx="1"/>
          </p:cNvCxnSpPr>
          <p:nvPr/>
        </p:nvCxnSpPr>
        <p:spPr>
          <a:xfrm>
            <a:off x="5182700" y="4028046"/>
            <a:ext cx="451566" cy="1"/>
          </a:xfrm>
          <a:prstGeom prst="bentConnector3">
            <a:avLst>
              <a:gd name="adj1" fmla="val 50000"/>
            </a:avLst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3D3B4CF-CF13-3B0B-06C3-05E7111064B2}"/>
              </a:ext>
            </a:extLst>
          </p:cNvPr>
          <p:cNvSpPr/>
          <p:nvPr/>
        </p:nvSpPr>
        <p:spPr>
          <a:xfrm>
            <a:off x="450305" y="4004992"/>
            <a:ext cx="108565" cy="1779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080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4738</TotalTime>
  <Words>58</Words>
  <Application>Microsoft Office PowerPoint</Application>
  <PresentationFormat>Letter Paper (8.5x11 in)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Webdings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41</cp:revision>
  <dcterms:created xsi:type="dcterms:W3CDTF">2020-07-05T19:05:46Z</dcterms:created>
  <dcterms:modified xsi:type="dcterms:W3CDTF">2024-11-20T17:53:58Z</dcterms:modified>
</cp:coreProperties>
</file>