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7068B-32FD-4242-98D8-0859C76787A0}" v="2" dt="2024-11-22T00:59:5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8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22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4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61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11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8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0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6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1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31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21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0A811-B121-4112-8C34-B120631A2400}" type="datetimeFigureOut">
              <a:rPr lang="en-CA" smtClean="0"/>
              <a:t>2024-11-21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3120D-81D9-4596-BE33-A0DC47861D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0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D20E5C-215A-6E9C-F3AE-FB97ECCBA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2" y="1865711"/>
            <a:ext cx="5510213" cy="312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026AA-CC7D-0EA1-164D-563B7A4F3578}"/>
              </a:ext>
            </a:extLst>
          </p:cNvPr>
          <p:cNvSpPr txBox="1"/>
          <p:nvPr/>
        </p:nvSpPr>
        <p:spPr>
          <a:xfrm>
            <a:off x="902517" y="1733160"/>
            <a:ext cx="1564531" cy="1442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Rpi400 computers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x 4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(marshal,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warmup room,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platform displays,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jury)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E0F02-F260-9C46-F755-46EDBCFB4272}"/>
              </a:ext>
            </a:extLst>
          </p:cNvPr>
          <p:cNvSpPr txBox="1"/>
          <p:nvPr/>
        </p:nvSpPr>
        <p:spPr>
          <a:xfrm>
            <a:off x="3308978" y="1324405"/>
            <a:ext cx="1141402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Portable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Monitors x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23C687-523F-31F7-4D01-500F8B191F9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79679" y="1866733"/>
            <a:ext cx="229511" cy="5472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835180-BCEB-BDE2-49F5-FD0C9CFAF20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67048" y="2454319"/>
            <a:ext cx="917953" cy="39846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7E2DD1-9AC5-F0AA-939C-0DA5C6FC9A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67048" y="2454319"/>
            <a:ext cx="538973" cy="51198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9780E7-FD3E-684C-196B-5F26FF753421}"/>
              </a:ext>
            </a:extLst>
          </p:cNvPr>
          <p:cNvSpPr txBox="1"/>
          <p:nvPr/>
        </p:nvSpPr>
        <p:spPr>
          <a:xfrm>
            <a:off x="4771026" y="1394937"/>
            <a:ext cx="770467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Referee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Hub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810E15-0CE6-38AC-6B50-0EB18D9AF9B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156260" y="1937265"/>
            <a:ext cx="170440" cy="36042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8CE84F-2274-A983-D2C3-773E328892F9}"/>
              </a:ext>
            </a:extLst>
          </p:cNvPr>
          <p:cNvSpPr txBox="1"/>
          <p:nvPr/>
        </p:nvSpPr>
        <p:spPr>
          <a:xfrm>
            <a:off x="5515023" y="1132364"/>
            <a:ext cx="1082732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Timekeeper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Controls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487373-A3A5-2F3A-6B70-B1EA3D5C8A4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757939" y="1674692"/>
            <a:ext cx="298450" cy="73931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267E26-0651-E7B1-2C93-1C3FD18AFCE1}"/>
              </a:ext>
            </a:extLst>
          </p:cNvPr>
          <p:cNvSpPr txBox="1"/>
          <p:nvPr/>
        </p:nvSpPr>
        <p:spPr>
          <a:xfrm>
            <a:off x="6637968" y="1120786"/>
            <a:ext cx="1121717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Down Signal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36AE9B-0FD7-C06A-B9F8-DEE6BB083B0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166783" y="1438117"/>
            <a:ext cx="1032044" cy="92336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6D46B7-A017-8719-ACFA-B9E55600E0E7}"/>
              </a:ext>
            </a:extLst>
          </p:cNvPr>
          <p:cNvSpPr txBox="1"/>
          <p:nvPr/>
        </p:nvSpPr>
        <p:spPr>
          <a:xfrm>
            <a:off x="7561222" y="1499037"/>
            <a:ext cx="1171476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Jury Controls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515AD5-4B9C-24C0-83B9-12B6091A2D9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6875377" y="1816368"/>
            <a:ext cx="1271583" cy="6232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B75D1A2-A910-9249-C0BC-038C2C907C18}"/>
              </a:ext>
            </a:extLst>
          </p:cNvPr>
          <p:cNvSpPr txBox="1"/>
          <p:nvPr/>
        </p:nvSpPr>
        <p:spPr>
          <a:xfrm>
            <a:off x="1492528" y="3404557"/>
            <a:ext cx="888192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 err="1">
                <a:solidFill>
                  <a:schemeClr val="accent1"/>
                </a:solidFill>
              </a:rPr>
              <a:t>Rpi</a:t>
            </a:r>
            <a:r>
              <a:rPr lang="en-CA" sz="1462" dirty="0">
                <a:solidFill>
                  <a:schemeClr val="accent1"/>
                </a:solidFill>
              </a:rPr>
              <a:t> 5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keyboard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8CA1EDF-5533-5C0F-072C-0A2F19AB678A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380720" y="3404556"/>
            <a:ext cx="1197880" cy="2711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025A54-788A-7E8A-AAF6-50C71E2A6F0A}"/>
              </a:ext>
            </a:extLst>
          </p:cNvPr>
          <p:cNvSpPr txBox="1"/>
          <p:nvPr/>
        </p:nvSpPr>
        <p:spPr>
          <a:xfrm>
            <a:off x="1685001" y="4177941"/>
            <a:ext cx="699807" cy="542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62" dirty="0" err="1">
                <a:solidFill>
                  <a:schemeClr val="accent1"/>
                </a:solidFill>
              </a:rPr>
              <a:t>WiFi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Router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D4D447-FD4D-4E42-A5D8-16BC9346FEA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384808" y="3467482"/>
            <a:ext cx="1639159" cy="9816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8204FC6-A2B3-DF82-ECA9-F9D3159612C4}"/>
              </a:ext>
            </a:extLst>
          </p:cNvPr>
          <p:cNvSpPr txBox="1"/>
          <p:nvPr/>
        </p:nvSpPr>
        <p:spPr>
          <a:xfrm>
            <a:off x="2172999" y="5137470"/>
            <a:ext cx="1051818" cy="54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Ethernet Switch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79172E-69D9-D43F-E232-984F823BABC7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2698908" y="4216569"/>
            <a:ext cx="1427432" cy="9209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4B2EA8-9F22-1BFD-97B1-ED0D79012D70}"/>
              </a:ext>
            </a:extLst>
          </p:cNvPr>
          <p:cNvSpPr txBox="1"/>
          <p:nvPr/>
        </p:nvSpPr>
        <p:spPr>
          <a:xfrm>
            <a:off x="3274852" y="5059035"/>
            <a:ext cx="1506523" cy="9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 err="1">
                <a:solidFill>
                  <a:schemeClr val="accent1"/>
                </a:solidFill>
              </a:rPr>
              <a:t>Rpi</a:t>
            </a:r>
            <a:r>
              <a:rPr lang="en-CA" sz="1462" dirty="0">
                <a:solidFill>
                  <a:schemeClr val="accent1"/>
                </a:solidFill>
              </a:rPr>
              <a:t> 5</a:t>
            </a:r>
          </a:p>
          <a:p>
            <a:pPr algn="ctr"/>
            <a:r>
              <a:rPr lang="en-CA" sz="1462" dirty="0">
                <a:solidFill>
                  <a:schemeClr val="accent1"/>
                </a:solidFill>
              </a:rPr>
              <a:t>server with SSD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(announcer + owlcms)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BEA1A8-2F36-A522-A2CE-FB41BE84BD9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4028114" y="3790719"/>
            <a:ext cx="464377" cy="12683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B123D19-5CDB-58D1-6632-F101EF9BEC08}"/>
              </a:ext>
            </a:extLst>
          </p:cNvPr>
          <p:cNvSpPr txBox="1"/>
          <p:nvPr/>
        </p:nvSpPr>
        <p:spPr>
          <a:xfrm>
            <a:off x="4787721" y="5115318"/>
            <a:ext cx="964746" cy="76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Referee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Buttons 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x 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C08006-FB19-391E-F5C8-2071716D1631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573426" y="3098876"/>
            <a:ext cx="696668" cy="201644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575CCDE-6A92-3355-5636-B3810AA9D1C7}"/>
              </a:ext>
            </a:extLst>
          </p:cNvPr>
          <p:cNvSpPr txBox="1"/>
          <p:nvPr/>
        </p:nvSpPr>
        <p:spPr>
          <a:xfrm>
            <a:off x="5689245" y="5115318"/>
            <a:ext cx="964746" cy="76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Jury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Buttons 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x 3 (or 5)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CF0E0AE-B91C-8C1A-2297-A8E03B075221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974864" y="3215197"/>
            <a:ext cx="1196754" cy="190012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45DC167-43D0-A9EB-74FD-28201AC2A8DF}"/>
              </a:ext>
            </a:extLst>
          </p:cNvPr>
          <p:cNvSpPr txBox="1"/>
          <p:nvPr/>
        </p:nvSpPr>
        <p:spPr>
          <a:xfrm>
            <a:off x="6750365" y="4992290"/>
            <a:ext cx="2183475" cy="99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62" dirty="0">
                <a:solidFill>
                  <a:schemeClr val="accent1"/>
                </a:solidFill>
              </a:rPr>
              <a:t>Cables, power supplies, monitor stands, etc.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5 x packing cube</a:t>
            </a:r>
            <a:br>
              <a:rPr lang="en-CA" sz="1462" dirty="0">
                <a:solidFill>
                  <a:schemeClr val="accent1"/>
                </a:solidFill>
              </a:rPr>
            </a:br>
            <a:r>
              <a:rPr lang="en-CA" sz="1462" dirty="0">
                <a:solidFill>
                  <a:schemeClr val="accent1"/>
                </a:solidFill>
              </a:rPr>
              <a:t>(one per role)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42CFAB-49B5-2C03-7CA7-B4D5B5AA7C06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6229925" y="3681753"/>
            <a:ext cx="1612178" cy="131053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4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87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Jean-François Lamy</dc:creator>
  <cp:lastModifiedBy>Jean-François Lamy</cp:lastModifiedBy>
  <cp:revision>2</cp:revision>
  <dcterms:created xsi:type="dcterms:W3CDTF">2024-11-22T00:43:28Z</dcterms:created>
  <dcterms:modified xsi:type="dcterms:W3CDTF">2024-11-22T01:07:27Z</dcterms:modified>
</cp:coreProperties>
</file>