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79" d="100"/>
          <a:sy n="79" d="100"/>
        </p:scale>
        <p:origin x="3090" y="9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5C12-7DC7-55A8-D7B5-CD1DFABC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0AA6B-02ED-2F55-1969-90468378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13390-EE81-24B7-5B65-ABF04149E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532E-FF7D-BF8B-B7CD-933B9C6AC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92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2024-11-21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44C3-D0D7-BAAB-406A-2207DF39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phic 268">
            <a:extLst>
              <a:ext uri="{FF2B5EF4-FFF2-40B4-BE49-F238E27FC236}">
                <a16:creationId xmlns:a16="http://schemas.microsoft.com/office/drawing/2014/main" id="{4249CD91-19FE-FD90-16A2-6C15E59EF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4547306" y="3890994"/>
            <a:ext cx="710946" cy="291944"/>
          </a:xfrm>
          <a:prstGeom prst="rect">
            <a:avLst/>
          </a:prstGeom>
        </p:spPr>
      </p:pic>
      <p:sp>
        <p:nvSpPr>
          <p:cNvPr id="405" name="TextBox 404">
            <a:extLst>
              <a:ext uri="{FF2B5EF4-FFF2-40B4-BE49-F238E27FC236}">
                <a16:creationId xmlns:a16="http://schemas.microsoft.com/office/drawing/2014/main" id="{30C79B10-63EB-CE5B-6C61-5D77844EBA3D}"/>
              </a:ext>
            </a:extLst>
          </p:cNvPr>
          <p:cNvSpPr txBox="1"/>
          <p:nvPr/>
        </p:nvSpPr>
        <p:spPr>
          <a:xfrm>
            <a:off x="3468040" y="366759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D2DC325C-DB5E-26EB-6E13-BDD5786FA97D}"/>
              </a:ext>
            </a:extLst>
          </p:cNvPr>
          <p:cNvSpPr txBox="1"/>
          <p:nvPr/>
        </p:nvSpPr>
        <p:spPr>
          <a:xfrm>
            <a:off x="4477355" y="3689381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B528-6ECB-C786-A9B6-71C63136CB44}"/>
              </a:ext>
            </a:extLst>
          </p:cNvPr>
          <p:cNvSpPr txBox="1"/>
          <p:nvPr/>
        </p:nvSpPr>
        <p:spPr>
          <a:xfrm>
            <a:off x="2338634" y="2029814"/>
            <a:ext cx="76815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Announcer</a:t>
            </a:r>
            <a:br>
              <a:rPr lang="en-CA" sz="1013" dirty="0"/>
            </a:br>
            <a:r>
              <a:rPr lang="en-CA" sz="1013" dirty="0"/>
              <a:t>+ owlcms</a:t>
            </a:r>
          </a:p>
        </p:txBody>
      </p:sp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C524DC36-7443-3CCC-CD57-6F8122013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6868694"/>
            <a:ext cx="437452" cy="4562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5CAC39-9A36-04B7-9053-C144EEE3ED89}"/>
              </a:ext>
            </a:extLst>
          </p:cNvPr>
          <p:cNvSpPr txBox="1"/>
          <p:nvPr/>
        </p:nvSpPr>
        <p:spPr>
          <a:xfrm>
            <a:off x="2522979" y="7206734"/>
            <a:ext cx="39946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Jury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98F9C8-6639-02CB-15B8-94FB76F10407}"/>
              </a:ext>
            </a:extLst>
          </p:cNvPr>
          <p:cNvSpPr/>
          <p:nvPr/>
        </p:nvSpPr>
        <p:spPr>
          <a:xfrm>
            <a:off x="800708" y="6984268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464DC1C-CB63-330C-4BE7-6D8FCF2A2246}"/>
              </a:ext>
            </a:extLst>
          </p:cNvPr>
          <p:cNvGrpSpPr/>
          <p:nvPr/>
        </p:nvGrpSpPr>
        <p:grpSpPr>
          <a:xfrm>
            <a:off x="382465" y="6867428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5DA018-4737-97D6-087F-579ACCFC38C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006D0BCD-9FF6-6998-9C26-48185022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A2395FA9-0006-B055-3C0C-D893FB98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990652-0030-2902-B614-19BED1971EED}"/>
              </a:ext>
            </a:extLst>
          </p:cNvPr>
          <p:cNvGrpSpPr/>
          <p:nvPr/>
        </p:nvGrpSpPr>
        <p:grpSpPr>
          <a:xfrm>
            <a:off x="382465" y="7019828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9C3CBE-EF37-06CD-81CD-802C247FCA4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8FA67932-454B-AFC1-A859-EA5DF7CF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E8835AA6-CD46-4BB7-30BD-084EA2D1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8F0D4A8-A18E-75F2-77CA-D15BCE06AD5C}"/>
              </a:ext>
            </a:extLst>
          </p:cNvPr>
          <p:cNvGrpSpPr/>
          <p:nvPr/>
        </p:nvGrpSpPr>
        <p:grpSpPr>
          <a:xfrm>
            <a:off x="382465" y="7172228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D2747D6-B576-41EF-E28D-76AC956371D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A0562955-5013-3883-AC09-903F5C23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047EAC66-7353-1104-D272-DE6DBF7D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9A6E10-10F2-BA48-AAA4-A4997C015751}"/>
              </a:ext>
            </a:extLst>
          </p:cNvPr>
          <p:cNvSpPr txBox="1"/>
          <p:nvPr/>
        </p:nvSpPr>
        <p:spPr>
          <a:xfrm>
            <a:off x="735422" y="7209300"/>
            <a:ext cx="469686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83177A9-73E4-7C7D-690C-CF3D9A92294D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217301" y="1958095"/>
            <a:ext cx="1286686" cy="3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1C15CD-5605-0923-BCDE-9D59F7C21A5D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41876" y="7094353"/>
            <a:ext cx="1362111" cy="2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9ACDE7E-D180-4BA7-A0DB-DBAB08C05AF8}"/>
              </a:ext>
            </a:extLst>
          </p:cNvPr>
          <p:cNvSpPr txBox="1"/>
          <p:nvPr/>
        </p:nvSpPr>
        <p:spPr>
          <a:xfrm>
            <a:off x="2092723" y="1782863"/>
            <a:ext cx="35298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3DF91E-CB8B-B6E4-AD15-73260D712D5C}"/>
              </a:ext>
            </a:extLst>
          </p:cNvPr>
          <p:cNvSpPr txBox="1"/>
          <p:nvPr/>
        </p:nvSpPr>
        <p:spPr>
          <a:xfrm>
            <a:off x="2114574" y="692964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49010E4A-6EC2-2526-33FC-C6BF8FC1D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3544991"/>
            <a:ext cx="437452" cy="4562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D3A94E-4C73-ED5E-3AC7-8F47026C53A7}"/>
              </a:ext>
            </a:extLst>
          </p:cNvPr>
          <p:cNvSpPr txBox="1"/>
          <p:nvPr/>
        </p:nvSpPr>
        <p:spPr>
          <a:xfrm>
            <a:off x="2252072" y="3900799"/>
            <a:ext cx="9573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/>
              <a:t>Platform </a:t>
            </a:r>
            <a:r>
              <a:rPr lang="fr-CA" sz="1013" dirty="0" err="1"/>
              <a:t>Clock</a:t>
            </a:r>
            <a:endParaRPr lang="fr-CA" sz="1013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B5393A-9FB4-E2F2-EA00-172D352AF33F}"/>
              </a:ext>
            </a:extLst>
          </p:cNvPr>
          <p:cNvGrpSpPr/>
          <p:nvPr/>
        </p:nvGrpSpPr>
        <p:grpSpPr>
          <a:xfrm>
            <a:off x="396703" y="3536940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B66EF8-AD54-2DB3-0C13-04237D576D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854BC92E-534E-F26B-3C3D-872D68AA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B6FC023D-99C5-F80F-EDE3-6959B2C12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7C19B8-4A2F-138C-4A59-E297DA42908F}"/>
              </a:ext>
            </a:extLst>
          </p:cNvPr>
          <p:cNvGrpSpPr/>
          <p:nvPr/>
        </p:nvGrpSpPr>
        <p:grpSpPr>
          <a:xfrm>
            <a:off x="396703" y="3689340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F87455-926A-C71B-4883-E26FAA17EEB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ADF6A687-2459-35E1-30E2-FA7398CF2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BEE4190-B209-DFDE-99B3-CE9BDF9F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ECA886-1188-E3AB-A550-C8760C58333F}"/>
              </a:ext>
            </a:extLst>
          </p:cNvPr>
          <p:cNvGrpSpPr/>
          <p:nvPr/>
        </p:nvGrpSpPr>
        <p:grpSpPr>
          <a:xfrm>
            <a:off x="396703" y="3841740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57C5571-24A7-6D30-65E6-97034F56B61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F4B6E997-016D-5999-175B-0A15BBEE3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25D7543E-A226-32A0-5132-34959248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AED6388-25E2-E995-87AB-FB907EF63A13}"/>
              </a:ext>
            </a:extLst>
          </p:cNvPr>
          <p:cNvSpPr/>
          <p:nvPr/>
        </p:nvSpPr>
        <p:spPr>
          <a:xfrm>
            <a:off x="894986" y="3676640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21EF20-3E46-48EB-6E23-349FB55AB6F3}"/>
              </a:ext>
            </a:extLst>
          </p:cNvPr>
          <p:cNvSpPr txBox="1"/>
          <p:nvPr/>
        </p:nvSpPr>
        <p:spPr>
          <a:xfrm>
            <a:off x="581095" y="3866240"/>
            <a:ext cx="73269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Referees</a:t>
            </a:r>
            <a:br>
              <a:rPr lang="en-CA" sz="1013" dirty="0"/>
            </a:br>
            <a:r>
              <a:rPr lang="en-CA" sz="1013" dirty="0"/>
              <a:t>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980507-F2D4-32AD-ABB8-5857C78EEC1B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47599" y="3768546"/>
            <a:ext cx="1456388" cy="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37ABAC7-F90B-75F7-78F2-CEF032A07D94}"/>
              </a:ext>
            </a:extLst>
          </p:cNvPr>
          <p:cNvSpPr txBox="1"/>
          <p:nvPr/>
        </p:nvSpPr>
        <p:spPr>
          <a:xfrm>
            <a:off x="2114574" y="360667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09FC74-F026-882D-2369-BC4C3AB2A7B2}"/>
              </a:ext>
            </a:extLst>
          </p:cNvPr>
          <p:cNvCxnSpPr>
            <a:cxnSpLocks/>
          </p:cNvCxnSpPr>
          <p:nvPr/>
        </p:nvCxnSpPr>
        <p:spPr>
          <a:xfrm flipH="1">
            <a:off x="2967154" y="37809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2020263-0720-5FDF-21C7-B846788AF47E}"/>
              </a:ext>
            </a:extLst>
          </p:cNvPr>
          <p:cNvCxnSpPr>
            <a:cxnSpLocks/>
          </p:cNvCxnSpPr>
          <p:nvPr/>
        </p:nvCxnSpPr>
        <p:spPr>
          <a:xfrm flipH="1">
            <a:off x="2967154" y="7107034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201D6CA-21D9-8AF1-ADB3-731CB4C7127C}"/>
              </a:ext>
            </a:extLst>
          </p:cNvPr>
          <p:cNvSpPr txBox="1"/>
          <p:nvPr/>
        </p:nvSpPr>
        <p:spPr>
          <a:xfrm>
            <a:off x="566778" y="1998887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4A917B-83E9-B0E5-587A-7EF001EB0E41}"/>
              </a:ext>
            </a:extLst>
          </p:cNvPr>
          <p:cNvSpPr txBox="1"/>
          <p:nvPr/>
        </p:nvSpPr>
        <p:spPr>
          <a:xfrm>
            <a:off x="629710" y="24487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84C9CE3E-DEAC-A273-A149-119A7723E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990137"/>
            <a:ext cx="568556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BCBA6F09-DBB8-3794-633F-D3A58029C50F}"/>
              </a:ext>
            </a:extLst>
          </p:cNvPr>
          <p:cNvSpPr txBox="1"/>
          <p:nvPr/>
        </p:nvSpPr>
        <p:spPr>
          <a:xfrm>
            <a:off x="629710" y="2985274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77988AA8-0458-2E6E-A9DD-7FBC41580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378379"/>
            <a:ext cx="568556" cy="463422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C72ADEC-11E3-D5D4-FC16-678A75249DA6}"/>
              </a:ext>
            </a:extLst>
          </p:cNvPr>
          <p:cNvGrpSpPr/>
          <p:nvPr/>
        </p:nvGrpSpPr>
        <p:grpSpPr>
          <a:xfrm>
            <a:off x="797923" y="1842679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3878CEC-A9DF-0EDA-84C8-98725D69DE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F36678-B9BE-17A7-544C-3F695EBB60E4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306F2D-3D04-7B7B-EF10-633182D1F456}"/>
              </a:ext>
            </a:extLst>
          </p:cNvPr>
          <p:cNvSpPr txBox="1"/>
          <p:nvPr/>
        </p:nvSpPr>
        <p:spPr>
          <a:xfrm>
            <a:off x="2405883" y="4920291"/>
            <a:ext cx="6158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Marshal</a:t>
            </a:r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EA13808B-96BD-3761-4DE4-D7A5B911D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5093" y="4596087"/>
            <a:ext cx="437452" cy="456245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C2E792-C702-5818-0677-A7A18C171A5B}"/>
              </a:ext>
            </a:extLst>
          </p:cNvPr>
          <p:cNvCxnSpPr>
            <a:cxnSpLocks/>
          </p:cNvCxnSpPr>
          <p:nvPr/>
        </p:nvCxnSpPr>
        <p:spPr>
          <a:xfrm flipH="1">
            <a:off x="2967154" y="4827627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17B29F0-17F7-E278-30EA-4C10D4D1D398}"/>
              </a:ext>
            </a:extLst>
          </p:cNvPr>
          <p:cNvSpPr txBox="1"/>
          <p:nvPr/>
        </p:nvSpPr>
        <p:spPr>
          <a:xfrm>
            <a:off x="629710" y="59271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E83F3513-72BD-DAC0-C45A-5939516506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6705" y="5917834"/>
            <a:ext cx="568556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CB7623F-7803-E661-9D71-225FC45375F1}"/>
              </a:ext>
            </a:extLst>
          </p:cNvPr>
          <p:cNvSpPr txBox="1"/>
          <p:nvPr/>
        </p:nvSpPr>
        <p:spPr>
          <a:xfrm>
            <a:off x="629710" y="533180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D9054DF6-0194-B359-F747-1969EC519B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2075" y="5229128"/>
            <a:ext cx="568556" cy="463422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B35E7A-0536-1984-7C10-5AA12CE810FD}"/>
              </a:ext>
            </a:extLst>
          </p:cNvPr>
          <p:cNvCxnSpPr>
            <a:cxnSpLocks/>
          </p:cNvCxnSpPr>
          <p:nvPr/>
        </p:nvCxnSpPr>
        <p:spPr>
          <a:xfrm flipH="1">
            <a:off x="2967154" y="54521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4C61633-52DC-455B-E850-BEAFC138ACE6}"/>
              </a:ext>
            </a:extLst>
          </p:cNvPr>
          <p:cNvCxnSpPr/>
          <p:nvPr/>
        </p:nvCxnSpPr>
        <p:spPr>
          <a:xfrm flipH="1">
            <a:off x="2053847" y="5461722"/>
            <a:ext cx="465878" cy="3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61FDA5-00A0-FFF6-8570-B7B9B773661B}"/>
              </a:ext>
            </a:extLst>
          </p:cNvPr>
          <p:cNvSpPr txBox="1"/>
          <p:nvPr/>
        </p:nvSpPr>
        <p:spPr>
          <a:xfrm>
            <a:off x="2095897" y="533307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8AA918-0898-6287-ED22-4808B2993C85}"/>
              </a:ext>
            </a:extLst>
          </p:cNvPr>
          <p:cNvSpPr txBox="1"/>
          <p:nvPr/>
        </p:nvSpPr>
        <p:spPr>
          <a:xfrm>
            <a:off x="2253524" y="5505800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E81037B-8B1A-D618-EAEE-69D9774CA41B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265071" y="5698155"/>
            <a:ext cx="223711" cy="69256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F7336F3-3851-2178-2213-C1CD77960097}"/>
              </a:ext>
            </a:extLst>
          </p:cNvPr>
          <p:cNvSpPr txBox="1"/>
          <p:nvPr/>
        </p:nvSpPr>
        <p:spPr>
          <a:xfrm>
            <a:off x="2171462" y="599875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7B9ACB56-3B4A-9BF9-B9F6-E8EB46F20E4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302726" y="2180847"/>
            <a:ext cx="166937" cy="67304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33203D4-2D32-4A1F-BA95-5AC543526FBD}"/>
              </a:ext>
            </a:extLst>
          </p:cNvPr>
          <p:cNvSpPr txBox="1"/>
          <p:nvPr/>
        </p:nvSpPr>
        <p:spPr>
          <a:xfrm>
            <a:off x="2082509" y="2632771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B783C80-D6A7-A978-4854-FC4D947DFE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4640" y="3009441"/>
            <a:ext cx="322813" cy="67304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BB8D0-3870-A6F6-CAAB-486F336A04BD}"/>
              </a:ext>
            </a:extLst>
          </p:cNvPr>
          <p:cNvSpPr txBox="1"/>
          <p:nvPr/>
        </p:nvSpPr>
        <p:spPr>
          <a:xfrm>
            <a:off x="2136992" y="3035248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3E3601-87EA-4DF1-20EF-67A8DE9C57CA}"/>
              </a:ext>
            </a:extLst>
          </p:cNvPr>
          <p:cNvSpPr/>
          <p:nvPr/>
        </p:nvSpPr>
        <p:spPr>
          <a:xfrm>
            <a:off x="2537922" y="5456532"/>
            <a:ext cx="419224" cy="33267"/>
          </a:xfrm>
          <a:custGeom>
            <a:avLst/>
            <a:gdLst>
              <a:gd name="connsiteX0" fmla="*/ 232396 w 419224"/>
              <a:gd name="connsiteY0" fmla="*/ 0 h 33267"/>
              <a:gd name="connsiteX1" fmla="*/ 232396 w 419224"/>
              <a:gd name="connsiteY1" fmla="*/ 9505 h 33267"/>
              <a:gd name="connsiteX2" fmla="*/ 186828 w 419224"/>
              <a:gd name="connsiteY2" fmla="*/ 9505 h 33267"/>
              <a:gd name="connsiteX3" fmla="*/ 186828 w 419224"/>
              <a:gd name="connsiteY3" fmla="*/ 0 h 33267"/>
              <a:gd name="connsiteX4" fmla="*/ 0 w 419224"/>
              <a:gd name="connsiteY4" fmla="*/ 0 h 33267"/>
              <a:gd name="connsiteX5" fmla="*/ 0 w 419224"/>
              <a:gd name="connsiteY5" fmla="*/ 9505 h 33267"/>
              <a:gd name="connsiteX6" fmla="*/ 22784 w 419224"/>
              <a:gd name="connsiteY6" fmla="*/ 33268 h 33267"/>
              <a:gd name="connsiteX7" fmla="*/ 396441 w 419224"/>
              <a:gd name="connsiteY7" fmla="*/ 33268 h 33267"/>
              <a:gd name="connsiteX8" fmla="*/ 419225 w 419224"/>
              <a:gd name="connsiteY8" fmla="*/ 9505 h 33267"/>
              <a:gd name="connsiteX9" fmla="*/ 419225 w 419224"/>
              <a:gd name="connsiteY9" fmla="*/ 0 h 33267"/>
              <a:gd name="connsiteX10" fmla="*/ 396441 w 419224"/>
              <a:gd name="connsiteY10" fmla="*/ 23763 h 33267"/>
              <a:gd name="connsiteX11" fmla="*/ 22784 w 419224"/>
              <a:gd name="connsiteY11" fmla="*/ 23763 h 33267"/>
              <a:gd name="connsiteX12" fmla="*/ 9114 w 419224"/>
              <a:gd name="connsiteY12" fmla="*/ 9505 h 33267"/>
              <a:gd name="connsiteX13" fmla="*/ 177715 w 419224"/>
              <a:gd name="connsiteY13" fmla="*/ 9505 h 33267"/>
              <a:gd name="connsiteX14" fmla="*/ 186226 w 419224"/>
              <a:gd name="connsiteY14" fmla="*/ 19010 h 33267"/>
              <a:gd name="connsiteX15" fmla="*/ 186828 w 419224"/>
              <a:gd name="connsiteY15" fmla="*/ 19010 h 33267"/>
              <a:gd name="connsiteX16" fmla="*/ 232396 w 419224"/>
              <a:gd name="connsiteY16" fmla="*/ 19010 h 33267"/>
              <a:gd name="connsiteX17" fmla="*/ 241510 w 419224"/>
              <a:gd name="connsiteY17" fmla="*/ 10134 h 33267"/>
              <a:gd name="connsiteX18" fmla="*/ 241510 w 419224"/>
              <a:gd name="connsiteY18" fmla="*/ 9505 h 33267"/>
              <a:gd name="connsiteX19" fmla="*/ 410111 w 419224"/>
              <a:gd name="connsiteY19" fmla="*/ 9505 h 33267"/>
              <a:gd name="connsiteX20" fmla="*/ 396441 w 419224"/>
              <a:gd name="connsiteY20" fmla="*/ 23763 h 3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9224" h="33267">
                <a:moveTo>
                  <a:pt x="232396" y="0"/>
                </a:moveTo>
                <a:lnTo>
                  <a:pt x="232396" y="9505"/>
                </a:lnTo>
                <a:lnTo>
                  <a:pt x="186828" y="9505"/>
                </a:lnTo>
                <a:lnTo>
                  <a:pt x="186828" y="0"/>
                </a:lnTo>
                <a:lnTo>
                  <a:pt x="0" y="0"/>
                </a:lnTo>
                <a:lnTo>
                  <a:pt x="0" y="9505"/>
                </a:lnTo>
                <a:cubicBezTo>
                  <a:pt x="15" y="22623"/>
                  <a:pt x="10207" y="33252"/>
                  <a:pt x="22784" y="33268"/>
                </a:cubicBezTo>
                <a:lnTo>
                  <a:pt x="396441" y="33268"/>
                </a:lnTo>
                <a:cubicBezTo>
                  <a:pt x="409018" y="33252"/>
                  <a:pt x="419210" y="22623"/>
                  <a:pt x="419225" y="9505"/>
                </a:cubicBezTo>
                <a:lnTo>
                  <a:pt x="419225" y="0"/>
                </a:lnTo>
                <a:close/>
                <a:moveTo>
                  <a:pt x="396441" y="23763"/>
                </a:moveTo>
                <a:lnTo>
                  <a:pt x="22784" y="23763"/>
                </a:lnTo>
                <a:cubicBezTo>
                  <a:pt x="15234" y="23763"/>
                  <a:pt x="9114" y="17380"/>
                  <a:pt x="9114" y="9505"/>
                </a:cubicBezTo>
                <a:lnTo>
                  <a:pt x="177715" y="9505"/>
                </a:lnTo>
                <a:cubicBezTo>
                  <a:pt x="177549" y="14581"/>
                  <a:pt x="181359" y="18837"/>
                  <a:pt x="186226" y="19010"/>
                </a:cubicBezTo>
                <a:cubicBezTo>
                  <a:pt x="186427" y="19017"/>
                  <a:pt x="186628" y="19017"/>
                  <a:pt x="186828" y="19010"/>
                </a:cubicBezTo>
                <a:lnTo>
                  <a:pt x="232396" y="19010"/>
                </a:lnTo>
                <a:cubicBezTo>
                  <a:pt x="237263" y="19184"/>
                  <a:pt x="241344" y="15210"/>
                  <a:pt x="241510" y="10134"/>
                </a:cubicBezTo>
                <a:cubicBezTo>
                  <a:pt x="241517" y="9924"/>
                  <a:pt x="241517" y="9715"/>
                  <a:pt x="241510" y="9505"/>
                </a:cubicBezTo>
                <a:lnTo>
                  <a:pt x="410111" y="9505"/>
                </a:lnTo>
                <a:cubicBezTo>
                  <a:pt x="410111" y="17380"/>
                  <a:pt x="403991" y="23763"/>
                  <a:pt x="396441" y="23763"/>
                </a:cubicBezTo>
                <a:close/>
              </a:path>
            </a:pathLst>
          </a:custGeom>
          <a:solidFill>
            <a:schemeClr val="tx1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A39C1258-3CD5-597A-2F1E-80B854838A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5620" y="1678290"/>
            <a:ext cx="514350" cy="51435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40F68A-E79E-B433-3EA1-4F09DE3ECB8B}"/>
              </a:ext>
            </a:extLst>
          </p:cNvPr>
          <p:cNvCxnSpPr>
            <a:cxnSpLocks/>
          </p:cNvCxnSpPr>
          <p:nvPr/>
        </p:nvCxnSpPr>
        <p:spPr>
          <a:xfrm flipV="1">
            <a:off x="3510030" y="1940282"/>
            <a:ext cx="0" cy="516675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3CE4EC-61A2-68C1-AD95-4D9B81349B46}"/>
              </a:ext>
            </a:extLst>
          </p:cNvPr>
          <p:cNvCxnSpPr>
            <a:cxnSpLocks/>
          </p:cNvCxnSpPr>
          <p:nvPr/>
        </p:nvCxnSpPr>
        <p:spPr>
          <a:xfrm flipH="1">
            <a:off x="2967154" y="1940282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A97B91-7E4A-8A9E-5445-3B768F142C3F}"/>
              </a:ext>
            </a:extLst>
          </p:cNvPr>
          <p:cNvSpPr txBox="1"/>
          <p:nvPr/>
        </p:nvSpPr>
        <p:spPr>
          <a:xfrm>
            <a:off x="4423321" y="4987670"/>
            <a:ext cx="95891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Secretary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(not included) </a:t>
            </a:r>
          </a:p>
        </p:txBody>
      </p:sp>
      <p:grpSp>
        <p:nvGrpSpPr>
          <p:cNvPr id="92" name="Graphic 8">
            <a:extLst>
              <a:ext uri="{FF2B5EF4-FFF2-40B4-BE49-F238E27FC236}">
                <a16:creationId xmlns:a16="http://schemas.microsoft.com/office/drawing/2014/main" id="{A2AE3432-C90B-1F72-FB00-5114839A1B06}"/>
              </a:ext>
            </a:extLst>
          </p:cNvPr>
          <p:cNvGrpSpPr/>
          <p:nvPr/>
        </p:nvGrpSpPr>
        <p:grpSpPr>
          <a:xfrm>
            <a:off x="4677103" y="5389397"/>
            <a:ext cx="451353" cy="451799"/>
            <a:chOff x="5645210" y="6890915"/>
            <a:chExt cx="451353" cy="451799"/>
          </a:xfrm>
          <a:noFill/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2CD2006-B83E-3652-18AB-D7B3B0B5FE8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880A427-A08C-13EF-61B9-92B51721BA7C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80F256A-A340-11C1-E848-E7905AF48BFA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B378E75-4015-258B-1ED3-5A464659A7B4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953550-878F-317C-E452-790719F5380D}"/>
              </a:ext>
            </a:extLst>
          </p:cNvPr>
          <p:cNvCxnSpPr>
            <a:cxnSpLocks/>
            <a:stCxn id="269" idx="2"/>
          </p:cNvCxnSpPr>
          <p:nvPr/>
        </p:nvCxnSpPr>
        <p:spPr>
          <a:xfrm flipH="1">
            <a:off x="4900508" y="4182938"/>
            <a:ext cx="2271" cy="48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26" descr="Laptop">
            <a:extLst>
              <a:ext uri="{FF2B5EF4-FFF2-40B4-BE49-F238E27FC236}">
                <a16:creationId xmlns:a16="http://schemas.microsoft.com/office/drawing/2014/main" id="{BF7BFB85-EE14-8833-F4B6-5B2EAC8B893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84053" y="4669317"/>
            <a:ext cx="437452" cy="456245"/>
          </a:xfrm>
          <a:prstGeom prst="rect">
            <a:avLst/>
          </a:prstGeom>
        </p:spPr>
      </p:pic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9B3D9A5-1B67-1379-D34E-5B1C0C84693B}"/>
              </a:ext>
            </a:extLst>
          </p:cNvPr>
          <p:cNvCxnSpPr>
            <a:cxnSpLocks/>
          </p:cNvCxnSpPr>
          <p:nvPr/>
        </p:nvCxnSpPr>
        <p:spPr>
          <a:xfrm rot="10800000">
            <a:off x="4230219" y="4035743"/>
            <a:ext cx="325107" cy="2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Graphic 263">
            <a:extLst>
              <a:ext uri="{FF2B5EF4-FFF2-40B4-BE49-F238E27FC236}">
                <a16:creationId xmlns:a16="http://schemas.microsoft.com/office/drawing/2014/main" id="{5BFC498C-A022-91C0-5A13-7ADAB7FA96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34063" y="3897735"/>
            <a:ext cx="696155" cy="278462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C6BCC737-0A07-EA24-B15B-233119B3539E}"/>
              </a:ext>
            </a:extLst>
          </p:cNvPr>
          <p:cNvSpPr txBox="1"/>
          <p:nvPr/>
        </p:nvSpPr>
        <p:spPr>
          <a:xfrm>
            <a:off x="5634266" y="3889547"/>
            <a:ext cx="100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Internet</a:t>
            </a: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EAFA58B1-635C-1253-136E-D9C7E4149D6F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5182700" y="4028046"/>
            <a:ext cx="451566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D3B4CF-CF13-3B0B-06C3-05E7111064B2}"/>
              </a:ext>
            </a:extLst>
          </p:cNvPr>
          <p:cNvSpPr/>
          <p:nvPr/>
        </p:nvSpPr>
        <p:spPr>
          <a:xfrm>
            <a:off x="450305" y="4004992"/>
            <a:ext cx="108565" cy="177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9CC4E-8833-E4B0-281C-0B5F8A89E093}"/>
              </a:ext>
            </a:extLst>
          </p:cNvPr>
          <p:cNvGrpSpPr/>
          <p:nvPr/>
        </p:nvGrpSpPr>
        <p:grpSpPr>
          <a:xfrm>
            <a:off x="380852" y="7324628"/>
            <a:ext cx="232013" cy="118656"/>
            <a:chOff x="921224" y="2236645"/>
            <a:chExt cx="934872" cy="4665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355E47-132A-8F5A-3AE4-3B7E2A2DB13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Graphic 6" descr="Close with solid fill">
              <a:extLst>
                <a:ext uri="{FF2B5EF4-FFF2-40B4-BE49-F238E27FC236}">
                  <a16:creationId xmlns:a16="http://schemas.microsoft.com/office/drawing/2014/main" id="{02AB8E22-E347-17B0-041A-54E0551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" name="Graphic 8" descr="Checkmark with solid fill">
              <a:extLst>
                <a:ext uri="{FF2B5EF4-FFF2-40B4-BE49-F238E27FC236}">
                  <a16:creationId xmlns:a16="http://schemas.microsoft.com/office/drawing/2014/main" id="{333B04A8-C493-B20E-5DBD-C7DA07041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EE7F02-E6A9-46C3-DDCA-68C33F270410}"/>
              </a:ext>
            </a:extLst>
          </p:cNvPr>
          <p:cNvGrpSpPr/>
          <p:nvPr/>
        </p:nvGrpSpPr>
        <p:grpSpPr>
          <a:xfrm>
            <a:off x="374756" y="6720620"/>
            <a:ext cx="232013" cy="118656"/>
            <a:chOff x="921224" y="2236645"/>
            <a:chExt cx="934872" cy="4665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574FA-CC47-0CD4-C785-A141691F64E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" name="Graphic 12" descr="Close with solid fill">
              <a:extLst>
                <a:ext uri="{FF2B5EF4-FFF2-40B4-BE49-F238E27FC236}">
                  <a16:creationId xmlns:a16="http://schemas.microsoft.com/office/drawing/2014/main" id="{3489CD2F-2AA1-C22B-9A60-BB8A486C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5" name="Graphic 14" descr="Checkmark with solid fill">
              <a:extLst>
                <a:ext uri="{FF2B5EF4-FFF2-40B4-BE49-F238E27FC236}">
                  <a16:creationId xmlns:a16="http://schemas.microsoft.com/office/drawing/2014/main" id="{D4760DBD-99E0-7BBB-84AF-555684B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8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4743</TotalTime>
  <Words>58</Words>
  <Application>Microsoft Office PowerPoint</Application>
  <PresentationFormat>Letter Paper (8.5x11 in)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42</cp:revision>
  <dcterms:created xsi:type="dcterms:W3CDTF">2020-07-05T19:05:46Z</dcterms:created>
  <dcterms:modified xsi:type="dcterms:W3CDTF">2024-11-22T01:09:54Z</dcterms:modified>
</cp:coreProperties>
</file>