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73" r:id="rId2"/>
    <p:sldId id="274" r:id="rId3"/>
    <p:sldId id="275" r:id="rId4"/>
    <p:sldId id="276" r:id="rId5"/>
    <p:sldId id="266" r:id="rId6"/>
    <p:sldId id="265" r:id="rId7"/>
    <p:sldId id="267" r:id="rId8"/>
    <p:sldId id="272" r:id="rId9"/>
    <p:sldId id="260" r:id="rId10"/>
    <p:sldId id="270" r:id="rId11"/>
    <p:sldId id="271" r:id="rId12"/>
    <p:sldId id="268" r:id="rId13"/>
    <p:sldId id="269" r:id="rId1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4673" autoAdjust="0"/>
  </p:normalViewPr>
  <p:slideViewPr>
    <p:cSldViewPr showGuides="1">
      <p:cViewPr varScale="1">
        <p:scale>
          <a:sx n="91" d="100"/>
          <a:sy n="91" d="100"/>
        </p:scale>
        <p:origin x="2820" y="90"/>
      </p:cViewPr>
      <p:guideLst>
        <p:guide pos="2160"/>
        <p:guide orient="horz"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03A7B-FFA9-4535-9439-F7DED7245B92}" type="datetimeFigureOut">
              <a:rPr lang="en-CA" smtClean="0"/>
              <a:t>2024-02-16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CF908-9C7F-4E65-AA24-D27633FD74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3030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27927-9CDF-787A-34FF-D34744EBB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64B8BD-6C93-011D-7F50-701C66B5CE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545BA2-6E0E-7EB9-B6EB-32F210E8AB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C83CB-3739-9EFE-BB61-9BCED989CC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CF908-9C7F-4E65-AA24-D27633FD749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93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60691-E3B6-94AC-4185-DC3488ED7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43ACEE-9D24-4597-6C1F-30319AEE94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00CD4D-BAF4-B150-F792-8C2B25A916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1CCA7-1135-F238-647C-EBDD9ACA16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CF908-9C7F-4E65-AA24-D27633FD749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0499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93245-562F-69B3-AB76-594625D08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B72E73-6EF9-A01B-314C-E240CAEBBA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4CE467-9D3A-E30F-B445-37E580DBE3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64DE6-B4A7-48FF-3AF0-83FBBAF580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CF908-9C7F-4E65-AA24-D27633FD749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4745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4DBEC-6554-D7C6-5EC4-E8CF67A23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1A58DB-42EC-4E85-F04C-796AF63F14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2B099E-D3C0-D41A-4712-B4F9819051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DC34F-881A-4EBE-C2F1-26163FAB1B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CF908-9C7F-4E65-AA24-D27633FD749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1164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dirty="0"/>
              <a:t>One Platform with Jury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CF908-9C7F-4E65-AA24-D27633FD749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8138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Two platforms, no Jury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CF908-9C7F-4E65-AA24-D27633FD749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315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CF908-9C7F-4E65-AA24-D27633FD749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366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2024-02-16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294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2024-02-16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4374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2024-02-16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749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2024-02-16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6366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2024-02-16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1361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2024-02-16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2054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2024-02-16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964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2024-02-16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09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2024-02-16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1272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2024-02-16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5540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2024-02-16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739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2FBC3-E573-4B2D-B1C4-960EEBA08826}" type="datetimeFigureOut">
              <a:rPr lang="fr-CA" smtClean="0"/>
              <a:t>2024-02-16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3435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svg"/><Relationship Id="rId19" Type="http://schemas.openxmlformats.org/officeDocument/2006/relationships/image" Target="../media/image17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7.svg"/><Relationship Id="rId7" Type="http://schemas.openxmlformats.org/officeDocument/2006/relationships/image" Target="../media/image10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hyperlink" Target="https://pixabay.com/en/wi-fi-wifi-symbol-wireless-2119225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7.svg"/><Relationship Id="rId7" Type="http://schemas.openxmlformats.org/officeDocument/2006/relationships/image" Target="../media/image10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hyperlink" Target="https://pixabay.com/en/wi-fi-wifi-symbol-wireless-2119225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7.svg"/><Relationship Id="rId7" Type="http://schemas.openxmlformats.org/officeDocument/2006/relationships/image" Target="../media/image13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2.svg"/><Relationship Id="rId5" Type="http://schemas.openxmlformats.org/officeDocument/2006/relationships/hyperlink" Target="https://pixabay.com/en/wi-fi-wifi-symbol-wireless-2119225/" TargetMode="External"/><Relationship Id="rId10" Type="http://schemas.openxmlformats.org/officeDocument/2006/relationships/image" Target="../media/image1.png"/><Relationship Id="rId4" Type="http://schemas.openxmlformats.org/officeDocument/2006/relationships/image" Target="../media/image18.png"/><Relationship Id="rId9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7.svg"/><Relationship Id="rId7" Type="http://schemas.openxmlformats.org/officeDocument/2006/relationships/image" Target="../media/image13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hyperlink" Target="https://pixabay.com/en/wi-fi-wifi-symbol-wireless-2119225/" TargetMode="External"/><Relationship Id="rId4" Type="http://schemas.openxmlformats.org/officeDocument/2006/relationships/image" Target="../media/image18.png"/><Relationship Id="rId9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image" Target="../media/image14.png"/><Relationship Id="rId21" Type="http://schemas.openxmlformats.org/officeDocument/2006/relationships/hyperlink" Target="https://pixabay.com/en/wi-fi-wifi-symbol-wireless-2119225/" TargetMode="External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.sv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5" Type="http://schemas.openxmlformats.org/officeDocument/2006/relationships/image" Target="../media/image9.png"/><Relationship Id="rId10" Type="http://schemas.openxmlformats.org/officeDocument/2006/relationships/image" Target="../media/image4.svg"/><Relationship Id="rId19" Type="http://schemas.openxmlformats.org/officeDocument/2006/relationships/image" Target="../media/image13.svg"/><Relationship Id="rId4" Type="http://schemas.openxmlformats.org/officeDocument/2006/relationships/image" Target="../media/image15.svg"/><Relationship Id="rId9" Type="http://schemas.openxmlformats.org/officeDocument/2006/relationships/image" Target="../media/image3.png"/><Relationship Id="rId1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2.sv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4.png"/><Relationship Id="rId7" Type="http://schemas.openxmlformats.org/officeDocument/2006/relationships/image" Target="../media/image1.png"/><Relationship Id="rId12" Type="http://schemas.openxmlformats.org/officeDocument/2006/relationships/hyperlink" Target="https://pixabay.com/en/wi-fi-wifi-symbol-wireless-2119225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11" Type="http://schemas.openxmlformats.org/officeDocument/2006/relationships/image" Target="../media/image18.png"/><Relationship Id="rId5" Type="http://schemas.openxmlformats.org/officeDocument/2006/relationships/image" Target="../media/image16.png"/><Relationship Id="rId10" Type="http://schemas.openxmlformats.org/officeDocument/2006/relationships/image" Target="../media/image13.svg"/><Relationship Id="rId4" Type="http://schemas.openxmlformats.org/officeDocument/2006/relationships/image" Target="../media/image15.sv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7.png"/><Relationship Id="rId18" Type="http://schemas.openxmlformats.org/officeDocument/2006/relationships/image" Target="../media/image10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6.sv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11" Type="http://schemas.openxmlformats.org/officeDocument/2006/relationships/image" Target="../media/image5.png"/><Relationship Id="rId5" Type="http://schemas.openxmlformats.org/officeDocument/2006/relationships/image" Target="../media/image14.png"/><Relationship Id="rId15" Type="http://schemas.openxmlformats.org/officeDocument/2006/relationships/image" Target="../media/image1.png"/><Relationship Id="rId10" Type="http://schemas.openxmlformats.org/officeDocument/2006/relationships/image" Target="../media/image4.svg"/><Relationship Id="rId19" Type="http://schemas.openxmlformats.org/officeDocument/2006/relationships/image" Target="../media/image11.png"/><Relationship Id="rId4" Type="http://schemas.openxmlformats.org/officeDocument/2006/relationships/image" Target="../media/image13.svg"/><Relationship Id="rId9" Type="http://schemas.openxmlformats.org/officeDocument/2006/relationships/image" Target="../media/image3.png"/><Relationship Id="rId1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7.png"/><Relationship Id="rId18" Type="http://schemas.openxmlformats.org/officeDocument/2006/relationships/image" Target="../media/image10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6.sv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11" Type="http://schemas.openxmlformats.org/officeDocument/2006/relationships/image" Target="../media/image5.png"/><Relationship Id="rId5" Type="http://schemas.openxmlformats.org/officeDocument/2006/relationships/image" Target="../media/image14.png"/><Relationship Id="rId15" Type="http://schemas.openxmlformats.org/officeDocument/2006/relationships/image" Target="../media/image1.png"/><Relationship Id="rId10" Type="http://schemas.openxmlformats.org/officeDocument/2006/relationships/image" Target="../media/image4.svg"/><Relationship Id="rId19" Type="http://schemas.openxmlformats.org/officeDocument/2006/relationships/image" Target="../media/image11.png"/><Relationship Id="rId4" Type="http://schemas.openxmlformats.org/officeDocument/2006/relationships/image" Target="../media/image13.svg"/><Relationship Id="rId9" Type="http://schemas.openxmlformats.org/officeDocument/2006/relationships/image" Target="../media/image3.png"/><Relationship Id="rId1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svg"/><Relationship Id="rId18" Type="http://schemas.openxmlformats.org/officeDocument/2006/relationships/image" Target="../media/image1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5.png"/><Relationship Id="rId17" Type="http://schemas.openxmlformats.org/officeDocument/2006/relationships/image" Target="../media/image10.svg"/><Relationship Id="rId2" Type="http://schemas.openxmlformats.org/officeDocument/2006/relationships/image" Target="../media/image12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4.svg"/><Relationship Id="rId5" Type="http://schemas.openxmlformats.org/officeDocument/2006/relationships/image" Target="../media/image15.svg"/><Relationship Id="rId15" Type="http://schemas.openxmlformats.org/officeDocument/2006/relationships/image" Target="../media/image8.svg"/><Relationship Id="rId10" Type="http://schemas.openxmlformats.org/officeDocument/2006/relationships/image" Target="../media/image3.png"/><Relationship Id="rId4" Type="http://schemas.openxmlformats.org/officeDocument/2006/relationships/image" Target="../media/image14.png"/><Relationship Id="rId9" Type="http://schemas.openxmlformats.org/officeDocument/2006/relationships/image" Target="../media/image2.svg"/><Relationship Id="rId1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image" Target="../media/image14.png"/><Relationship Id="rId21" Type="http://schemas.openxmlformats.org/officeDocument/2006/relationships/hyperlink" Target="https://pixabay.com/en/wi-fi-wifi-symbol-wireless-2119225/" TargetMode="External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0.sv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5" Type="http://schemas.openxmlformats.org/officeDocument/2006/relationships/image" Target="../media/image9.png"/><Relationship Id="rId10" Type="http://schemas.openxmlformats.org/officeDocument/2006/relationships/image" Target="../media/image4.svg"/><Relationship Id="rId19" Type="http://schemas.openxmlformats.org/officeDocument/2006/relationships/image" Target="../media/image13.svg"/><Relationship Id="rId4" Type="http://schemas.openxmlformats.org/officeDocument/2006/relationships/image" Target="../media/image15.svg"/><Relationship Id="rId9" Type="http://schemas.openxmlformats.org/officeDocument/2006/relationships/image" Target="../media/image3.png"/><Relationship Id="rId1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hyperlink" Target="https://pixabay.com/en/wi-fi-wifi-symbol-wireless-2119225/" TargetMode="External"/><Relationship Id="rId3" Type="http://schemas.openxmlformats.org/officeDocument/2006/relationships/image" Target="../media/image13.svg"/><Relationship Id="rId7" Type="http://schemas.openxmlformats.org/officeDocument/2006/relationships/image" Target="../media/image10.svg"/><Relationship Id="rId12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7.svg"/><Relationship Id="rId5" Type="http://schemas.openxmlformats.org/officeDocument/2006/relationships/image" Target="../media/image4.sv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C0CEA-A5D6-F296-E13A-B24C63277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21D0B415-0BDF-1141-8790-E64EEB9173F0}"/>
              </a:ext>
            </a:extLst>
          </p:cNvPr>
          <p:cNvSpPr txBox="1"/>
          <p:nvPr/>
        </p:nvSpPr>
        <p:spPr>
          <a:xfrm>
            <a:off x="4021139" y="3364065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13" dirty="0">
                <a:solidFill>
                  <a:schemeClr val="accent1"/>
                </a:solidFill>
              </a:rPr>
              <a:t>owlcms</a:t>
            </a:r>
          </a:p>
        </p:txBody>
      </p:sp>
      <p:pic>
        <p:nvPicPr>
          <p:cNvPr id="269" name="Graphic 268">
            <a:extLst>
              <a:ext uri="{FF2B5EF4-FFF2-40B4-BE49-F238E27FC236}">
                <a16:creationId xmlns:a16="http://schemas.microsoft.com/office/drawing/2014/main" id="{23B6E397-7878-5AFD-E427-C444157B65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9758" b="39178"/>
          <a:stretch/>
        </p:blipFill>
        <p:spPr>
          <a:xfrm>
            <a:off x="3947736" y="4915407"/>
            <a:ext cx="710946" cy="291944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72D18AF0-BD4A-C509-6776-1052835657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9758" b="39178"/>
          <a:stretch/>
        </p:blipFill>
        <p:spPr>
          <a:xfrm>
            <a:off x="3052379" y="2178394"/>
            <a:ext cx="710946" cy="291944"/>
          </a:xfrm>
          <a:prstGeom prst="rect">
            <a:avLst/>
          </a:prstGeom>
        </p:spPr>
      </p:pic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1D519882-32E1-F39B-B7DD-7A5B7B5A919C}"/>
              </a:ext>
            </a:extLst>
          </p:cNvPr>
          <p:cNvCxnSpPr>
            <a:cxnSpLocks/>
          </p:cNvCxnSpPr>
          <p:nvPr/>
        </p:nvCxnSpPr>
        <p:spPr>
          <a:xfrm flipH="1" flipV="1">
            <a:off x="3696823" y="2324366"/>
            <a:ext cx="5506" cy="4685061"/>
          </a:xfrm>
          <a:prstGeom prst="bentConnector3">
            <a:avLst>
              <a:gd name="adj1" fmla="val -4151834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>
            <a:extLst>
              <a:ext uri="{FF2B5EF4-FFF2-40B4-BE49-F238E27FC236}">
                <a16:creationId xmlns:a16="http://schemas.microsoft.com/office/drawing/2014/main" id="{1517F0E9-7CE2-9348-3092-7EA1682B3343}"/>
              </a:ext>
            </a:extLst>
          </p:cNvPr>
          <p:cNvSpPr txBox="1"/>
          <p:nvPr/>
        </p:nvSpPr>
        <p:spPr>
          <a:xfrm>
            <a:off x="3079141" y="1960490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Platform 1</a:t>
            </a:r>
            <a:br>
              <a:rPr lang="en-CA" sz="1013" dirty="0"/>
            </a:br>
            <a:r>
              <a:rPr lang="en-CA" sz="1013" dirty="0"/>
              <a:t>Switch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E59B2287-4F30-08BE-4188-6A0EE7B2B56B}"/>
              </a:ext>
            </a:extLst>
          </p:cNvPr>
          <p:cNvSpPr txBox="1"/>
          <p:nvPr/>
        </p:nvSpPr>
        <p:spPr>
          <a:xfrm>
            <a:off x="3878023" y="4694468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Competition</a:t>
            </a:r>
            <a:br>
              <a:rPr lang="en-CA" sz="1013" dirty="0"/>
            </a:br>
            <a:r>
              <a:rPr lang="en-CA" sz="1013" dirty="0"/>
              <a:t>Router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0D542B8C-1110-F5F6-3A77-65D93D22FD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9758" b="39178"/>
          <a:stretch/>
        </p:blipFill>
        <p:spPr>
          <a:xfrm>
            <a:off x="2933263" y="7077296"/>
            <a:ext cx="710946" cy="291944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7140D92-6174-5577-EA2C-612D90EA6DF7}"/>
              </a:ext>
            </a:extLst>
          </p:cNvPr>
          <p:cNvSpPr txBox="1"/>
          <p:nvPr/>
        </p:nvSpPr>
        <p:spPr>
          <a:xfrm>
            <a:off x="2940631" y="6850601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Platform 2</a:t>
            </a:r>
            <a:br>
              <a:rPr lang="en-CA" sz="1013" dirty="0"/>
            </a:br>
            <a:r>
              <a:rPr lang="en-CA" sz="1013" dirty="0"/>
              <a:t>Switch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71704EB-8CF7-2965-314A-7D08E8B896C6}"/>
              </a:ext>
            </a:extLst>
          </p:cNvPr>
          <p:cNvSpPr txBox="1"/>
          <p:nvPr/>
        </p:nvSpPr>
        <p:spPr>
          <a:xfrm>
            <a:off x="2137639" y="7085847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Identical to Platform 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E1B256B-56FC-F3A1-1F38-3453E9ABEE4D}"/>
              </a:ext>
            </a:extLst>
          </p:cNvPr>
          <p:cNvGrpSpPr/>
          <p:nvPr/>
        </p:nvGrpSpPr>
        <p:grpSpPr>
          <a:xfrm>
            <a:off x="1969572" y="-6941"/>
            <a:ext cx="768159" cy="547716"/>
            <a:chOff x="2148148" y="108717"/>
            <a:chExt cx="768159" cy="547716"/>
          </a:xfrm>
        </p:grpSpPr>
        <p:pic>
          <p:nvPicPr>
            <p:cNvPr id="5" name="Graphic 4" descr="Laptop">
              <a:extLst>
                <a:ext uri="{FF2B5EF4-FFF2-40B4-BE49-F238E27FC236}">
                  <a16:creationId xmlns:a16="http://schemas.microsoft.com/office/drawing/2014/main" id="{A9D39348-8D19-A8D4-D895-69C5B1920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13501" y="108717"/>
              <a:ext cx="437452" cy="45624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FC8BAA-C32E-56C0-B53E-88328F5954F9}"/>
                </a:ext>
              </a:extLst>
            </p:cNvPr>
            <p:cNvSpPr txBox="1"/>
            <p:nvPr/>
          </p:nvSpPr>
          <p:spPr>
            <a:xfrm>
              <a:off x="2148148" y="408224"/>
              <a:ext cx="76815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13" dirty="0"/>
                <a:t>Announcer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D42B4E-4FA6-B397-7614-9AAD6904B9C5}"/>
              </a:ext>
            </a:extLst>
          </p:cNvPr>
          <p:cNvGrpSpPr/>
          <p:nvPr/>
        </p:nvGrpSpPr>
        <p:grpSpPr>
          <a:xfrm>
            <a:off x="2134925" y="5131446"/>
            <a:ext cx="437452" cy="586249"/>
            <a:chOff x="2313501" y="2966382"/>
            <a:chExt cx="437452" cy="586249"/>
          </a:xfrm>
        </p:grpSpPr>
        <p:pic>
          <p:nvPicPr>
            <p:cNvPr id="37" name="Graphic 36" descr="Laptop">
              <a:extLst>
                <a:ext uri="{FF2B5EF4-FFF2-40B4-BE49-F238E27FC236}">
                  <a16:creationId xmlns:a16="http://schemas.microsoft.com/office/drawing/2014/main" id="{C214A730-91CE-2870-354B-69A4F9E68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13501" y="2966382"/>
              <a:ext cx="437452" cy="456245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D12E827-F3F1-F467-F531-4CDAE98B0264}"/>
                </a:ext>
              </a:extLst>
            </p:cNvPr>
            <p:cNvSpPr txBox="1"/>
            <p:nvPr/>
          </p:nvSpPr>
          <p:spPr>
            <a:xfrm>
              <a:off x="2332493" y="3304422"/>
              <a:ext cx="399468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13" dirty="0"/>
                <a:t>Jury</a:t>
              </a: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EC51FC8-28F0-85F6-9BAF-5757E693A1D8}"/>
              </a:ext>
            </a:extLst>
          </p:cNvPr>
          <p:cNvSpPr/>
          <p:nvPr/>
        </p:nvSpPr>
        <p:spPr>
          <a:xfrm>
            <a:off x="431646" y="5247020"/>
            <a:ext cx="341168" cy="2201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613E0DA-C940-1BEB-D123-0A5C0B436F65}"/>
              </a:ext>
            </a:extLst>
          </p:cNvPr>
          <p:cNvGrpSpPr/>
          <p:nvPr/>
        </p:nvGrpSpPr>
        <p:grpSpPr>
          <a:xfrm>
            <a:off x="13403" y="5130180"/>
            <a:ext cx="232013" cy="118656"/>
            <a:chOff x="921224" y="2236645"/>
            <a:chExt cx="934872" cy="46652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EADE66D-F9DB-F1B4-9405-6E23FAC0B76E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83" name="Graphic 82" descr="Close with solid fill">
              <a:extLst>
                <a:ext uri="{FF2B5EF4-FFF2-40B4-BE49-F238E27FC236}">
                  <a16:creationId xmlns:a16="http://schemas.microsoft.com/office/drawing/2014/main" id="{C978F3E3-26CB-39EB-314C-341494E25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84" name="Graphic 83" descr="Checkmark with solid fill">
              <a:extLst>
                <a:ext uri="{FF2B5EF4-FFF2-40B4-BE49-F238E27FC236}">
                  <a16:creationId xmlns:a16="http://schemas.microsoft.com/office/drawing/2014/main" id="{F325E103-AA0B-175F-CAD7-D67584B43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BA95708-363A-1C13-7CE9-32125CA49C41}"/>
              </a:ext>
            </a:extLst>
          </p:cNvPr>
          <p:cNvGrpSpPr/>
          <p:nvPr/>
        </p:nvGrpSpPr>
        <p:grpSpPr>
          <a:xfrm>
            <a:off x="13403" y="5282580"/>
            <a:ext cx="232013" cy="118656"/>
            <a:chOff x="921224" y="2236645"/>
            <a:chExt cx="934872" cy="46652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EC619CD-D2E5-82ED-7AFC-CC4D5FD82D82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88" name="Graphic 87" descr="Close with solid fill">
              <a:extLst>
                <a:ext uri="{FF2B5EF4-FFF2-40B4-BE49-F238E27FC236}">
                  <a16:creationId xmlns:a16="http://schemas.microsoft.com/office/drawing/2014/main" id="{2C982DA3-E872-40EB-9D43-25D0BC205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90" name="Graphic 89" descr="Checkmark with solid fill">
              <a:extLst>
                <a:ext uri="{FF2B5EF4-FFF2-40B4-BE49-F238E27FC236}">
                  <a16:creationId xmlns:a16="http://schemas.microsoft.com/office/drawing/2014/main" id="{8130E484-FD8A-2DC5-850B-10743295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F6DCAAD-5C37-0A6E-7035-DD3363524642}"/>
              </a:ext>
            </a:extLst>
          </p:cNvPr>
          <p:cNvGrpSpPr/>
          <p:nvPr/>
        </p:nvGrpSpPr>
        <p:grpSpPr>
          <a:xfrm>
            <a:off x="13403" y="5434980"/>
            <a:ext cx="232013" cy="118656"/>
            <a:chOff x="921224" y="2236645"/>
            <a:chExt cx="934872" cy="466520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CFF50A4-1CD1-49DB-C1A4-F5532F1080F7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94" name="Graphic 93" descr="Close with solid fill">
              <a:extLst>
                <a:ext uri="{FF2B5EF4-FFF2-40B4-BE49-F238E27FC236}">
                  <a16:creationId xmlns:a16="http://schemas.microsoft.com/office/drawing/2014/main" id="{62B6129D-4D34-7EEF-935F-413037D12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95" name="Graphic 94" descr="Checkmark with solid fill">
              <a:extLst>
                <a:ext uri="{FF2B5EF4-FFF2-40B4-BE49-F238E27FC236}">
                  <a16:creationId xmlns:a16="http://schemas.microsoft.com/office/drawing/2014/main" id="{465B2EC3-BA63-B7F4-7EF5-90A8AD68E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0BA38C81-E07B-2999-15EA-C6894CD18F50}"/>
              </a:ext>
            </a:extLst>
          </p:cNvPr>
          <p:cNvSpPr txBox="1"/>
          <p:nvPr/>
        </p:nvSpPr>
        <p:spPr>
          <a:xfrm>
            <a:off x="366360" y="5472052"/>
            <a:ext cx="469686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Jury</a:t>
            </a:r>
            <a:br>
              <a:rPr lang="en-CA" sz="1013" dirty="0"/>
            </a:br>
            <a:r>
              <a:rPr lang="en-CA" sz="1013" dirty="0"/>
              <a:t>Box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3B185E99-B49D-9045-58E7-04FCBBD6DF4B}"/>
              </a:ext>
            </a:extLst>
          </p:cNvPr>
          <p:cNvCxnSpPr>
            <a:cxnSpLocks/>
            <a:stCxn id="149" idx="3"/>
            <a:endCxn id="5" idx="1"/>
          </p:cNvCxnSpPr>
          <p:nvPr/>
        </p:nvCxnSpPr>
        <p:spPr>
          <a:xfrm>
            <a:off x="848239" y="220847"/>
            <a:ext cx="1286686" cy="3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DBD93A1-CE03-A629-3007-2529472B2AC9}"/>
              </a:ext>
            </a:extLst>
          </p:cNvPr>
          <p:cNvCxnSpPr>
            <a:cxnSpLocks/>
            <a:stCxn id="37" idx="1"/>
            <a:endCxn id="70" idx="3"/>
          </p:cNvCxnSpPr>
          <p:nvPr/>
        </p:nvCxnSpPr>
        <p:spPr>
          <a:xfrm flipH="1" flipV="1">
            <a:off x="772814" y="5357105"/>
            <a:ext cx="1362111" cy="2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2221333-6F74-F11C-8C19-5B5E4526AB28}"/>
              </a:ext>
            </a:extLst>
          </p:cNvPr>
          <p:cNvSpPr txBox="1"/>
          <p:nvPr/>
        </p:nvSpPr>
        <p:spPr>
          <a:xfrm>
            <a:off x="1723661" y="45615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B6644D0-CD97-1944-25DE-E6AD9C8E9E83}"/>
              </a:ext>
            </a:extLst>
          </p:cNvPr>
          <p:cNvSpPr txBox="1"/>
          <p:nvPr/>
        </p:nvSpPr>
        <p:spPr>
          <a:xfrm>
            <a:off x="1745512" y="5192401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91872F4-28D3-59A6-A8DD-7D2A4FF6CE11}"/>
              </a:ext>
            </a:extLst>
          </p:cNvPr>
          <p:cNvCxnSpPr>
            <a:cxnSpLocks/>
          </p:cNvCxnSpPr>
          <p:nvPr/>
        </p:nvCxnSpPr>
        <p:spPr>
          <a:xfrm>
            <a:off x="3115253" y="220847"/>
            <a:ext cx="0" cy="5170647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87BAFD3-3297-FA5C-C285-FF5215B415AD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2572377" y="221182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BF2390C-CBA4-A551-25B0-683B692553B7}"/>
              </a:ext>
            </a:extLst>
          </p:cNvPr>
          <p:cNvGrpSpPr/>
          <p:nvPr/>
        </p:nvGrpSpPr>
        <p:grpSpPr>
          <a:xfrm>
            <a:off x="27641" y="2081291"/>
            <a:ext cx="3087612" cy="756084"/>
            <a:chOff x="202878" y="5436096"/>
            <a:chExt cx="3087612" cy="75608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BE2BEFC-39E9-7A6D-EC48-818BA6F789EA}"/>
                </a:ext>
              </a:extLst>
            </p:cNvPr>
            <p:cNvGrpSpPr/>
            <p:nvPr/>
          </p:nvGrpSpPr>
          <p:grpSpPr>
            <a:xfrm>
              <a:off x="1915579" y="5444147"/>
              <a:ext cx="1242649" cy="561726"/>
              <a:chOff x="1918918" y="1829911"/>
              <a:chExt cx="1242649" cy="561726"/>
            </a:xfrm>
          </p:grpSpPr>
          <p:pic>
            <p:nvPicPr>
              <p:cNvPr id="33" name="Graphic 32" descr="Laptop">
                <a:extLst>
                  <a:ext uri="{FF2B5EF4-FFF2-40B4-BE49-F238E27FC236}">
                    <a16:creationId xmlns:a16="http://schemas.microsoft.com/office/drawing/2014/main" id="{63FB0594-D288-5015-6F4E-F50780BCB1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313501" y="1829911"/>
                <a:ext cx="437452" cy="456245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5E770CB-9241-229E-A9C3-66F088C50F38}"/>
                  </a:ext>
                </a:extLst>
              </p:cNvPr>
              <p:cNvSpPr txBox="1"/>
              <p:nvPr/>
            </p:nvSpPr>
            <p:spPr>
              <a:xfrm>
                <a:off x="1918918" y="2143428"/>
                <a:ext cx="1242649" cy="248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CA" sz="1013" dirty="0" err="1"/>
                  <a:t>Athlete-facing</a:t>
                </a:r>
                <a:r>
                  <a:rPr lang="fr-CA" sz="1013" dirty="0"/>
                  <a:t> </a:t>
                </a:r>
                <a:r>
                  <a:rPr lang="fr-CA" sz="1013" dirty="0" err="1"/>
                  <a:t>Clock</a:t>
                </a:r>
                <a:endParaRPr lang="fr-CA" sz="1013" dirty="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711A7FD-6038-C1C6-312A-BD40576ECC0C}"/>
                </a:ext>
              </a:extLst>
            </p:cNvPr>
            <p:cNvGrpSpPr/>
            <p:nvPr/>
          </p:nvGrpSpPr>
          <p:grpSpPr>
            <a:xfrm>
              <a:off x="202878" y="5436096"/>
              <a:ext cx="232013" cy="118656"/>
              <a:chOff x="921224" y="2236645"/>
              <a:chExt cx="934872" cy="46652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B0E5840-70A9-1446-0121-CACE5037B071}"/>
                  </a:ext>
                </a:extLst>
              </p:cNvPr>
              <p:cNvSpPr/>
              <p:nvPr/>
            </p:nvSpPr>
            <p:spPr>
              <a:xfrm>
                <a:off x="921224" y="2246920"/>
                <a:ext cx="934872" cy="45624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41" name="Graphic 40" descr="Close with solid fill">
                <a:extLst>
                  <a:ext uri="{FF2B5EF4-FFF2-40B4-BE49-F238E27FC236}">
                    <a16:creationId xmlns:a16="http://schemas.microsoft.com/office/drawing/2014/main" id="{377A841E-BB2A-BB90-F751-135A2AF51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361275" y="2246920"/>
                <a:ext cx="437452" cy="456245"/>
              </a:xfrm>
              <a:prstGeom prst="rect">
                <a:avLst/>
              </a:prstGeom>
            </p:spPr>
          </p:pic>
          <p:pic>
            <p:nvPicPr>
              <p:cNvPr id="43" name="Graphic 42" descr="Checkmark with solid fill">
                <a:extLst>
                  <a:ext uri="{FF2B5EF4-FFF2-40B4-BE49-F238E27FC236}">
                    <a16:creationId xmlns:a16="http://schemas.microsoft.com/office/drawing/2014/main" id="{B9C320CA-2520-B331-9C97-A108452381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992885" y="2236645"/>
                <a:ext cx="437452" cy="456245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0756A47-7015-094E-7EBD-BC462A8A48E9}"/>
                </a:ext>
              </a:extLst>
            </p:cNvPr>
            <p:cNvGrpSpPr/>
            <p:nvPr/>
          </p:nvGrpSpPr>
          <p:grpSpPr>
            <a:xfrm>
              <a:off x="202878" y="5588496"/>
              <a:ext cx="232013" cy="118656"/>
              <a:chOff x="921224" y="2236645"/>
              <a:chExt cx="934872" cy="46652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0D9EE12-9688-B3A3-2EFC-11498F541433}"/>
                  </a:ext>
                </a:extLst>
              </p:cNvPr>
              <p:cNvSpPr/>
              <p:nvPr/>
            </p:nvSpPr>
            <p:spPr>
              <a:xfrm>
                <a:off x="921224" y="2246920"/>
                <a:ext cx="934872" cy="45624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49" name="Graphic 48" descr="Close with solid fill">
                <a:extLst>
                  <a:ext uri="{FF2B5EF4-FFF2-40B4-BE49-F238E27FC236}">
                    <a16:creationId xmlns:a16="http://schemas.microsoft.com/office/drawing/2014/main" id="{ACACDC86-5127-00F4-EE0D-E63C697E52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361275" y="2246920"/>
                <a:ext cx="437452" cy="456245"/>
              </a:xfrm>
              <a:prstGeom prst="rect">
                <a:avLst/>
              </a:prstGeom>
            </p:spPr>
          </p:pic>
          <p:pic>
            <p:nvPicPr>
              <p:cNvPr id="59" name="Graphic 58" descr="Checkmark with solid fill">
                <a:extLst>
                  <a:ext uri="{FF2B5EF4-FFF2-40B4-BE49-F238E27FC236}">
                    <a16:creationId xmlns:a16="http://schemas.microsoft.com/office/drawing/2014/main" id="{50FB7A91-D357-A253-5AB8-3EDBF1BA21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992885" y="2236645"/>
                <a:ext cx="437452" cy="456245"/>
              </a:xfrm>
              <a:prstGeom prst="rect">
                <a:avLst/>
              </a:prstGeom>
            </p:spPr>
          </p:pic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07B6613-38DF-5EB5-9EE7-0046BF6D16BF}"/>
                </a:ext>
              </a:extLst>
            </p:cNvPr>
            <p:cNvGrpSpPr/>
            <p:nvPr/>
          </p:nvGrpSpPr>
          <p:grpSpPr>
            <a:xfrm>
              <a:off x="202878" y="5740896"/>
              <a:ext cx="232013" cy="118656"/>
              <a:chOff x="921224" y="2236645"/>
              <a:chExt cx="934872" cy="46652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3D25835-6154-0BB7-3C9C-BDF01C247CC1}"/>
                  </a:ext>
                </a:extLst>
              </p:cNvPr>
              <p:cNvSpPr/>
              <p:nvPr/>
            </p:nvSpPr>
            <p:spPr>
              <a:xfrm>
                <a:off x="921224" y="2246920"/>
                <a:ext cx="934872" cy="45624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64" name="Graphic 63" descr="Close with solid fill">
                <a:extLst>
                  <a:ext uri="{FF2B5EF4-FFF2-40B4-BE49-F238E27FC236}">
                    <a16:creationId xmlns:a16="http://schemas.microsoft.com/office/drawing/2014/main" id="{7C59213E-CE1F-D574-EA6D-43D6DAE6F0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361275" y="2246920"/>
                <a:ext cx="437452" cy="456245"/>
              </a:xfrm>
              <a:prstGeom prst="rect">
                <a:avLst/>
              </a:prstGeom>
            </p:spPr>
          </p:pic>
          <p:pic>
            <p:nvPicPr>
              <p:cNvPr id="66" name="Graphic 65" descr="Checkmark with solid fill">
                <a:extLst>
                  <a:ext uri="{FF2B5EF4-FFF2-40B4-BE49-F238E27FC236}">
                    <a16:creationId xmlns:a16="http://schemas.microsoft.com/office/drawing/2014/main" id="{B550DD85-1F0A-05CB-3B1A-0840F4E33A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992885" y="2236645"/>
                <a:ext cx="437452" cy="456245"/>
              </a:xfrm>
              <a:prstGeom prst="rect">
                <a:avLst/>
              </a:prstGeom>
            </p:spPr>
          </p:pic>
        </p:grp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31E80D3-7785-200F-8B41-D6D392ABE3FC}"/>
                </a:ext>
              </a:extLst>
            </p:cNvPr>
            <p:cNvSpPr/>
            <p:nvPr/>
          </p:nvSpPr>
          <p:spPr>
            <a:xfrm>
              <a:off x="701161" y="5575796"/>
              <a:ext cx="152613" cy="18381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92F4047-313D-EA75-C6CC-1BB1CA644A61}"/>
                </a:ext>
              </a:extLst>
            </p:cNvPr>
            <p:cNvSpPr txBox="1"/>
            <p:nvPr/>
          </p:nvSpPr>
          <p:spPr>
            <a:xfrm>
              <a:off x="468462" y="5765396"/>
              <a:ext cx="615956" cy="426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CA" sz="1013" dirty="0"/>
                <a:t>Referee</a:t>
              </a:r>
              <a:br>
                <a:rPr lang="en-CA" sz="1013" dirty="0"/>
              </a:br>
              <a:r>
                <a:rPr lang="en-CA" sz="1013" dirty="0"/>
                <a:t>Box +</a:t>
              </a:r>
              <a:br>
                <a:rPr lang="en-CA" sz="1013" dirty="0"/>
              </a:br>
              <a:r>
                <a:rPr lang="en-CA" sz="1013" dirty="0"/>
                <a:t>Down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DF125D8-6B3E-E857-76BA-C243AB71068E}"/>
                </a:ext>
              </a:extLst>
            </p:cNvPr>
            <p:cNvCxnSpPr>
              <a:stCxn id="33" idx="1"/>
              <a:endCxn id="68" idx="3"/>
            </p:cNvCxnSpPr>
            <p:nvPr/>
          </p:nvCxnSpPr>
          <p:spPr>
            <a:xfrm flipH="1" flipV="1">
              <a:off x="853774" y="5667702"/>
              <a:ext cx="1456388" cy="456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A05DF23-501C-4196-B5B3-916A4ADA6BA2}"/>
                </a:ext>
              </a:extLst>
            </p:cNvPr>
            <p:cNvSpPr txBox="1"/>
            <p:nvPr/>
          </p:nvSpPr>
          <p:spPr>
            <a:xfrm>
              <a:off x="1920749" y="5505833"/>
              <a:ext cx="3529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800" dirty="0"/>
                <a:t>USB</a:t>
              </a: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16C19675-162F-3091-C13F-7FF2A72D6C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7614" y="5680142"/>
              <a:ext cx="542876" cy="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BA85AC2-8372-6EDA-E180-6EDF6CCB618E}"/>
              </a:ext>
            </a:extLst>
          </p:cNvPr>
          <p:cNvCxnSpPr>
            <a:cxnSpLocks/>
          </p:cNvCxnSpPr>
          <p:nvPr/>
        </p:nvCxnSpPr>
        <p:spPr>
          <a:xfrm flipH="1">
            <a:off x="2572377" y="5369786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F3A8E53F-4356-1315-E620-06270A562AC7}"/>
              </a:ext>
            </a:extLst>
          </p:cNvPr>
          <p:cNvSpPr txBox="1"/>
          <p:nvPr/>
        </p:nvSpPr>
        <p:spPr>
          <a:xfrm>
            <a:off x="197716" y="261639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Timekeeper</a:t>
            </a:r>
            <a:br>
              <a:rPr lang="en-CA" sz="1013" dirty="0"/>
            </a:br>
            <a:r>
              <a:rPr lang="en-CA" sz="1013" dirty="0"/>
              <a:t>Box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EB340FE-1DC2-91DC-3FAF-1532FAAE36A5}"/>
              </a:ext>
            </a:extLst>
          </p:cNvPr>
          <p:cNvSpPr txBox="1"/>
          <p:nvPr/>
        </p:nvSpPr>
        <p:spPr>
          <a:xfrm>
            <a:off x="955013" y="1757255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Main Scoreboard</a:t>
            </a:r>
          </a:p>
        </p:txBody>
      </p:sp>
      <p:pic>
        <p:nvPicPr>
          <p:cNvPr id="116" name="Graphic 115" descr="Monitor with solid fill">
            <a:extLst>
              <a:ext uri="{FF2B5EF4-FFF2-40B4-BE49-F238E27FC236}">
                <a16:creationId xmlns:a16="http://schemas.microsoft.com/office/drawing/2014/main" id="{27213F9B-A9CA-1A9C-4207-68BB2B8FBBD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07041" y="1361211"/>
            <a:ext cx="463422" cy="463422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EA59F354-3281-51BA-286D-C0C227D0992E}"/>
              </a:ext>
            </a:extLst>
          </p:cNvPr>
          <p:cNvSpPr txBox="1"/>
          <p:nvPr/>
        </p:nvSpPr>
        <p:spPr>
          <a:xfrm>
            <a:off x="955013" y="1014306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Main</a:t>
            </a:r>
            <a:br>
              <a:rPr lang="en-CA" sz="1013" dirty="0"/>
            </a:br>
            <a:r>
              <a:rPr lang="en-CA" sz="1013" dirty="0"/>
              <a:t>Attempt</a:t>
            </a:r>
            <a:br>
              <a:rPr lang="en-CA" sz="1013" dirty="0"/>
            </a:br>
            <a:r>
              <a:rPr lang="en-CA" sz="1013" dirty="0"/>
              <a:t>Board</a:t>
            </a:r>
          </a:p>
        </p:txBody>
      </p:sp>
      <p:pic>
        <p:nvPicPr>
          <p:cNvPr id="118" name="Graphic 117" descr="Monitor with solid fill">
            <a:extLst>
              <a:ext uri="{FF2B5EF4-FFF2-40B4-BE49-F238E27FC236}">
                <a16:creationId xmlns:a16="http://schemas.microsoft.com/office/drawing/2014/main" id="{6532BBCE-653D-D0AE-8E95-FFC5660FB4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07041" y="641131"/>
            <a:ext cx="463422" cy="463422"/>
          </a:xfrm>
          <a:prstGeom prst="rect">
            <a:avLst/>
          </a:prstGeom>
        </p:spPr>
      </p:pic>
      <p:pic>
        <p:nvPicPr>
          <p:cNvPr id="120" name="Picture 2" descr="Cheapest Computer Chip Raspberry Pi!">
            <a:extLst>
              <a:ext uri="{FF2B5EF4-FFF2-40B4-BE49-F238E27FC236}">
                <a16:creationId xmlns:a16="http://schemas.microsoft.com/office/drawing/2014/main" id="{B2A89523-52B3-043E-A892-0F36726CE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59899" y="762278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9BAEAD1-5EA4-80C0-7176-FB65DDBF4DFE}"/>
              </a:ext>
            </a:extLst>
          </p:cNvPr>
          <p:cNvCxnSpPr>
            <a:cxnSpLocks/>
          </p:cNvCxnSpPr>
          <p:nvPr/>
        </p:nvCxnSpPr>
        <p:spPr>
          <a:xfrm flipH="1">
            <a:off x="2575193" y="870290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81C0642-00E3-2D11-820B-039280C05E4B}"/>
              </a:ext>
            </a:extLst>
          </p:cNvPr>
          <p:cNvCxnSpPr/>
          <p:nvPr/>
        </p:nvCxnSpPr>
        <p:spPr>
          <a:xfrm flipH="1">
            <a:off x="1711097" y="865837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229F390-5973-60CB-19A6-4BD0DAFFE0B1}"/>
              </a:ext>
            </a:extLst>
          </p:cNvPr>
          <p:cNvSpPr txBox="1"/>
          <p:nvPr/>
        </p:nvSpPr>
        <p:spPr>
          <a:xfrm>
            <a:off x="1753147" y="722205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0A8AC0-C084-C0E2-E2D2-4651C84C8E92}"/>
              </a:ext>
            </a:extLst>
          </p:cNvPr>
          <p:cNvSpPr txBox="1"/>
          <p:nvPr/>
        </p:nvSpPr>
        <p:spPr>
          <a:xfrm>
            <a:off x="1893356" y="972672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Main</a:t>
            </a:r>
            <a:br>
              <a:rPr lang="en-CA" sz="1013" dirty="0"/>
            </a:br>
            <a:r>
              <a:rPr lang="en-CA" sz="1013" dirty="0"/>
              <a:t>Room Displays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34D8B7B1-B891-3E02-D51C-D1EB5C567488}"/>
              </a:ext>
            </a:extLst>
          </p:cNvPr>
          <p:cNvGrpSpPr/>
          <p:nvPr/>
        </p:nvGrpSpPr>
        <p:grpSpPr>
          <a:xfrm>
            <a:off x="428861" y="105431"/>
            <a:ext cx="419378" cy="230832"/>
            <a:chOff x="845114" y="1340644"/>
            <a:chExt cx="419378" cy="230832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61840E26-FB1A-5890-3B35-FC1B422016A7}"/>
                </a:ext>
              </a:extLst>
            </p:cNvPr>
            <p:cNvSpPr/>
            <p:nvPr/>
          </p:nvSpPr>
          <p:spPr>
            <a:xfrm>
              <a:off x="924097" y="1400137"/>
              <a:ext cx="232013" cy="1160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F13F3D8-A358-E9AD-E849-6EAF3FD56A30}"/>
                </a:ext>
              </a:extLst>
            </p:cNvPr>
            <p:cNvSpPr txBox="1"/>
            <p:nvPr/>
          </p:nvSpPr>
          <p:spPr>
            <a:xfrm>
              <a:off x="845114" y="1340644"/>
              <a:ext cx="4193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Webdings" panose="05030102010509060703" pitchFamily="18" charset="2"/>
                </a:rPr>
                <a:t>4</a:t>
              </a:r>
              <a:r>
                <a:rPr lang="en-CA" sz="900" dirty="0">
                  <a:solidFill>
                    <a:srgbClr val="FF0000"/>
                  </a:solidFill>
                  <a:latin typeface="Webdings" panose="05030102010509060703" pitchFamily="18" charset="2"/>
                </a:rPr>
                <a:t>&lt;</a:t>
              </a:r>
              <a:endParaRPr lang="en-CA" sz="9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4D2DE5A-2680-1944-1183-EA00DDB4348D}"/>
              </a:ext>
            </a:extLst>
          </p:cNvPr>
          <p:cNvGrpSpPr/>
          <p:nvPr/>
        </p:nvGrpSpPr>
        <p:grpSpPr>
          <a:xfrm>
            <a:off x="915621" y="2777559"/>
            <a:ext cx="2193554" cy="2268252"/>
            <a:chOff x="1099752" y="3275856"/>
            <a:chExt cx="2193554" cy="226825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0765407-B780-6F40-ADE9-3E0CD6226B31}"/>
                </a:ext>
              </a:extLst>
            </p:cNvPr>
            <p:cNvGrpSpPr/>
            <p:nvPr/>
          </p:nvGrpSpPr>
          <p:grpSpPr>
            <a:xfrm>
              <a:off x="2220952" y="3275856"/>
              <a:ext cx="615874" cy="572413"/>
              <a:chOff x="2224291" y="3843806"/>
              <a:chExt cx="615874" cy="572413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43B2A7F-6D52-F7C8-E8BF-504CF3AC4D7B}"/>
                  </a:ext>
                </a:extLst>
              </p:cNvPr>
              <p:cNvSpPr txBox="1"/>
              <p:nvPr/>
            </p:nvSpPr>
            <p:spPr>
              <a:xfrm>
                <a:off x="2224291" y="4168010"/>
                <a:ext cx="615874" cy="248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013" dirty="0"/>
                  <a:t>Marshal</a:t>
                </a:r>
              </a:p>
            </p:txBody>
          </p:sp>
          <p:pic>
            <p:nvPicPr>
              <p:cNvPr id="21" name="Graphic 20" descr="Laptop">
                <a:extLst>
                  <a:ext uri="{FF2B5EF4-FFF2-40B4-BE49-F238E27FC236}">
                    <a16:creationId xmlns:a16="http://schemas.microsoft.com/office/drawing/2014/main" id="{391F0FA2-7117-56D1-9B62-F45D09C03E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313501" y="3843806"/>
                <a:ext cx="437452" cy="456245"/>
              </a:xfrm>
              <a:prstGeom prst="rect">
                <a:avLst/>
              </a:prstGeom>
            </p:spPr>
          </p:pic>
        </p:grp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1C559F6-8303-C8CA-82DF-1AEF5A49E6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7614" y="3507396"/>
              <a:ext cx="542876" cy="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8CF10F2-0217-4750-A61E-7FB572F1D681}"/>
                </a:ext>
              </a:extLst>
            </p:cNvPr>
            <p:cNvSpPr txBox="1"/>
            <p:nvPr/>
          </p:nvSpPr>
          <p:spPr>
            <a:xfrm>
              <a:off x="1126983" y="5117324"/>
              <a:ext cx="939371" cy="426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CA" sz="1013" dirty="0"/>
                <a:t>Warmup Attempt Board</a:t>
              </a:r>
            </a:p>
          </p:txBody>
        </p:sp>
        <p:pic>
          <p:nvPicPr>
            <p:cNvPr id="125" name="Graphic 124" descr="Monitor with solid fill">
              <a:extLst>
                <a:ext uri="{FF2B5EF4-FFF2-40B4-BE49-F238E27FC236}">
                  <a16:creationId xmlns:a16="http://schemas.microsoft.com/office/drawing/2014/main" id="{C65516E2-E391-008B-0602-B900A6363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86908" y="4745270"/>
              <a:ext cx="463422" cy="463422"/>
            </a:xfrm>
            <a:prstGeom prst="rect">
              <a:avLst/>
            </a:prstGeom>
          </p:spPr>
        </p:pic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72C2235-2AC9-4D2F-596D-C6E257400153}"/>
                </a:ext>
              </a:extLst>
            </p:cNvPr>
            <p:cNvSpPr txBox="1"/>
            <p:nvPr/>
          </p:nvSpPr>
          <p:spPr>
            <a:xfrm>
              <a:off x="1130250" y="4499992"/>
              <a:ext cx="939371" cy="317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CA" sz="1013" dirty="0"/>
                <a:t>Warmup Scoreboard</a:t>
              </a:r>
            </a:p>
          </p:txBody>
        </p:sp>
        <p:pic>
          <p:nvPicPr>
            <p:cNvPr id="133" name="Graphic 132" descr="Monitor with solid fill">
              <a:extLst>
                <a:ext uri="{FF2B5EF4-FFF2-40B4-BE49-F238E27FC236}">
                  <a16:creationId xmlns:a16="http://schemas.microsoft.com/office/drawing/2014/main" id="{4EEB99AE-90E1-D53A-B0CA-714CD3400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82278" y="4067944"/>
              <a:ext cx="463422" cy="463422"/>
            </a:xfrm>
            <a:prstGeom prst="rect">
              <a:avLst/>
            </a:prstGeom>
          </p:spPr>
        </p:pic>
        <p:pic>
          <p:nvPicPr>
            <p:cNvPr id="134" name="Picture 2" descr="Cheapest Computer Chip Raspberry Pi!">
              <a:extLst>
                <a:ext uri="{FF2B5EF4-FFF2-40B4-BE49-F238E27FC236}">
                  <a16:creationId xmlns:a16="http://schemas.microsoft.com/office/drawing/2014/main" id="{D60F09DE-E56C-0AF4-31A2-59F4CCB6B3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435136" y="4189091"/>
              <a:ext cx="207282" cy="207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3B3AC7B9-34A3-490A-E8D7-384B8A1565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0430" y="4345871"/>
              <a:ext cx="542876" cy="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F712E6A3-70B4-CE1E-605D-6B364EAD545A}"/>
                </a:ext>
              </a:extLst>
            </p:cNvPr>
            <p:cNvCxnSpPr/>
            <p:nvPr/>
          </p:nvCxnSpPr>
          <p:spPr>
            <a:xfrm flipH="1">
              <a:off x="1886334" y="4292650"/>
              <a:ext cx="465878" cy="358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B36D677-7C46-0A54-DAED-7D0181A05332}"/>
                </a:ext>
              </a:extLst>
            </p:cNvPr>
            <p:cNvSpPr txBox="1"/>
            <p:nvPr/>
          </p:nvSpPr>
          <p:spPr>
            <a:xfrm>
              <a:off x="1928384" y="4149018"/>
              <a:ext cx="425116" cy="184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CA" sz="800" dirty="0"/>
                <a:t>HDMI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453EE3D0-8E70-A4DD-5696-415CF1B0C9D2}"/>
                </a:ext>
              </a:extLst>
            </p:cNvPr>
            <p:cNvSpPr txBox="1"/>
            <p:nvPr/>
          </p:nvSpPr>
          <p:spPr>
            <a:xfrm>
              <a:off x="2068593" y="4399485"/>
              <a:ext cx="939371" cy="426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CA" sz="1013" dirty="0"/>
                <a:t>Warmup</a:t>
              </a:r>
              <a:br>
                <a:rPr lang="en-CA" sz="1013" dirty="0"/>
              </a:br>
              <a:r>
                <a:rPr lang="en-CA" sz="1013" dirty="0"/>
                <a:t>Room Displays</a:t>
              </a:r>
            </a:p>
          </p:txBody>
        </p:sp>
        <p:pic>
          <p:nvPicPr>
            <p:cNvPr id="142" name="Graphic 141" descr="Monitor with solid fill">
              <a:extLst>
                <a:ext uri="{FF2B5EF4-FFF2-40B4-BE49-F238E27FC236}">
                  <a16:creationId xmlns:a16="http://schemas.microsoft.com/office/drawing/2014/main" id="{5DE31FE7-55A5-C470-7420-6797A3B2E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50364" y="3316490"/>
              <a:ext cx="463422" cy="463422"/>
            </a:xfrm>
            <a:prstGeom prst="rect">
              <a:avLst/>
            </a:prstGeom>
          </p:spPr>
        </p:pic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C5CB9C0E-24CB-E988-9E4B-B86662051529}"/>
                </a:ext>
              </a:extLst>
            </p:cNvPr>
            <p:cNvCxnSpPr>
              <a:endCxn id="142" idx="3"/>
            </p:cNvCxnSpPr>
            <p:nvPr/>
          </p:nvCxnSpPr>
          <p:spPr>
            <a:xfrm flipH="1">
              <a:off x="1813786" y="3544613"/>
              <a:ext cx="465878" cy="358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94521A3-1B83-685E-9586-3C87C4E6142C}"/>
                </a:ext>
              </a:extLst>
            </p:cNvPr>
            <p:cNvSpPr txBox="1"/>
            <p:nvPr/>
          </p:nvSpPr>
          <p:spPr>
            <a:xfrm>
              <a:off x="1099752" y="3714289"/>
              <a:ext cx="939371" cy="317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CA" sz="1013" dirty="0"/>
                <a:t>Marshal Scoreboard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E8C9D48-4303-7E68-27F6-D427A365732D}"/>
                </a:ext>
              </a:extLst>
            </p:cNvPr>
            <p:cNvSpPr txBox="1"/>
            <p:nvPr/>
          </p:nvSpPr>
          <p:spPr>
            <a:xfrm>
              <a:off x="1927844" y="3395179"/>
              <a:ext cx="425116" cy="184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CA" sz="800" dirty="0"/>
                <a:t>HDMI</a:t>
              </a:r>
            </a:p>
          </p:txBody>
        </p:sp>
        <p:cxnSp>
          <p:nvCxnSpPr>
            <p:cNvPr id="151" name="Connector: Elbow 150">
              <a:extLst>
                <a:ext uri="{FF2B5EF4-FFF2-40B4-BE49-F238E27FC236}">
                  <a16:creationId xmlns:a16="http://schemas.microsoft.com/office/drawing/2014/main" id="{21A93AC9-2FD7-D35C-C96B-B3B9594C3C5D}"/>
                </a:ext>
              </a:extLst>
            </p:cNvPr>
            <p:cNvCxnSpPr>
              <a:cxnSpLocks/>
              <a:stCxn id="140" idx="2"/>
            </p:cNvCxnSpPr>
            <p:nvPr/>
          </p:nvCxnSpPr>
          <p:spPr>
            <a:xfrm rot="5400000">
              <a:off x="2113262" y="4558714"/>
              <a:ext cx="157463" cy="692572"/>
            </a:xfrm>
            <a:prstGeom prst="bentConnector2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C0246E52-EC1F-5388-2E22-9994AC3BBC04}"/>
                </a:ext>
              </a:extLst>
            </p:cNvPr>
            <p:cNvSpPr txBox="1"/>
            <p:nvPr/>
          </p:nvSpPr>
          <p:spPr>
            <a:xfrm>
              <a:off x="1986531" y="4826192"/>
              <a:ext cx="425116" cy="184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CA" sz="800" dirty="0"/>
                <a:t>HDMI</a:t>
              </a:r>
            </a:p>
          </p:txBody>
        </p:sp>
      </p:grp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BC737FFA-30CA-FEB3-9975-FE499248785D}"/>
              </a:ext>
            </a:extLst>
          </p:cNvPr>
          <p:cNvCxnSpPr>
            <a:cxnSpLocks/>
            <a:stCxn id="139" idx="2"/>
          </p:cNvCxnSpPr>
          <p:nvPr/>
        </p:nvCxnSpPr>
        <p:spPr>
          <a:xfrm rot="5400000">
            <a:off x="1907090" y="1172972"/>
            <a:ext cx="229469" cy="682437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8320673D-BD74-E278-9F57-510607BCC953}"/>
              </a:ext>
            </a:extLst>
          </p:cNvPr>
          <p:cNvSpPr txBox="1"/>
          <p:nvPr/>
        </p:nvSpPr>
        <p:spPr>
          <a:xfrm>
            <a:off x="1589798" y="1471387"/>
            <a:ext cx="888385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Fiber  30m HDMI</a:t>
            </a:r>
          </a:p>
        </p:txBody>
      </p:sp>
      <p:pic>
        <p:nvPicPr>
          <p:cNvPr id="25" name="Graphic 24" descr="Laptop">
            <a:extLst>
              <a:ext uri="{FF2B5EF4-FFF2-40B4-BE49-F238E27FC236}">
                <a16:creationId xmlns:a16="http://schemas.microsoft.com/office/drawing/2014/main" id="{83C9B69B-6BDB-21A4-51E4-2C524D13A9C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07345" y="5616526"/>
            <a:ext cx="514350" cy="5143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9CD9A4E-1A1A-9CDA-52E8-CEB2DF0BC8BF}"/>
              </a:ext>
            </a:extLst>
          </p:cNvPr>
          <p:cNvSpPr txBox="1"/>
          <p:nvPr/>
        </p:nvSpPr>
        <p:spPr>
          <a:xfrm>
            <a:off x="3875936" y="6017173"/>
            <a:ext cx="817853" cy="351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CA" sz="1013" dirty="0">
                <a:solidFill>
                  <a:schemeClr val="accent1"/>
                </a:solidFill>
              </a:rPr>
              <a:t>OBS</a:t>
            </a:r>
            <a:br>
              <a:rPr lang="en-CA" sz="1013" dirty="0">
                <a:solidFill>
                  <a:schemeClr val="accent1"/>
                </a:solidFill>
              </a:rPr>
            </a:br>
            <a:r>
              <a:rPr lang="en-CA" sz="1013" dirty="0">
                <a:solidFill>
                  <a:schemeClr val="accent1"/>
                </a:solidFill>
              </a:rPr>
              <a:t>Streaming 1</a:t>
            </a:r>
          </a:p>
        </p:txBody>
      </p:sp>
      <p:pic>
        <p:nvPicPr>
          <p:cNvPr id="27" name="Graphic 26" descr="Laptop">
            <a:extLst>
              <a:ext uri="{FF2B5EF4-FFF2-40B4-BE49-F238E27FC236}">
                <a16:creationId xmlns:a16="http://schemas.microsoft.com/office/drawing/2014/main" id="{C3D8AD4D-9825-119A-131B-3A58673195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31120" y="3016562"/>
            <a:ext cx="514350" cy="51435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7534114-6A58-7329-3A5F-4F1389A524AC}"/>
              </a:ext>
            </a:extLst>
          </p:cNvPr>
          <p:cNvCxnSpPr>
            <a:cxnSpLocks/>
            <a:endCxn id="30" idx="31"/>
          </p:cNvCxnSpPr>
          <p:nvPr/>
        </p:nvCxnSpPr>
        <p:spPr>
          <a:xfrm flipH="1">
            <a:off x="4273288" y="3600834"/>
            <a:ext cx="1696" cy="200744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aphic 8">
            <a:extLst>
              <a:ext uri="{FF2B5EF4-FFF2-40B4-BE49-F238E27FC236}">
                <a16:creationId xmlns:a16="http://schemas.microsoft.com/office/drawing/2014/main" id="{4D4B7378-E542-2BBA-CBF7-2919F033DF2C}"/>
              </a:ext>
            </a:extLst>
          </p:cNvPr>
          <p:cNvGrpSpPr/>
          <p:nvPr/>
        </p:nvGrpSpPr>
        <p:grpSpPr>
          <a:xfrm>
            <a:off x="4047898" y="3801520"/>
            <a:ext cx="451353" cy="451799"/>
            <a:chOff x="5645210" y="6890915"/>
            <a:chExt cx="451353" cy="451799"/>
          </a:xfrm>
          <a:solidFill>
            <a:srgbClr val="000000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8510E37-B947-E8B1-5403-67A48C0985DB}"/>
                </a:ext>
              </a:extLst>
            </p:cNvPr>
            <p:cNvSpPr/>
            <p:nvPr/>
          </p:nvSpPr>
          <p:spPr>
            <a:xfrm>
              <a:off x="5645210" y="6890915"/>
              <a:ext cx="451353" cy="451799"/>
            </a:xfrm>
            <a:custGeom>
              <a:avLst/>
              <a:gdLst>
                <a:gd name="connsiteX0" fmla="*/ 101980 w 451353"/>
                <a:gd name="connsiteY0" fmla="*/ 1780 h 451799"/>
                <a:gd name="connsiteX1" fmla="*/ 76150 w 451353"/>
                <a:gd name="connsiteY1" fmla="*/ 21679 h 451799"/>
                <a:gd name="connsiteX2" fmla="*/ 70410 w 451353"/>
                <a:gd name="connsiteY2" fmla="*/ 97255 h 451799"/>
                <a:gd name="connsiteX3" fmla="*/ 70410 w 451353"/>
                <a:gd name="connsiteY3" fmla="*/ 155612 h 451799"/>
                <a:gd name="connsiteX4" fmla="*/ 54530 w 451353"/>
                <a:gd name="connsiteY4" fmla="*/ 155612 h 451799"/>
                <a:gd name="connsiteX5" fmla="*/ 21429 w 451353"/>
                <a:gd name="connsiteY5" fmla="*/ 161352 h 451799"/>
                <a:gd name="connsiteX6" fmla="*/ 1531 w 451353"/>
                <a:gd name="connsiteY6" fmla="*/ 187182 h 451799"/>
                <a:gd name="connsiteX7" fmla="*/ 0 w 451353"/>
                <a:gd name="connsiteY7" fmla="*/ 264480 h 451799"/>
                <a:gd name="connsiteX8" fmla="*/ 4783 w 451353"/>
                <a:gd name="connsiteY8" fmla="*/ 351536 h 451799"/>
                <a:gd name="connsiteX9" fmla="*/ 22577 w 451353"/>
                <a:gd name="connsiteY9" fmla="*/ 369330 h 451799"/>
                <a:gd name="connsiteX10" fmla="*/ 54338 w 451353"/>
                <a:gd name="connsiteY10" fmla="*/ 374305 h 451799"/>
                <a:gd name="connsiteX11" fmla="*/ 70410 w 451353"/>
                <a:gd name="connsiteY11" fmla="*/ 374305 h 451799"/>
                <a:gd name="connsiteX12" fmla="*/ 70410 w 451353"/>
                <a:gd name="connsiteY12" fmla="*/ 393821 h 451799"/>
                <a:gd name="connsiteX13" fmla="*/ 75194 w 451353"/>
                <a:gd name="connsiteY13" fmla="*/ 428834 h 451799"/>
                <a:gd name="connsiteX14" fmla="*/ 91266 w 451353"/>
                <a:gd name="connsiteY14" fmla="*/ 445672 h 451799"/>
                <a:gd name="connsiteX15" fmla="*/ 225007 w 451353"/>
                <a:gd name="connsiteY15" fmla="*/ 451794 h 451799"/>
                <a:gd name="connsiteX16" fmla="*/ 359514 w 451353"/>
                <a:gd name="connsiteY16" fmla="*/ 446054 h 451799"/>
                <a:gd name="connsiteX17" fmla="*/ 374820 w 451353"/>
                <a:gd name="connsiteY17" fmla="*/ 430939 h 451799"/>
                <a:gd name="connsiteX18" fmla="*/ 380943 w 451353"/>
                <a:gd name="connsiteY18" fmla="*/ 394203 h 451799"/>
                <a:gd name="connsiteX19" fmla="*/ 380943 w 451353"/>
                <a:gd name="connsiteY19" fmla="*/ 374113 h 451799"/>
                <a:gd name="connsiteX20" fmla="*/ 396823 w 451353"/>
                <a:gd name="connsiteY20" fmla="*/ 374113 h 451799"/>
                <a:gd name="connsiteX21" fmla="*/ 429924 w 451353"/>
                <a:gd name="connsiteY21" fmla="*/ 368373 h 451799"/>
                <a:gd name="connsiteX22" fmla="*/ 449823 w 451353"/>
                <a:gd name="connsiteY22" fmla="*/ 342544 h 451799"/>
                <a:gd name="connsiteX23" fmla="*/ 451353 w 451353"/>
                <a:gd name="connsiteY23" fmla="*/ 265245 h 451799"/>
                <a:gd name="connsiteX24" fmla="*/ 446570 w 451353"/>
                <a:gd name="connsiteY24" fmla="*/ 178380 h 451799"/>
                <a:gd name="connsiteX25" fmla="*/ 429541 w 451353"/>
                <a:gd name="connsiteY25" fmla="*/ 160778 h 451799"/>
                <a:gd name="connsiteX26" fmla="*/ 397015 w 451353"/>
                <a:gd name="connsiteY26" fmla="*/ 155229 h 451799"/>
                <a:gd name="connsiteX27" fmla="*/ 380943 w 451353"/>
                <a:gd name="connsiteY27" fmla="*/ 155229 h 451799"/>
                <a:gd name="connsiteX28" fmla="*/ 380943 w 451353"/>
                <a:gd name="connsiteY28" fmla="*/ 96299 h 451799"/>
                <a:gd name="connsiteX29" fmla="*/ 374820 w 451353"/>
                <a:gd name="connsiteY29" fmla="*/ 20722 h 451799"/>
                <a:gd name="connsiteX30" fmla="*/ 357983 w 451353"/>
                <a:gd name="connsiteY30" fmla="*/ 4650 h 451799"/>
                <a:gd name="connsiteX31" fmla="*/ 225390 w 451353"/>
                <a:gd name="connsiteY31" fmla="*/ 58 h 451799"/>
                <a:gd name="connsiteX32" fmla="*/ 101980 w 451353"/>
                <a:gd name="connsiteY32" fmla="*/ 1780 h 451799"/>
                <a:gd name="connsiteX33" fmla="*/ 346120 w 451353"/>
                <a:gd name="connsiteY33" fmla="*/ 30672 h 451799"/>
                <a:gd name="connsiteX34" fmla="*/ 350712 w 451353"/>
                <a:gd name="connsiteY34" fmla="*/ 35455 h 451799"/>
                <a:gd name="connsiteX35" fmla="*/ 352626 w 451353"/>
                <a:gd name="connsiteY35" fmla="*/ 38325 h 451799"/>
                <a:gd name="connsiteX36" fmla="*/ 352626 w 451353"/>
                <a:gd name="connsiteY36" fmla="*/ 96873 h 451799"/>
                <a:gd name="connsiteX37" fmla="*/ 352626 w 451353"/>
                <a:gd name="connsiteY37" fmla="*/ 155420 h 451799"/>
                <a:gd name="connsiteX38" fmla="*/ 225581 w 451353"/>
                <a:gd name="connsiteY38" fmla="*/ 155420 h 451799"/>
                <a:gd name="connsiteX39" fmla="*/ 98536 w 451353"/>
                <a:gd name="connsiteY39" fmla="*/ 155420 h 451799"/>
                <a:gd name="connsiteX40" fmla="*/ 98536 w 451353"/>
                <a:gd name="connsiteY40" fmla="*/ 96873 h 451799"/>
                <a:gd name="connsiteX41" fmla="*/ 98536 w 451353"/>
                <a:gd name="connsiteY41" fmla="*/ 38325 h 451799"/>
                <a:gd name="connsiteX42" fmla="*/ 100641 w 451353"/>
                <a:gd name="connsiteY42" fmla="*/ 35264 h 451799"/>
                <a:gd name="connsiteX43" fmla="*/ 105616 w 451353"/>
                <a:gd name="connsiteY43" fmla="*/ 30289 h 451799"/>
                <a:gd name="connsiteX44" fmla="*/ 108677 w 451353"/>
                <a:gd name="connsiteY44" fmla="*/ 28184 h 451799"/>
                <a:gd name="connsiteX45" fmla="*/ 226346 w 451353"/>
                <a:gd name="connsiteY45" fmla="*/ 28376 h 451799"/>
                <a:gd name="connsiteX46" fmla="*/ 344016 w 451353"/>
                <a:gd name="connsiteY46" fmla="*/ 28567 h 451799"/>
                <a:gd name="connsiteX47" fmla="*/ 346120 w 451353"/>
                <a:gd name="connsiteY47" fmla="*/ 30672 h 451799"/>
                <a:gd name="connsiteX48" fmla="*/ 416148 w 451353"/>
                <a:gd name="connsiteY48" fmla="*/ 185651 h 451799"/>
                <a:gd name="connsiteX49" fmla="*/ 420931 w 451353"/>
                <a:gd name="connsiteY49" fmla="*/ 190243 h 451799"/>
                <a:gd name="connsiteX50" fmla="*/ 422845 w 451353"/>
                <a:gd name="connsiteY50" fmla="*/ 265054 h 451799"/>
                <a:gd name="connsiteX51" fmla="*/ 420931 w 451353"/>
                <a:gd name="connsiteY51" fmla="*/ 339674 h 451799"/>
                <a:gd name="connsiteX52" fmla="*/ 397589 w 451353"/>
                <a:gd name="connsiteY52" fmla="*/ 345987 h 451799"/>
                <a:gd name="connsiteX53" fmla="*/ 380943 w 451353"/>
                <a:gd name="connsiteY53" fmla="*/ 346179 h 451799"/>
                <a:gd name="connsiteX54" fmla="*/ 380943 w 451353"/>
                <a:gd name="connsiteY54" fmla="*/ 332212 h 451799"/>
                <a:gd name="connsiteX55" fmla="*/ 380943 w 451353"/>
                <a:gd name="connsiteY55" fmla="*/ 318244 h 451799"/>
                <a:gd name="connsiteX56" fmla="*/ 384387 w 451353"/>
                <a:gd name="connsiteY56" fmla="*/ 317288 h 451799"/>
                <a:gd name="connsiteX57" fmla="*/ 393762 w 451353"/>
                <a:gd name="connsiteY57" fmla="*/ 308678 h 451799"/>
                <a:gd name="connsiteX58" fmla="*/ 386874 w 451353"/>
                <a:gd name="connsiteY58" fmla="*/ 291458 h 451799"/>
                <a:gd name="connsiteX59" fmla="*/ 225772 w 451353"/>
                <a:gd name="connsiteY59" fmla="*/ 289736 h 451799"/>
                <a:gd name="connsiteX60" fmla="*/ 64670 w 451353"/>
                <a:gd name="connsiteY60" fmla="*/ 291458 h 451799"/>
                <a:gd name="connsiteX61" fmla="*/ 57782 w 451353"/>
                <a:gd name="connsiteY61" fmla="*/ 308678 h 451799"/>
                <a:gd name="connsiteX62" fmla="*/ 67158 w 451353"/>
                <a:gd name="connsiteY62" fmla="*/ 317288 h 451799"/>
                <a:gd name="connsiteX63" fmla="*/ 70602 w 451353"/>
                <a:gd name="connsiteY63" fmla="*/ 318244 h 451799"/>
                <a:gd name="connsiteX64" fmla="*/ 70602 w 451353"/>
                <a:gd name="connsiteY64" fmla="*/ 332212 h 451799"/>
                <a:gd name="connsiteX65" fmla="*/ 70602 w 451353"/>
                <a:gd name="connsiteY65" fmla="*/ 346179 h 451799"/>
                <a:gd name="connsiteX66" fmla="*/ 54338 w 451353"/>
                <a:gd name="connsiteY66" fmla="*/ 346179 h 451799"/>
                <a:gd name="connsiteX67" fmla="*/ 35205 w 451353"/>
                <a:gd name="connsiteY67" fmla="*/ 344074 h 451799"/>
                <a:gd name="connsiteX68" fmla="*/ 30231 w 451353"/>
                <a:gd name="connsiteY68" fmla="*/ 339100 h 451799"/>
                <a:gd name="connsiteX69" fmla="*/ 28126 w 451353"/>
                <a:gd name="connsiteY69" fmla="*/ 336038 h 451799"/>
                <a:gd name="connsiteX70" fmla="*/ 28126 w 451353"/>
                <a:gd name="connsiteY70" fmla="*/ 264863 h 451799"/>
                <a:gd name="connsiteX71" fmla="*/ 28126 w 451353"/>
                <a:gd name="connsiteY71" fmla="*/ 193687 h 451799"/>
                <a:gd name="connsiteX72" fmla="*/ 30231 w 451353"/>
                <a:gd name="connsiteY72" fmla="*/ 190626 h 451799"/>
                <a:gd name="connsiteX73" fmla="*/ 35205 w 451353"/>
                <a:gd name="connsiteY73" fmla="*/ 185651 h 451799"/>
                <a:gd name="connsiteX74" fmla="*/ 38266 w 451353"/>
                <a:gd name="connsiteY74" fmla="*/ 183546 h 451799"/>
                <a:gd name="connsiteX75" fmla="*/ 225581 w 451353"/>
                <a:gd name="connsiteY75" fmla="*/ 183546 h 451799"/>
                <a:gd name="connsiteX76" fmla="*/ 413278 w 451353"/>
                <a:gd name="connsiteY76" fmla="*/ 183546 h 451799"/>
                <a:gd name="connsiteX77" fmla="*/ 416148 w 451353"/>
                <a:gd name="connsiteY77" fmla="*/ 185651 h 451799"/>
                <a:gd name="connsiteX78" fmla="*/ 352434 w 451353"/>
                <a:gd name="connsiteY78" fmla="*/ 366269 h 451799"/>
                <a:gd name="connsiteX79" fmla="*/ 350330 w 451353"/>
                <a:gd name="connsiteY79" fmla="*/ 417163 h 451799"/>
                <a:gd name="connsiteX80" fmla="*/ 346120 w 451353"/>
                <a:gd name="connsiteY80" fmla="*/ 421372 h 451799"/>
                <a:gd name="connsiteX81" fmla="*/ 225581 w 451353"/>
                <a:gd name="connsiteY81" fmla="*/ 423286 h 451799"/>
                <a:gd name="connsiteX82" fmla="*/ 105042 w 451353"/>
                <a:gd name="connsiteY82" fmla="*/ 421372 h 451799"/>
                <a:gd name="connsiteX83" fmla="*/ 100832 w 451353"/>
                <a:gd name="connsiteY83" fmla="*/ 417163 h 451799"/>
                <a:gd name="connsiteX84" fmla="*/ 98728 w 451353"/>
                <a:gd name="connsiteY84" fmla="*/ 366269 h 451799"/>
                <a:gd name="connsiteX85" fmla="*/ 98536 w 451353"/>
                <a:gd name="connsiteY85" fmla="*/ 317862 h 451799"/>
                <a:gd name="connsiteX86" fmla="*/ 225581 w 451353"/>
                <a:gd name="connsiteY86" fmla="*/ 317862 h 451799"/>
                <a:gd name="connsiteX87" fmla="*/ 352626 w 451353"/>
                <a:gd name="connsiteY87" fmla="*/ 317862 h 451799"/>
                <a:gd name="connsiteX88" fmla="*/ 352434 w 451353"/>
                <a:gd name="connsiteY88" fmla="*/ 366269 h 451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451353" h="451799">
                  <a:moveTo>
                    <a:pt x="101980" y="1780"/>
                  </a:moveTo>
                  <a:cubicBezTo>
                    <a:pt x="91266" y="4650"/>
                    <a:pt x="82273" y="11538"/>
                    <a:pt x="76150" y="21679"/>
                  </a:cubicBezTo>
                  <a:cubicBezTo>
                    <a:pt x="70410" y="31246"/>
                    <a:pt x="70410" y="32202"/>
                    <a:pt x="70410" y="97255"/>
                  </a:cubicBezTo>
                  <a:lnTo>
                    <a:pt x="70410" y="155612"/>
                  </a:lnTo>
                  <a:lnTo>
                    <a:pt x="54530" y="155612"/>
                  </a:lnTo>
                  <a:cubicBezTo>
                    <a:pt x="35970" y="155612"/>
                    <a:pt x="29083" y="156760"/>
                    <a:pt x="21429" y="161352"/>
                  </a:cubicBezTo>
                  <a:cubicBezTo>
                    <a:pt x="11289" y="167474"/>
                    <a:pt x="4401" y="176467"/>
                    <a:pt x="1531" y="187182"/>
                  </a:cubicBezTo>
                  <a:cubicBezTo>
                    <a:pt x="191" y="192539"/>
                    <a:pt x="0" y="199810"/>
                    <a:pt x="0" y="264480"/>
                  </a:cubicBezTo>
                  <a:cubicBezTo>
                    <a:pt x="0" y="342161"/>
                    <a:pt x="0" y="341778"/>
                    <a:pt x="4783" y="351536"/>
                  </a:cubicBezTo>
                  <a:cubicBezTo>
                    <a:pt x="7845" y="357467"/>
                    <a:pt x="16646" y="366269"/>
                    <a:pt x="22577" y="369330"/>
                  </a:cubicBezTo>
                  <a:cubicBezTo>
                    <a:pt x="30422" y="373348"/>
                    <a:pt x="36544" y="374305"/>
                    <a:pt x="54338" y="374305"/>
                  </a:cubicBezTo>
                  <a:lnTo>
                    <a:pt x="70410" y="374305"/>
                  </a:lnTo>
                  <a:lnTo>
                    <a:pt x="70410" y="393821"/>
                  </a:lnTo>
                  <a:cubicBezTo>
                    <a:pt x="70410" y="415059"/>
                    <a:pt x="71176" y="420990"/>
                    <a:pt x="75194" y="428834"/>
                  </a:cubicBezTo>
                  <a:cubicBezTo>
                    <a:pt x="78255" y="434766"/>
                    <a:pt x="85143" y="442036"/>
                    <a:pt x="91266" y="445672"/>
                  </a:cubicBezTo>
                  <a:cubicBezTo>
                    <a:pt x="101980" y="452177"/>
                    <a:pt x="94518" y="451794"/>
                    <a:pt x="225007" y="451794"/>
                  </a:cubicBezTo>
                  <a:cubicBezTo>
                    <a:pt x="355113" y="451794"/>
                    <a:pt x="349182" y="452177"/>
                    <a:pt x="359514" y="446054"/>
                  </a:cubicBezTo>
                  <a:cubicBezTo>
                    <a:pt x="366210" y="442036"/>
                    <a:pt x="370994" y="437253"/>
                    <a:pt x="374820" y="430939"/>
                  </a:cubicBezTo>
                  <a:cubicBezTo>
                    <a:pt x="379986" y="422520"/>
                    <a:pt x="380943" y="417163"/>
                    <a:pt x="380943" y="394203"/>
                  </a:cubicBezTo>
                  <a:lnTo>
                    <a:pt x="380943" y="374113"/>
                  </a:lnTo>
                  <a:lnTo>
                    <a:pt x="396823" y="374113"/>
                  </a:lnTo>
                  <a:cubicBezTo>
                    <a:pt x="415383" y="374113"/>
                    <a:pt x="422271" y="372965"/>
                    <a:pt x="429924" y="368373"/>
                  </a:cubicBezTo>
                  <a:cubicBezTo>
                    <a:pt x="440065" y="362251"/>
                    <a:pt x="446953" y="353258"/>
                    <a:pt x="449823" y="342544"/>
                  </a:cubicBezTo>
                  <a:cubicBezTo>
                    <a:pt x="451162" y="337186"/>
                    <a:pt x="451353" y="329916"/>
                    <a:pt x="451353" y="265245"/>
                  </a:cubicBezTo>
                  <a:cubicBezTo>
                    <a:pt x="451353" y="187947"/>
                    <a:pt x="451353" y="187947"/>
                    <a:pt x="446570" y="178380"/>
                  </a:cubicBezTo>
                  <a:cubicBezTo>
                    <a:pt x="443509" y="172066"/>
                    <a:pt x="435473" y="164030"/>
                    <a:pt x="429541" y="160778"/>
                  </a:cubicBezTo>
                  <a:cubicBezTo>
                    <a:pt x="421314" y="156377"/>
                    <a:pt x="415191" y="155229"/>
                    <a:pt x="397015" y="155229"/>
                  </a:cubicBezTo>
                  <a:lnTo>
                    <a:pt x="380943" y="155229"/>
                  </a:lnTo>
                  <a:lnTo>
                    <a:pt x="380943" y="96299"/>
                  </a:lnTo>
                  <a:cubicBezTo>
                    <a:pt x="380943" y="30672"/>
                    <a:pt x="380943" y="30863"/>
                    <a:pt x="374820" y="20722"/>
                  </a:cubicBezTo>
                  <a:cubicBezTo>
                    <a:pt x="371185" y="14600"/>
                    <a:pt x="363914" y="7712"/>
                    <a:pt x="357983" y="4650"/>
                  </a:cubicBezTo>
                  <a:cubicBezTo>
                    <a:pt x="348225" y="-133"/>
                    <a:pt x="352434" y="-133"/>
                    <a:pt x="225390" y="58"/>
                  </a:cubicBezTo>
                  <a:cubicBezTo>
                    <a:pt x="117095" y="250"/>
                    <a:pt x="107337" y="441"/>
                    <a:pt x="101980" y="1780"/>
                  </a:cubicBezTo>
                  <a:close/>
                  <a:moveTo>
                    <a:pt x="346120" y="30672"/>
                  </a:moveTo>
                  <a:cubicBezTo>
                    <a:pt x="347460" y="31628"/>
                    <a:pt x="349564" y="33924"/>
                    <a:pt x="350712" y="35455"/>
                  </a:cubicBezTo>
                  <a:lnTo>
                    <a:pt x="352626" y="38325"/>
                  </a:lnTo>
                  <a:lnTo>
                    <a:pt x="352626" y="96873"/>
                  </a:lnTo>
                  <a:lnTo>
                    <a:pt x="352626" y="155420"/>
                  </a:lnTo>
                  <a:lnTo>
                    <a:pt x="225581" y="155420"/>
                  </a:lnTo>
                  <a:lnTo>
                    <a:pt x="98536" y="155420"/>
                  </a:lnTo>
                  <a:lnTo>
                    <a:pt x="98536" y="96873"/>
                  </a:lnTo>
                  <a:lnTo>
                    <a:pt x="98536" y="38325"/>
                  </a:lnTo>
                  <a:lnTo>
                    <a:pt x="100641" y="35264"/>
                  </a:lnTo>
                  <a:cubicBezTo>
                    <a:pt x="101789" y="33733"/>
                    <a:pt x="104085" y="31437"/>
                    <a:pt x="105616" y="30289"/>
                  </a:cubicBezTo>
                  <a:lnTo>
                    <a:pt x="108677" y="28184"/>
                  </a:lnTo>
                  <a:lnTo>
                    <a:pt x="226346" y="28376"/>
                  </a:lnTo>
                  <a:lnTo>
                    <a:pt x="344016" y="28567"/>
                  </a:lnTo>
                  <a:lnTo>
                    <a:pt x="346120" y="30672"/>
                  </a:lnTo>
                  <a:close/>
                  <a:moveTo>
                    <a:pt x="416148" y="185651"/>
                  </a:moveTo>
                  <a:cubicBezTo>
                    <a:pt x="417679" y="186799"/>
                    <a:pt x="419975" y="188904"/>
                    <a:pt x="420931" y="190243"/>
                  </a:cubicBezTo>
                  <a:cubicBezTo>
                    <a:pt x="422845" y="192730"/>
                    <a:pt x="422845" y="193113"/>
                    <a:pt x="422845" y="265054"/>
                  </a:cubicBezTo>
                  <a:cubicBezTo>
                    <a:pt x="422845" y="336612"/>
                    <a:pt x="422845" y="337378"/>
                    <a:pt x="420931" y="339674"/>
                  </a:cubicBezTo>
                  <a:cubicBezTo>
                    <a:pt x="416531" y="345413"/>
                    <a:pt x="415765" y="345796"/>
                    <a:pt x="397589" y="345987"/>
                  </a:cubicBezTo>
                  <a:lnTo>
                    <a:pt x="380943" y="346179"/>
                  </a:lnTo>
                  <a:lnTo>
                    <a:pt x="380943" y="332212"/>
                  </a:lnTo>
                  <a:lnTo>
                    <a:pt x="380943" y="318244"/>
                  </a:lnTo>
                  <a:lnTo>
                    <a:pt x="384387" y="317288"/>
                  </a:lnTo>
                  <a:cubicBezTo>
                    <a:pt x="389170" y="315757"/>
                    <a:pt x="392040" y="313270"/>
                    <a:pt x="393762" y="308678"/>
                  </a:cubicBezTo>
                  <a:cubicBezTo>
                    <a:pt x="396441" y="301790"/>
                    <a:pt x="393571" y="294328"/>
                    <a:pt x="386874" y="291458"/>
                  </a:cubicBezTo>
                  <a:cubicBezTo>
                    <a:pt x="383239" y="289736"/>
                    <a:pt x="379030" y="289736"/>
                    <a:pt x="225772" y="289736"/>
                  </a:cubicBezTo>
                  <a:cubicBezTo>
                    <a:pt x="72324" y="289736"/>
                    <a:pt x="68306" y="289736"/>
                    <a:pt x="64670" y="291458"/>
                  </a:cubicBezTo>
                  <a:cubicBezTo>
                    <a:pt x="57974" y="294328"/>
                    <a:pt x="55104" y="301790"/>
                    <a:pt x="57782" y="308678"/>
                  </a:cubicBezTo>
                  <a:cubicBezTo>
                    <a:pt x="59504" y="313270"/>
                    <a:pt x="62374" y="315757"/>
                    <a:pt x="67158" y="317288"/>
                  </a:cubicBezTo>
                  <a:lnTo>
                    <a:pt x="70602" y="318244"/>
                  </a:lnTo>
                  <a:lnTo>
                    <a:pt x="70602" y="332212"/>
                  </a:lnTo>
                  <a:lnTo>
                    <a:pt x="70602" y="346179"/>
                  </a:lnTo>
                  <a:lnTo>
                    <a:pt x="54338" y="346179"/>
                  </a:lnTo>
                  <a:cubicBezTo>
                    <a:pt x="39032" y="346179"/>
                    <a:pt x="38075" y="346179"/>
                    <a:pt x="35205" y="344074"/>
                  </a:cubicBezTo>
                  <a:cubicBezTo>
                    <a:pt x="33675" y="342926"/>
                    <a:pt x="31379" y="340630"/>
                    <a:pt x="30231" y="339100"/>
                  </a:cubicBezTo>
                  <a:lnTo>
                    <a:pt x="28126" y="336038"/>
                  </a:lnTo>
                  <a:lnTo>
                    <a:pt x="28126" y="264863"/>
                  </a:lnTo>
                  <a:lnTo>
                    <a:pt x="28126" y="193687"/>
                  </a:lnTo>
                  <a:lnTo>
                    <a:pt x="30231" y="190626"/>
                  </a:lnTo>
                  <a:cubicBezTo>
                    <a:pt x="31379" y="189095"/>
                    <a:pt x="33675" y="186799"/>
                    <a:pt x="35205" y="185651"/>
                  </a:cubicBezTo>
                  <a:lnTo>
                    <a:pt x="38266" y="183546"/>
                  </a:lnTo>
                  <a:lnTo>
                    <a:pt x="225581" y="183546"/>
                  </a:lnTo>
                  <a:lnTo>
                    <a:pt x="413278" y="183546"/>
                  </a:lnTo>
                  <a:lnTo>
                    <a:pt x="416148" y="185651"/>
                  </a:lnTo>
                  <a:close/>
                  <a:moveTo>
                    <a:pt x="352434" y="366269"/>
                  </a:moveTo>
                  <a:cubicBezTo>
                    <a:pt x="352243" y="413719"/>
                    <a:pt x="352243" y="414867"/>
                    <a:pt x="350330" y="417163"/>
                  </a:cubicBezTo>
                  <a:cubicBezTo>
                    <a:pt x="349373" y="418502"/>
                    <a:pt x="347460" y="420416"/>
                    <a:pt x="346120" y="421372"/>
                  </a:cubicBezTo>
                  <a:cubicBezTo>
                    <a:pt x="343824" y="423286"/>
                    <a:pt x="343442" y="423286"/>
                    <a:pt x="225581" y="423286"/>
                  </a:cubicBezTo>
                  <a:cubicBezTo>
                    <a:pt x="107720" y="423286"/>
                    <a:pt x="107529" y="423286"/>
                    <a:pt x="105042" y="421372"/>
                  </a:cubicBezTo>
                  <a:cubicBezTo>
                    <a:pt x="103702" y="420416"/>
                    <a:pt x="101789" y="418502"/>
                    <a:pt x="100832" y="417163"/>
                  </a:cubicBezTo>
                  <a:cubicBezTo>
                    <a:pt x="98919" y="414867"/>
                    <a:pt x="98919" y="413719"/>
                    <a:pt x="98728" y="366269"/>
                  </a:cubicBezTo>
                  <a:lnTo>
                    <a:pt x="98536" y="317862"/>
                  </a:lnTo>
                  <a:lnTo>
                    <a:pt x="225581" y="317862"/>
                  </a:lnTo>
                  <a:lnTo>
                    <a:pt x="352626" y="317862"/>
                  </a:lnTo>
                  <a:lnTo>
                    <a:pt x="352434" y="366269"/>
                  </a:ln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367E3F0-2FC4-3157-FD4F-5308BEB63DFD}"/>
                </a:ext>
              </a:extLst>
            </p:cNvPr>
            <p:cNvSpPr/>
            <p:nvPr/>
          </p:nvSpPr>
          <p:spPr>
            <a:xfrm>
              <a:off x="5701616" y="7095890"/>
              <a:ext cx="91111" cy="28003"/>
            </a:xfrm>
            <a:custGeom>
              <a:avLst/>
              <a:gdLst>
                <a:gd name="connsiteX0" fmla="*/ 8265 w 91111"/>
                <a:gd name="connsiteY0" fmla="*/ 1148 h 28003"/>
                <a:gd name="connsiteX1" fmla="*/ 229 w 91111"/>
                <a:gd name="connsiteY1" fmla="*/ 17029 h 28003"/>
                <a:gd name="connsiteX2" fmla="*/ 9413 w 91111"/>
                <a:gd name="connsiteY2" fmla="*/ 27169 h 28003"/>
                <a:gd name="connsiteX3" fmla="*/ 47679 w 91111"/>
                <a:gd name="connsiteY3" fmla="*/ 27935 h 28003"/>
                <a:gd name="connsiteX4" fmla="*/ 84989 w 91111"/>
                <a:gd name="connsiteY4" fmla="*/ 25830 h 28003"/>
                <a:gd name="connsiteX5" fmla="*/ 91111 w 91111"/>
                <a:gd name="connsiteY5" fmla="*/ 13967 h 28003"/>
                <a:gd name="connsiteX6" fmla="*/ 84989 w 91111"/>
                <a:gd name="connsiteY6" fmla="*/ 2105 h 28003"/>
                <a:gd name="connsiteX7" fmla="*/ 46722 w 91111"/>
                <a:gd name="connsiteY7" fmla="*/ 0 h 28003"/>
                <a:gd name="connsiteX8" fmla="*/ 8265 w 91111"/>
                <a:gd name="connsiteY8" fmla="*/ 1148 h 28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111" h="28003">
                  <a:moveTo>
                    <a:pt x="8265" y="1148"/>
                  </a:moveTo>
                  <a:cubicBezTo>
                    <a:pt x="2333" y="3635"/>
                    <a:pt x="-919" y="10523"/>
                    <a:pt x="229" y="17029"/>
                  </a:cubicBezTo>
                  <a:cubicBezTo>
                    <a:pt x="994" y="21238"/>
                    <a:pt x="5395" y="26021"/>
                    <a:pt x="9413" y="27169"/>
                  </a:cubicBezTo>
                  <a:cubicBezTo>
                    <a:pt x="11709" y="27935"/>
                    <a:pt x="24528" y="28126"/>
                    <a:pt x="47679" y="27935"/>
                  </a:cubicBezTo>
                  <a:cubicBezTo>
                    <a:pt x="81354" y="27743"/>
                    <a:pt x="82884" y="27552"/>
                    <a:pt x="84989" y="25830"/>
                  </a:cubicBezTo>
                  <a:cubicBezTo>
                    <a:pt x="89581" y="22386"/>
                    <a:pt x="91111" y="19516"/>
                    <a:pt x="91111" y="13967"/>
                  </a:cubicBezTo>
                  <a:cubicBezTo>
                    <a:pt x="91111" y="8419"/>
                    <a:pt x="89772" y="5549"/>
                    <a:pt x="84989" y="2105"/>
                  </a:cubicBezTo>
                  <a:cubicBezTo>
                    <a:pt x="82693" y="383"/>
                    <a:pt x="81354" y="191"/>
                    <a:pt x="46722" y="0"/>
                  </a:cubicBezTo>
                  <a:cubicBezTo>
                    <a:pt x="18214" y="0"/>
                    <a:pt x="10369" y="191"/>
                    <a:pt x="8265" y="1148"/>
                  </a:cubicBez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35C4ADF-125F-DA77-9520-66C82CDCFAA9}"/>
                </a:ext>
              </a:extLst>
            </p:cNvPr>
            <p:cNvSpPr/>
            <p:nvPr/>
          </p:nvSpPr>
          <p:spPr>
            <a:xfrm>
              <a:off x="5772126" y="7229953"/>
              <a:ext cx="196895" cy="21107"/>
            </a:xfrm>
            <a:custGeom>
              <a:avLst/>
              <a:gdLst>
                <a:gd name="connsiteX0" fmla="*/ 7974 w 196895"/>
                <a:gd name="connsiteY0" fmla="*/ 1018 h 21107"/>
                <a:gd name="connsiteX1" fmla="*/ 2425 w 196895"/>
                <a:gd name="connsiteY1" fmla="*/ 5036 h 21107"/>
                <a:gd name="connsiteX2" fmla="*/ 129 w 196895"/>
                <a:gd name="connsiteY2" fmla="*/ 11158 h 21107"/>
                <a:gd name="connsiteX3" fmla="*/ 7209 w 196895"/>
                <a:gd name="connsiteY3" fmla="*/ 19386 h 21107"/>
                <a:gd name="connsiteX4" fmla="*/ 98474 w 196895"/>
                <a:gd name="connsiteY4" fmla="*/ 21108 h 21107"/>
                <a:gd name="connsiteX5" fmla="*/ 189740 w 196895"/>
                <a:gd name="connsiteY5" fmla="*/ 19386 h 21107"/>
                <a:gd name="connsiteX6" fmla="*/ 196819 w 196895"/>
                <a:gd name="connsiteY6" fmla="*/ 11350 h 21107"/>
                <a:gd name="connsiteX7" fmla="*/ 189740 w 196895"/>
                <a:gd name="connsiteY7" fmla="*/ 1592 h 21107"/>
                <a:gd name="connsiteX8" fmla="*/ 98283 w 196895"/>
                <a:gd name="connsiteY8" fmla="*/ 61 h 21107"/>
                <a:gd name="connsiteX9" fmla="*/ 7974 w 196895"/>
                <a:gd name="connsiteY9" fmla="*/ 1018 h 21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895" h="21107">
                  <a:moveTo>
                    <a:pt x="7974" y="1018"/>
                  </a:moveTo>
                  <a:cubicBezTo>
                    <a:pt x="6443" y="1401"/>
                    <a:pt x="3956" y="3314"/>
                    <a:pt x="2425" y="5036"/>
                  </a:cubicBezTo>
                  <a:cubicBezTo>
                    <a:pt x="129" y="7523"/>
                    <a:pt x="-253" y="8671"/>
                    <a:pt x="129" y="11158"/>
                  </a:cubicBezTo>
                  <a:cubicBezTo>
                    <a:pt x="703" y="14985"/>
                    <a:pt x="2808" y="17281"/>
                    <a:pt x="7209" y="19386"/>
                  </a:cubicBezTo>
                  <a:cubicBezTo>
                    <a:pt x="10653" y="20916"/>
                    <a:pt x="15245" y="21108"/>
                    <a:pt x="98474" y="21108"/>
                  </a:cubicBezTo>
                  <a:cubicBezTo>
                    <a:pt x="181704" y="21108"/>
                    <a:pt x="186487" y="21108"/>
                    <a:pt x="189740" y="19386"/>
                  </a:cubicBezTo>
                  <a:cubicBezTo>
                    <a:pt x="194332" y="17281"/>
                    <a:pt x="196245" y="14985"/>
                    <a:pt x="196819" y="11350"/>
                  </a:cubicBezTo>
                  <a:cubicBezTo>
                    <a:pt x="197393" y="7523"/>
                    <a:pt x="194714" y="3888"/>
                    <a:pt x="189740" y="1592"/>
                  </a:cubicBezTo>
                  <a:cubicBezTo>
                    <a:pt x="186296" y="61"/>
                    <a:pt x="181895" y="-130"/>
                    <a:pt x="98283" y="61"/>
                  </a:cubicBezTo>
                  <a:cubicBezTo>
                    <a:pt x="39926" y="61"/>
                    <a:pt x="9887" y="444"/>
                    <a:pt x="7974" y="1018"/>
                  </a:cubicBez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BBE8BC8-8B67-3CCA-AF3E-14DCF73EFEBE}"/>
                </a:ext>
              </a:extLst>
            </p:cNvPr>
            <p:cNvSpPr/>
            <p:nvPr/>
          </p:nvSpPr>
          <p:spPr>
            <a:xfrm>
              <a:off x="5772255" y="7272238"/>
              <a:ext cx="196689" cy="21299"/>
            </a:xfrm>
            <a:custGeom>
              <a:avLst/>
              <a:gdLst>
                <a:gd name="connsiteX0" fmla="*/ 7845 w 196689"/>
                <a:gd name="connsiteY0" fmla="*/ 1018 h 21299"/>
                <a:gd name="connsiteX1" fmla="*/ 0 w 196689"/>
                <a:gd name="connsiteY1" fmla="*/ 10585 h 21299"/>
                <a:gd name="connsiteX2" fmla="*/ 7079 w 196689"/>
                <a:gd name="connsiteY2" fmla="*/ 19577 h 21299"/>
                <a:gd name="connsiteX3" fmla="*/ 98345 w 196689"/>
                <a:gd name="connsiteY3" fmla="*/ 21299 h 21299"/>
                <a:gd name="connsiteX4" fmla="*/ 189610 w 196689"/>
                <a:gd name="connsiteY4" fmla="*/ 19577 h 21299"/>
                <a:gd name="connsiteX5" fmla="*/ 196690 w 196689"/>
                <a:gd name="connsiteY5" fmla="*/ 10585 h 21299"/>
                <a:gd name="connsiteX6" fmla="*/ 189610 w 196689"/>
                <a:gd name="connsiteY6" fmla="*/ 1592 h 21299"/>
                <a:gd name="connsiteX7" fmla="*/ 98345 w 196689"/>
                <a:gd name="connsiteY7" fmla="*/ 61 h 21299"/>
                <a:gd name="connsiteX8" fmla="*/ 7845 w 196689"/>
                <a:gd name="connsiteY8" fmla="*/ 1018 h 2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689" h="21299">
                  <a:moveTo>
                    <a:pt x="7845" y="1018"/>
                  </a:moveTo>
                  <a:cubicBezTo>
                    <a:pt x="3444" y="2549"/>
                    <a:pt x="0" y="6567"/>
                    <a:pt x="0" y="10585"/>
                  </a:cubicBezTo>
                  <a:cubicBezTo>
                    <a:pt x="0" y="14602"/>
                    <a:pt x="2105" y="17281"/>
                    <a:pt x="7079" y="19577"/>
                  </a:cubicBezTo>
                  <a:cubicBezTo>
                    <a:pt x="10523" y="21108"/>
                    <a:pt x="15115" y="21299"/>
                    <a:pt x="98345" y="21299"/>
                  </a:cubicBezTo>
                  <a:cubicBezTo>
                    <a:pt x="181574" y="21299"/>
                    <a:pt x="186358" y="21299"/>
                    <a:pt x="189610" y="19577"/>
                  </a:cubicBezTo>
                  <a:cubicBezTo>
                    <a:pt x="194585" y="17281"/>
                    <a:pt x="196690" y="14794"/>
                    <a:pt x="196690" y="10585"/>
                  </a:cubicBezTo>
                  <a:cubicBezTo>
                    <a:pt x="196690" y="6567"/>
                    <a:pt x="194585" y="3888"/>
                    <a:pt x="189610" y="1592"/>
                  </a:cubicBezTo>
                  <a:cubicBezTo>
                    <a:pt x="186166" y="61"/>
                    <a:pt x="181766" y="-130"/>
                    <a:pt x="98345" y="61"/>
                  </a:cubicBezTo>
                  <a:cubicBezTo>
                    <a:pt x="41328" y="61"/>
                    <a:pt x="9758" y="444"/>
                    <a:pt x="7845" y="1018"/>
                  </a:cubicBez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6F2E911-F47B-26AC-8B64-D50A889575F5}"/>
              </a:ext>
            </a:extLst>
          </p:cNvPr>
          <p:cNvCxnSpPr>
            <a:cxnSpLocks/>
          </p:cNvCxnSpPr>
          <p:nvPr/>
        </p:nvCxnSpPr>
        <p:spPr>
          <a:xfrm>
            <a:off x="3919533" y="5076470"/>
            <a:ext cx="184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B87821A-23C7-27A6-E35A-8E2CE13E6FCB}"/>
              </a:ext>
            </a:extLst>
          </p:cNvPr>
          <p:cNvCxnSpPr>
            <a:cxnSpLocks/>
          </p:cNvCxnSpPr>
          <p:nvPr/>
        </p:nvCxnSpPr>
        <p:spPr>
          <a:xfrm flipV="1">
            <a:off x="4549907" y="5024767"/>
            <a:ext cx="608745" cy="2564"/>
          </a:xfrm>
          <a:prstGeom prst="straightConnector1">
            <a:avLst/>
          </a:prstGeom>
          <a:ln cmpd="dbl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E15DBA5-277E-275B-1F1B-F1F639F1E7A0}"/>
              </a:ext>
            </a:extLst>
          </p:cNvPr>
          <p:cNvCxnSpPr>
            <a:cxnSpLocks/>
          </p:cNvCxnSpPr>
          <p:nvPr/>
        </p:nvCxnSpPr>
        <p:spPr>
          <a:xfrm>
            <a:off x="3937839" y="5819419"/>
            <a:ext cx="184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AA926C0-5B78-D66D-F65A-265F47B711EE}"/>
              </a:ext>
            </a:extLst>
          </p:cNvPr>
          <p:cNvCxnSpPr>
            <a:cxnSpLocks/>
          </p:cNvCxnSpPr>
          <p:nvPr/>
        </p:nvCxnSpPr>
        <p:spPr>
          <a:xfrm>
            <a:off x="3937839" y="3263135"/>
            <a:ext cx="184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785DE75-3165-ECDC-57A3-6E17A279C0AD}"/>
              </a:ext>
            </a:extLst>
          </p:cNvPr>
          <p:cNvSpPr/>
          <p:nvPr/>
        </p:nvSpPr>
        <p:spPr>
          <a:xfrm>
            <a:off x="5154215" y="2396189"/>
            <a:ext cx="1405154" cy="41856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pPr algn="ctr"/>
            <a:r>
              <a:rPr lang="en-CA" dirty="0"/>
              <a:t>Internet</a:t>
            </a:r>
          </a:p>
        </p:txBody>
      </p:sp>
      <p:pic>
        <p:nvPicPr>
          <p:cNvPr id="18" name="Graphic 17" descr="Server">
            <a:extLst>
              <a:ext uri="{FF2B5EF4-FFF2-40B4-BE49-F238E27FC236}">
                <a16:creationId xmlns:a16="http://schemas.microsoft.com/office/drawing/2014/main" id="{A2D0F5AD-1F30-46AF-ECE4-9703475DF1C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12764" y="2848549"/>
            <a:ext cx="561081" cy="50913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705674C-E430-CEFB-43BA-CECC2031CC07}"/>
              </a:ext>
            </a:extLst>
          </p:cNvPr>
          <p:cNvSpPr txBox="1"/>
          <p:nvPr/>
        </p:nvSpPr>
        <p:spPr>
          <a:xfrm>
            <a:off x="5183470" y="3266954"/>
            <a:ext cx="127504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13" dirty="0"/>
              <a:t>Publicresults </a:t>
            </a:r>
            <a:r>
              <a:rPr lang="en-CA" sz="1013" dirty="0" err="1"/>
              <a:t>fly.dev</a:t>
            </a:r>
            <a:endParaRPr lang="en-CA" sz="1013" dirty="0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72A6E707-E1AC-731C-F55D-7C334136A1DB}"/>
              </a:ext>
            </a:extLst>
          </p:cNvPr>
          <p:cNvCxnSpPr>
            <a:cxnSpLocks/>
            <a:stCxn id="18" idx="3"/>
            <a:endCxn id="22" idx="0"/>
          </p:cNvCxnSpPr>
          <p:nvPr/>
        </p:nvCxnSpPr>
        <p:spPr>
          <a:xfrm flipH="1">
            <a:off x="5612982" y="3103119"/>
            <a:ext cx="360863" cy="720753"/>
          </a:xfrm>
          <a:prstGeom prst="curvedConnector4">
            <a:avLst>
              <a:gd name="adj1" fmla="val -63348"/>
              <a:gd name="adj2" fmla="val 6766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Smart Phone">
            <a:extLst>
              <a:ext uri="{FF2B5EF4-FFF2-40B4-BE49-F238E27FC236}">
                <a16:creationId xmlns:a16="http://schemas.microsoft.com/office/drawing/2014/main" id="{2CEB337D-A88C-815D-93CE-B507834608C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484394" y="3823872"/>
            <a:ext cx="257175" cy="2571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A126D00-CCBF-E7D3-8D61-24FE4F17DA55}"/>
              </a:ext>
            </a:extLst>
          </p:cNvPr>
          <p:cNvSpPr txBox="1"/>
          <p:nvPr/>
        </p:nvSpPr>
        <p:spPr>
          <a:xfrm>
            <a:off x="5374732" y="5508582"/>
            <a:ext cx="939371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13" dirty="0"/>
              <a:t>Facebook/</a:t>
            </a:r>
            <a:br>
              <a:rPr lang="en-CA" sz="1013" dirty="0"/>
            </a:br>
            <a:r>
              <a:rPr lang="en-CA" sz="1013" dirty="0"/>
              <a:t>YouTube Live Streaming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A2C1B0-8B10-2737-F9A5-0DC2FAF2B2A0}"/>
              </a:ext>
            </a:extLst>
          </p:cNvPr>
          <p:cNvSpPr txBox="1"/>
          <p:nvPr/>
        </p:nvSpPr>
        <p:spPr>
          <a:xfrm>
            <a:off x="5585250" y="3803195"/>
            <a:ext cx="98088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Phone/remote Scoreboards</a:t>
            </a:r>
          </a:p>
        </p:txBody>
      </p:sp>
      <p:sp>
        <p:nvSpPr>
          <p:cNvPr id="45" name="Graphic 45" descr="Cloud">
            <a:extLst>
              <a:ext uri="{FF2B5EF4-FFF2-40B4-BE49-F238E27FC236}">
                <a16:creationId xmlns:a16="http://schemas.microsoft.com/office/drawing/2014/main" id="{8BE87D52-90E9-C2F7-D8F5-48CCCB50DA10}"/>
              </a:ext>
            </a:extLst>
          </p:cNvPr>
          <p:cNvSpPr/>
          <p:nvPr/>
        </p:nvSpPr>
        <p:spPr>
          <a:xfrm>
            <a:off x="5255499" y="5317378"/>
            <a:ext cx="1094608" cy="786278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</p:spTree>
    <p:extLst>
      <p:ext uri="{BB962C8B-B14F-4D97-AF65-F5344CB8AC3E}">
        <p14:creationId xmlns:p14="http://schemas.microsoft.com/office/powerpoint/2010/main" val="3603906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2" idx="2"/>
          </p:cNvCxnSpPr>
          <p:nvPr/>
        </p:nvCxnSpPr>
        <p:spPr>
          <a:xfrm flipH="1" flipV="1">
            <a:off x="2277748" y="1576633"/>
            <a:ext cx="20379" cy="932675"/>
          </a:xfrm>
          <a:prstGeom prst="bentConnector4">
            <a:avLst>
              <a:gd name="adj1" fmla="val -1433883"/>
              <a:gd name="adj2" fmla="val 100345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2C70ECE-016A-9A22-AD05-903DFA223D4B}"/>
              </a:ext>
            </a:extLst>
          </p:cNvPr>
          <p:cNvSpPr txBox="1"/>
          <p:nvPr/>
        </p:nvSpPr>
        <p:spPr>
          <a:xfrm>
            <a:off x="1574780" y="2670173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Warmup</a:t>
            </a:r>
            <a:br>
              <a:rPr lang="en-CA" sz="1013" noProof="1"/>
            </a:br>
            <a:r>
              <a:rPr lang="en-CA" sz="1013" noProof="1"/>
              <a:t>Scoreboard</a:t>
            </a:r>
          </a:p>
        </p:txBody>
      </p:sp>
      <p:pic>
        <p:nvPicPr>
          <p:cNvPr id="2" name="Graphic 1" descr="Smart Phone">
            <a:extLst>
              <a:ext uri="{FF2B5EF4-FFF2-40B4-BE49-F238E27FC236}">
                <a16:creationId xmlns:a16="http://schemas.microsoft.com/office/drawing/2014/main" id="{DE1EFAD3-AAC4-6993-9E82-C66AE2169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755762" y="2238126"/>
            <a:ext cx="542365" cy="542365"/>
          </a:xfrm>
          <a:prstGeom prst="rect">
            <a:avLst/>
          </a:prstGeom>
        </p:spPr>
      </p:pic>
      <p:pic>
        <p:nvPicPr>
          <p:cNvPr id="4" name="Graphic 3" descr="Laptop">
            <a:extLst>
              <a:ext uri="{FF2B5EF4-FFF2-40B4-BE49-F238E27FC236}">
                <a16:creationId xmlns:a16="http://schemas.microsoft.com/office/drawing/2014/main" id="{71177BFE-FADE-7C18-D6B3-3E3B81E8BD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7151" y="1331640"/>
            <a:ext cx="514350" cy="514350"/>
          </a:xfrm>
          <a:prstGeom prst="rect">
            <a:avLst/>
          </a:prstGeom>
        </p:spPr>
      </p:pic>
      <p:pic>
        <p:nvPicPr>
          <p:cNvPr id="5" name="Graphic 4" descr="Monitor with solid fill">
            <a:extLst>
              <a:ext uri="{FF2B5EF4-FFF2-40B4-BE49-F238E27FC236}">
                <a16:creationId xmlns:a16="http://schemas.microsoft.com/office/drawing/2014/main" id="{AE175444-22F3-196E-4B37-EA5DDDA72A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2510" y="1344301"/>
            <a:ext cx="463422" cy="463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25E54-90ED-D446-2418-B7072DA4D662}"/>
              </a:ext>
            </a:extLst>
          </p:cNvPr>
          <p:cNvSpPr txBox="1"/>
          <p:nvPr/>
        </p:nvSpPr>
        <p:spPr>
          <a:xfrm>
            <a:off x="693219" y="1637597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br>
              <a:rPr lang="en-CA" sz="1013" noProof="1"/>
            </a:br>
            <a:r>
              <a:rPr lang="en-CA" sz="1013" noProof="1"/>
              <a:t>Attempt</a:t>
            </a:r>
          </a:p>
          <a:p>
            <a:pPr algn="ctr">
              <a:lnSpc>
                <a:spcPct val="70000"/>
              </a:lnSpc>
            </a:pPr>
            <a:r>
              <a:rPr lang="en-CA" sz="1013" noProof="1"/>
              <a:t>Board TV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8A012F-F060-BB79-EFB2-D3E1AA20B274}"/>
              </a:ext>
            </a:extLst>
          </p:cNvPr>
          <p:cNvCxnSpPr>
            <a:endCxn id="5" idx="3"/>
          </p:cNvCxnSpPr>
          <p:nvPr/>
        </p:nvCxnSpPr>
        <p:spPr>
          <a:xfrm flipH="1">
            <a:off x="1375932" y="1572424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C13A1A-770F-2040-2A63-DA1FC1FDC402}"/>
              </a:ext>
            </a:extLst>
          </p:cNvPr>
          <p:cNvSpPr txBox="1"/>
          <p:nvPr/>
        </p:nvSpPr>
        <p:spPr>
          <a:xfrm>
            <a:off x="1376772" y="1435583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noProof="1"/>
              <a:t>HDMI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4A75B0-294B-B2FF-0D45-EB170E8CB7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370135" y="2355469"/>
            <a:ext cx="182880" cy="1346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943B5A-58B3-2F68-F921-E070BF2485A2}"/>
              </a:ext>
            </a:extLst>
          </p:cNvPr>
          <p:cNvSpPr txBox="1"/>
          <p:nvPr/>
        </p:nvSpPr>
        <p:spPr>
          <a:xfrm>
            <a:off x="1592796" y="1734069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Announcer</a:t>
            </a:r>
            <a:br>
              <a:rPr lang="en-CA" sz="1013" noProof="1"/>
            </a:br>
            <a:r>
              <a:rPr lang="en-CA" sz="1013" noProof="1"/>
              <a:t>Timekeeper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546E365-B64A-A026-7ACB-866EA06EAEC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19758" b="39178"/>
          <a:stretch/>
        </p:blipFill>
        <p:spPr>
          <a:xfrm>
            <a:off x="2708920" y="1846315"/>
            <a:ext cx="710946" cy="29194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835017-B675-DB19-08D2-C453064FC5BF}"/>
              </a:ext>
            </a:extLst>
          </p:cNvPr>
          <p:cNvCxnSpPr>
            <a:cxnSpLocks/>
          </p:cNvCxnSpPr>
          <p:nvPr/>
        </p:nvCxnSpPr>
        <p:spPr>
          <a:xfrm flipH="1">
            <a:off x="2591831" y="1987367"/>
            <a:ext cx="20892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6F89D06-804C-721C-71C1-D9C84A42DFF4}"/>
              </a:ext>
            </a:extLst>
          </p:cNvPr>
          <p:cNvSpPr txBox="1"/>
          <p:nvPr/>
        </p:nvSpPr>
        <p:spPr>
          <a:xfrm>
            <a:off x="2636912" y="2056984"/>
            <a:ext cx="862685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Router</a:t>
            </a:r>
          </a:p>
        </p:txBody>
      </p:sp>
      <p:sp>
        <p:nvSpPr>
          <p:cNvPr id="16" name="Graphic 45" descr="Cloud">
            <a:extLst>
              <a:ext uri="{FF2B5EF4-FFF2-40B4-BE49-F238E27FC236}">
                <a16:creationId xmlns:a16="http://schemas.microsoft.com/office/drawing/2014/main" id="{659E5067-CD5C-B602-8CE0-D56635098499}"/>
              </a:ext>
            </a:extLst>
          </p:cNvPr>
          <p:cNvSpPr/>
          <p:nvPr/>
        </p:nvSpPr>
        <p:spPr>
          <a:xfrm>
            <a:off x="3870467" y="1676122"/>
            <a:ext cx="862685" cy="514350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CA" sz="1013" dirty="0"/>
              <a:t>Cloud owlcms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FD6CAC-8B5B-3FAE-CB5B-4B99C67926A5}"/>
              </a:ext>
            </a:extLst>
          </p:cNvPr>
          <p:cNvCxnSpPr>
            <a:cxnSpLocks/>
          </p:cNvCxnSpPr>
          <p:nvPr/>
        </p:nvCxnSpPr>
        <p:spPr>
          <a:xfrm flipH="1">
            <a:off x="3320988" y="1987367"/>
            <a:ext cx="61206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531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2" idx="2"/>
          </p:cNvCxnSpPr>
          <p:nvPr/>
        </p:nvCxnSpPr>
        <p:spPr>
          <a:xfrm flipH="1" flipV="1">
            <a:off x="2277748" y="1576633"/>
            <a:ext cx="20379" cy="932675"/>
          </a:xfrm>
          <a:prstGeom prst="bentConnector4">
            <a:avLst>
              <a:gd name="adj1" fmla="val -1433883"/>
              <a:gd name="adj2" fmla="val 100345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2C70ECE-016A-9A22-AD05-903DFA223D4B}"/>
              </a:ext>
            </a:extLst>
          </p:cNvPr>
          <p:cNvSpPr txBox="1"/>
          <p:nvPr/>
        </p:nvSpPr>
        <p:spPr>
          <a:xfrm>
            <a:off x="1574780" y="2670173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Warmup</a:t>
            </a:r>
            <a:br>
              <a:rPr lang="en-CA" sz="1013" noProof="1"/>
            </a:br>
            <a:r>
              <a:rPr lang="en-CA" sz="1013" noProof="1"/>
              <a:t>Scoreboard</a:t>
            </a:r>
          </a:p>
        </p:txBody>
      </p:sp>
      <p:pic>
        <p:nvPicPr>
          <p:cNvPr id="2" name="Graphic 1" descr="Smart Phone">
            <a:extLst>
              <a:ext uri="{FF2B5EF4-FFF2-40B4-BE49-F238E27FC236}">
                <a16:creationId xmlns:a16="http://schemas.microsoft.com/office/drawing/2014/main" id="{DE1EFAD3-AAC4-6993-9E82-C66AE2169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755762" y="2238126"/>
            <a:ext cx="542365" cy="542365"/>
          </a:xfrm>
          <a:prstGeom prst="rect">
            <a:avLst/>
          </a:prstGeom>
        </p:spPr>
      </p:pic>
      <p:pic>
        <p:nvPicPr>
          <p:cNvPr id="4" name="Graphic 3" descr="Laptop">
            <a:extLst>
              <a:ext uri="{FF2B5EF4-FFF2-40B4-BE49-F238E27FC236}">
                <a16:creationId xmlns:a16="http://schemas.microsoft.com/office/drawing/2014/main" id="{71177BFE-FADE-7C18-D6B3-3E3B81E8BD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7151" y="1331640"/>
            <a:ext cx="514350" cy="514350"/>
          </a:xfrm>
          <a:prstGeom prst="rect">
            <a:avLst/>
          </a:prstGeom>
        </p:spPr>
      </p:pic>
      <p:pic>
        <p:nvPicPr>
          <p:cNvPr id="5" name="Graphic 4" descr="Monitor with solid fill">
            <a:extLst>
              <a:ext uri="{FF2B5EF4-FFF2-40B4-BE49-F238E27FC236}">
                <a16:creationId xmlns:a16="http://schemas.microsoft.com/office/drawing/2014/main" id="{AE175444-22F3-196E-4B37-EA5DDDA72A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2510" y="1344301"/>
            <a:ext cx="463422" cy="463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25E54-90ED-D446-2418-B7072DA4D662}"/>
              </a:ext>
            </a:extLst>
          </p:cNvPr>
          <p:cNvSpPr txBox="1"/>
          <p:nvPr/>
        </p:nvSpPr>
        <p:spPr>
          <a:xfrm>
            <a:off x="693219" y="1637597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br>
              <a:rPr lang="en-CA" sz="1013" noProof="1"/>
            </a:br>
            <a:r>
              <a:rPr lang="en-CA" sz="1013" noProof="1"/>
              <a:t>Attempt</a:t>
            </a:r>
          </a:p>
          <a:p>
            <a:pPr algn="ctr">
              <a:lnSpc>
                <a:spcPct val="70000"/>
              </a:lnSpc>
            </a:pPr>
            <a:r>
              <a:rPr lang="en-CA" sz="1013" noProof="1"/>
              <a:t>Board TV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8A012F-F060-BB79-EFB2-D3E1AA20B274}"/>
              </a:ext>
            </a:extLst>
          </p:cNvPr>
          <p:cNvCxnSpPr>
            <a:endCxn id="5" idx="3"/>
          </p:cNvCxnSpPr>
          <p:nvPr/>
        </p:nvCxnSpPr>
        <p:spPr>
          <a:xfrm flipH="1">
            <a:off x="1375932" y="1572424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C13A1A-770F-2040-2A63-DA1FC1FDC402}"/>
              </a:ext>
            </a:extLst>
          </p:cNvPr>
          <p:cNvSpPr txBox="1"/>
          <p:nvPr/>
        </p:nvSpPr>
        <p:spPr>
          <a:xfrm>
            <a:off x="1376772" y="1435583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noProof="1"/>
              <a:t>HDMI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4A75B0-294B-B2FF-0D45-EB170E8CB7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370135" y="2355469"/>
            <a:ext cx="182880" cy="1346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943B5A-58B3-2F68-F921-E070BF2485A2}"/>
              </a:ext>
            </a:extLst>
          </p:cNvPr>
          <p:cNvSpPr txBox="1"/>
          <p:nvPr/>
        </p:nvSpPr>
        <p:spPr>
          <a:xfrm>
            <a:off x="1592796" y="1734069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Announcer</a:t>
            </a:r>
            <a:br>
              <a:rPr lang="en-CA" sz="1013" noProof="1"/>
            </a:br>
            <a:r>
              <a:rPr lang="en-CA" sz="1013" noProof="1"/>
              <a:t>Timekeeper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F89D06-804C-721C-71C1-D9C84A42DFF4}"/>
              </a:ext>
            </a:extLst>
          </p:cNvPr>
          <p:cNvSpPr txBox="1"/>
          <p:nvPr/>
        </p:nvSpPr>
        <p:spPr>
          <a:xfrm>
            <a:off x="2852936" y="2056984"/>
            <a:ext cx="587592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Router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D2CC5BC-4F24-A06C-F7FC-E9158707B87D}"/>
              </a:ext>
            </a:extLst>
          </p:cNvPr>
          <p:cNvCxnSpPr>
            <a:cxnSpLocks/>
          </p:cNvCxnSpPr>
          <p:nvPr/>
        </p:nvCxnSpPr>
        <p:spPr>
          <a:xfrm flipH="1">
            <a:off x="2591831" y="1987367"/>
            <a:ext cx="32017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C4367C66-B4EE-11B6-3D33-0B9732744A5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19758" b="39178"/>
          <a:stretch/>
        </p:blipFill>
        <p:spPr>
          <a:xfrm>
            <a:off x="2800759" y="1845990"/>
            <a:ext cx="710946" cy="29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02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985680E-6AB2-BF60-CFEB-6ED7AB3E08BA}"/>
              </a:ext>
            </a:extLst>
          </p:cNvPr>
          <p:cNvCxnSpPr>
            <a:cxnSpLocks/>
          </p:cNvCxnSpPr>
          <p:nvPr/>
        </p:nvCxnSpPr>
        <p:spPr>
          <a:xfrm flipH="1">
            <a:off x="2265985" y="2518643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94" idx="3"/>
          </p:cNvCxnSpPr>
          <p:nvPr/>
        </p:nvCxnSpPr>
        <p:spPr>
          <a:xfrm flipV="1">
            <a:off x="2177641" y="1576633"/>
            <a:ext cx="100107" cy="1953033"/>
          </a:xfrm>
          <a:prstGeom prst="bentConnector3">
            <a:avLst>
              <a:gd name="adj1" fmla="val 401429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2C70ECE-016A-9A22-AD05-903DFA223D4B}"/>
              </a:ext>
            </a:extLst>
          </p:cNvPr>
          <p:cNvSpPr txBox="1"/>
          <p:nvPr/>
        </p:nvSpPr>
        <p:spPr>
          <a:xfrm>
            <a:off x="1574780" y="2670173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Warmup</a:t>
            </a:r>
            <a:br>
              <a:rPr lang="en-CA" sz="1013" noProof="1"/>
            </a:br>
            <a:r>
              <a:rPr lang="en-CA" sz="1013" noProof="1"/>
              <a:t>Scoreboard</a:t>
            </a:r>
          </a:p>
        </p:txBody>
      </p:sp>
      <p:pic>
        <p:nvPicPr>
          <p:cNvPr id="94" name="Graphic 93" descr="Smart Phone">
            <a:extLst>
              <a:ext uri="{FF2B5EF4-FFF2-40B4-BE49-F238E27FC236}">
                <a16:creationId xmlns:a16="http://schemas.microsoft.com/office/drawing/2014/main" id="{7C77A85E-7AAA-8DAA-EC3F-67A83B132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466" y="3401078"/>
            <a:ext cx="257175" cy="257175"/>
          </a:xfrm>
          <a:prstGeom prst="rect">
            <a:avLst/>
          </a:prstGeom>
        </p:spPr>
      </p:pic>
      <p:pic>
        <p:nvPicPr>
          <p:cNvPr id="98" name="Graphic 97" descr="Smart Phone">
            <a:extLst>
              <a:ext uri="{FF2B5EF4-FFF2-40B4-BE49-F238E27FC236}">
                <a16:creationId xmlns:a16="http://schemas.microsoft.com/office/drawing/2014/main" id="{C185BAE4-F4A2-B662-61BA-B911E5DF1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2722" y="3400763"/>
            <a:ext cx="257175" cy="257175"/>
          </a:xfrm>
          <a:prstGeom prst="rect">
            <a:avLst/>
          </a:prstGeom>
        </p:spPr>
      </p:pic>
      <p:pic>
        <p:nvPicPr>
          <p:cNvPr id="99" name="Graphic 98" descr="Smart Phone">
            <a:extLst>
              <a:ext uri="{FF2B5EF4-FFF2-40B4-BE49-F238E27FC236}">
                <a16:creationId xmlns:a16="http://schemas.microsoft.com/office/drawing/2014/main" id="{371710D2-DDB3-16DC-BC2D-4ADDACCA5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4978" y="3400448"/>
            <a:ext cx="257175" cy="257175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0FECFE45-D370-6CD6-A81A-3660C17F15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293566" y="3347672"/>
            <a:ext cx="182880" cy="134684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8B3F18EF-195C-F030-D7F5-D1C95D7DFBFE}"/>
              </a:ext>
            </a:extLst>
          </p:cNvPr>
          <p:cNvSpPr txBox="1"/>
          <p:nvPr/>
        </p:nvSpPr>
        <p:spPr>
          <a:xfrm>
            <a:off x="692696" y="3370834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Referee</a:t>
            </a:r>
            <a:br>
              <a:rPr lang="en-CA" sz="1013" noProof="1"/>
            </a:br>
            <a:r>
              <a:rPr lang="en-CA" sz="1013" noProof="1"/>
              <a:t>phones</a:t>
            </a:r>
          </a:p>
        </p:txBody>
      </p:sp>
      <p:pic>
        <p:nvPicPr>
          <p:cNvPr id="2" name="Graphic 1" descr="Smart Phone">
            <a:extLst>
              <a:ext uri="{FF2B5EF4-FFF2-40B4-BE49-F238E27FC236}">
                <a16:creationId xmlns:a16="http://schemas.microsoft.com/office/drawing/2014/main" id="{DE1EFAD3-AAC4-6993-9E82-C66AE2169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755762" y="2238126"/>
            <a:ext cx="542365" cy="542365"/>
          </a:xfrm>
          <a:prstGeom prst="rect">
            <a:avLst/>
          </a:prstGeom>
        </p:spPr>
      </p:pic>
      <p:pic>
        <p:nvPicPr>
          <p:cNvPr id="4" name="Graphic 3" descr="Laptop">
            <a:extLst>
              <a:ext uri="{FF2B5EF4-FFF2-40B4-BE49-F238E27FC236}">
                <a16:creationId xmlns:a16="http://schemas.microsoft.com/office/drawing/2014/main" id="{71177BFE-FADE-7C18-D6B3-3E3B81E8BD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07151" y="1331640"/>
            <a:ext cx="514350" cy="514350"/>
          </a:xfrm>
          <a:prstGeom prst="rect">
            <a:avLst/>
          </a:prstGeom>
        </p:spPr>
      </p:pic>
      <p:pic>
        <p:nvPicPr>
          <p:cNvPr id="5" name="Graphic 4" descr="Monitor with solid fill">
            <a:extLst>
              <a:ext uri="{FF2B5EF4-FFF2-40B4-BE49-F238E27FC236}">
                <a16:creationId xmlns:a16="http://schemas.microsoft.com/office/drawing/2014/main" id="{AE175444-22F3-196E-4B37-EA5DDDA72A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2510" y="1344301"/>
            <a:ext cx="463422" cy="463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25E54-90ED-D446-2418-B7072DA4D662}"/>
              </a:ext>
            </a:extLst>
          </p:cNvPr>
          <p:cNvSpPr txBox="1"/>
          <p:nvPr/>
        </p:nvSpPr>
        <p:spPr>
          <a:xfrm>
            <a:off x="693219" y="1637597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br>
              <a:rPr lang="en-CA" sz="1013" noProof="1"/>
            </a:br>
            <a:r>
              <a:rPr lang="en-CA" sz="1013" noProof="1"/>
              <a:t>Attempt</a:t>
            </a:r>
          </a:p>
          <a:p>
            <a:pPr algn="ctr">
              <a:lnSpc>
                <a:spcPct val="70000"/>
              </a:lnSpc>
            </a:pPr>
            <a:r>
              <a:rPr lang="en-CA" sz="1013" noProof="1"/>
              <a:t>Board TV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8A012F-F060-BB79-EFB2-D3E1AA20B274}"/>
              </a:ext>
            </a:extLst>
          </p:cNvPr>
          <p:cNvCxnSpPr>
            <a:endCxn id="5" idx="3"/>
          </p:cNvCxnSpPr>
          <p:nvPr/>
        </p:nvCxnSpPr>
        <p:spPr>
          <a:xfrm flipH="1">
            <a:off x="1375932" y="1572424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C13A1A-770F-2040-2A63-DA1FC1FDC402}"/>
              </a:ext>
            </a:extLst>
          </p:cNvPr>
          <p:cNvSpPr txBox="1"/>
          <p:nvPr/>
        </p:nvSpPr>
        <p:spPr>
          <a:xfrm>
            <a:off x="1450104" y="1408031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noProof="1"/>
              <a:t>HDMI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4A75B0-294B-B2FF-0D45-EB170E8CB7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370135" y="2355469"/>
            <a:ext cx="182880" cy="1346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943B5A-58B3-2F68-F921-E070BF2485A2}"/>
              </a:ext>
            </a:extLst>
          </p:cNvPr>
          <p:cNvSpPr txBox="1"/>
          <p:nvPr/>
        </p:nvSpPr>
        <p:spPr>
          <a:xfrm>
            <a:off x="1613644" y="1809369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Announcer</a:t>
            </a:r>
            <a:br>
              <a:rPr lang="en-CA" sz="1013" noProof="1"/>
            </a:br>
            <a:r>
              <a:rPr lang="en-CA" sz="1013" noProof="1"/>
              <a:t>Timekeeper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835017-B675-DB19-08D2-C453064FC5BF}"/>
              </a:ext>
            </a:extLst>
          </p:cNvPr>
          <p:cNvCxnSpPr>
            <a:cxnSpLocks/>
          </p:cNvCxnSpPr>
          <p:nvPr/>
        </p:nvCxnSpPr>
        <p:spPr>
          <a:xfrm flipH="1">
            <a:off x="2591831" y="1987367"/>
            <a:ext cx="32017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>
            <a:extLst>
              <a:ext uri="{FF2B5EF4-FFF2-40B4-BE49-F238E27FC236}">
                <a16:creationId xmlns:a16="http://schemas.microsoft.com/office/drawing/2014/main" id="{E3AA4B1F-65CE-C7D9-B241-14D1004A236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19758" b="39178"/>
          <a:stretch/>
        </p:blipFill>
        <p:spPr>
          <a:xfrm>
            <a:off x="2800759" y="1845990"/>
            <a:ext cx="710946" cy="29194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F73E6C4-8043-1D1E-9E53-664A0DDF06E3}"/>
              </a:ext>
            </a:extLst>
          </p:cNvPr>
          <p:cNvSpPr txBox="1"/>
          <p:nvPr/>
        </p:nvSpPr>
        <p:spPr>
          <a:xfrm>
            <a:off x="3335518" y="1862060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Competition</a:t>
            </a:r>
            <a:br>
              <a:rPr lang="en-CA" sz="1013" noProof="1"/>
            </a:br>
            <a:r>
              <a:rPr lang="en-CA" sz="1013" noProof="1"/>
              <a:t>Router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124003-31F3-8C61-CF67-E3A8DF1B6FBD}"/>
              </a:ext>
            </a:extLst>
          </p:cNvPr>
          <p:cNvSpPr txBox="1"/>
          <p:nvPr/>
        </p:nvSpPr>
        <p:spPr>
          <a:xfrm>
            <a:off x="1761860" y="1263451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>
                <a:solidFill>
                  <a:schemeClr val="accent1"/>
                </a:solidFill>
              </a:rPr>
              <a:t>owlcms</a:t>
            </a:r>
          </a:p>
        </p:txBody>
      </p:sp>
    </p:spTree>
    <p:extLst>
      <p:ext uri="{BB962C8B-B14F-4D97-AF65-F5344CB8AC3E}">
        <p14:creationId xmlns:p14="http://schemas.microsoft.com/office/powerpoint/2010/main" val="1925445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985680E-6AB2-BF60-CFEB-6ED7AB3E08BA}"/>
              </a:ext>
            </a:extLst>
          </p:cNvPr>
          <p:cNvCxnSpPr>
            <a:cxnSpLocks/>
          </p:cNvCxnSpPr>
          <p:nvPr/>
        </p:nvCxnSpPr>
        <p:spPr>
          <a:xfrm flipH="1">
            <a:off x="2265985" y="2518643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94" idx="3"/>
          </p:cNvCxnSpPr>
          <p:nvPr/>
        </p:nvCxnSpPr>
        <p:spPr>
          <a:xfrm flipV="1">
            <a:off x="2177641" y="1576633"/>
            <a:ext cx="100107" cy="1953033"/>
          </a:xfrm>
          <a:prstGeom prst="bentConnector3">
            <a:avLst>
              <a:gd name="adj1" fmla="val 401429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2C70ECE-016A-9A22-AD05-903DFA223D4B}"/>
              </a:ext>
            </a:extLst>
          </p:cNvPr>
          <p:cNvSpPr txBox="1"/>
          <p:nvPr/>
        </p:nvSpPr>
        <p:spPr>
          <a:xfrm>
            <a:off x="1574780" y="2670173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Warmup</a:t>
            </a:r>
            <a:br>
              <a:rPr lang="en-CA" sz="1013" noProof="1"/>
            </a:br>
            <a:r>
              <a:rPr lang="en-CA" sz="1013" noProof="1"/>
              <a:t>Scoreboard</a:t>
            </a:r>
          </a:p>
        </p:txBody>
      </p:sp>
      <p:pic>
        <p:nvPicPr>
          <p:cNvPr id="94" name="Graphic 93" descr="Smart Phone">
            <a:extLst>
              <a:ext uri="{FF2B5EF4-FFF2-40B4-BE49-F238E27FC236}">
                <a16:creationId xmlns:a16="http://schemas.microsoft.com/office/drawing/2014/main" id="{7C77A85E-7AAA-8DAA-EC3F-67A83B132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466" y="3401078"/>
            <a:ext cx="257175" cy="257175"/>
          </a:xfrm>
          <a:prstGeom prst="rect">
            <a:avLst/>
          </a:prstGeom>
        </p:spPr>
      </p:pic>
      <p:pic>
        <p:nvPicPr>
          <p:cNvPr id="98" name="Graphic 97" descr="Smart Phone">
            <a:extLst>
              <a:ext uri="{FF2B5EF4-FFF2-40B4-BE49-F238E27FC236}">
                <a16:creationId xmlns:a16="http://schemas.microsoft.com/office/drawing/2014/main" id="{C185BAE4-F4A2-B662-61BA-B911E5DF1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2722" y="3400763"/>
            <a:ext cx="257175" cy="257175"/>
          </a:xfrm>
          <a:prstGeom prst="rect">
            <a:avLst/>
          </a:prstGeom>
        </p:spPr>
      </p:pic>
      <p:pic>
        <p:nvPicPr>
          <p:cNvPr id="99" name="Graphic 98" descr="Smart Phone">
            <a:extLst>
              <a:ext uri="{FF2B5EF4-FFF2-40B4-BE49-F238E27FC236}">
                <a16:creationId xmlns:a16="http://schemas.microsoft.com/office/drawing/2014/main" id="{371710D2-DDB3-16DC-BC2D-4ADDACCA5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4978" y="3400448"/>
            <a:ext cx="257175" cy="257175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0FECFE45-D370-6CD6-A81A-3660C17F15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293566" y="3347672"/>
            <a:ext cx="182880" cy="134684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8B3F18EF-195C-F030-D7F5-D1C95D7DFBFE}"/>
              </a:ext>
            </a:extLst>
          </p:cNvPr>
          <p:cNvSpPr txBox="1"/>
          <p:nvPr/>
        </p:nvSpPr>
        <p:spPr>
          <a:xfrm>
            <a:off x="692696" y="3370834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Referee</a:t>
            </a:r>
            <a:br>
              <a:rPr lang="en-CA" sz="1013" noProof="1"/>
            </a:br>
            <a:r>
              <a:rPr lang="en-CA" sz="1013" noProof="1"/>
              <a:t>phones</a:t>
            </a:r>
          </a:p>
        </p:txBody>
      </p:sp>
      <p:pic>
        <p:nvPicPr>
          <p:cNvPr id="2" name="Graphic 1" descr="Smart Phone">
            <a:extLst>
              <a:ext uri="{FF2B5EF4-FFF2-40B4-BE49-F238E27FC236}">
                <a16:creationId xmlns:a16="http://schemas.microsoft.com/office/drawing/2014/main" id="{DE1EFAD3-AAC4-6993-9E82-C66AE2169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755762" y="2238126"/>
            <a:ext cx="542365" cy="542365"/>
          </a:xfrm>
          <a:prstGeom prst="rect">
            <a:avLst/>
          </a:prstGeom>
        </p:spPr>
      </p:pic>
      <p:pic>
        <p:nvPicPr>
          <p:cNvPr id="4" name="Graphic 3" descr="Laptop">
            <a:extLst>
              <a:ext uri="{FF2B5EF4-FFF2-40B4-BE49-F238E27FC236}">
                <a16:creationId xmlns:a16="http://schemas.microsoft.com/office/drawing/2014/main" id="{71177BFE-FADE-7C18-D6B3-3E3B81E8BD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07151" y="1331640"/>
            <a:ext cx="514350" cy="514350"/>
          </a:xfrm>
          <a:prstGeom prst="rect">
            <a:avLst/>
          </a:prstGeom>
        </p:spPr>
      </p:pic>
      <p:pic>
        <p:nvPicPr>
          <p:cNvPr id="5" name="Graphic 4" descr="Monitor with solid fill">
            <a:extLst>
              <a:ext uri="{FF2B5EF4-FFF2-40B4-BE49-F238E27FC236}">
                <a16:creationId xmlns:a16="http://schemas.microsoft.com/office/drawing/2014/main" id="{AE175444-22F3-196E-4B37-EA5DDDA72A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2510" y="1344301"/>
            <a:ext cx="463422" cy="463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25E54-90ED-D446-2418-B7072DA4D662}"/>
              </a:ext>
            </a:extLst>
          </p:cNvPr>
          <p:cNvSpPr txBox="1"/>
          <p:nvPr/>
        </p:nvSpPr>
        <p:spPr>
          <a:xfrm>
            <a:off x="693219" y="1637597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br>
              <a:rPr lang="en-CA" sz="1013" noProof="1"/>
            </a:br>
            <a:r>
              <a:rPr lang="en-CA" sz="1013" noProof="1"/>
              <a:t>Attempt</a:t>
            </a:r>
          </a:p>
          <a:p>
            <a:pPr algn="ctr">
              <a:lnSpc>
                <a:spcPct val="70000"/>
              </a:lnSpc>
            </a:pPr>
            <a:r>
              <a:rPr lang="en-CA" sz="1013" noProof="1"/>
              <a:t>Board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8A012F-F060-BB79-EFB2-D3E1AA20B274}"/>
              </a:ext>
            </a:extLst>
          </p:cNvPr>
          <p:cNvCxnSpPr>
            <a:endCxn id="5" idx="3"/>
          </p:cNvCxnSpPr>
          <p:nvPr/>
        </p:nvCxnSpPr>
        <p:spPr>
          <a:xfrm flipH="1">
            <a:off x="1375932" y="1572424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C13A1A-770F-2040-2A63-DA1FC1FDC402}"/>
              </a:ext>
            </a:extLst>
          </p:cNvPr>
          <p:cNvSpPr txBox="1"/>
          <p:nvPr/>
        </p:nvSpPr>
        <p:spPr>
          <a:xfrm>
            <a:off x="1450104" y="1408031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noProof="1"/>
              <a:t>HDMI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4A75B0-294B-B2FF-0D45-EB170E8CB7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370135" y="2355469"/>
            <a:ext cx="182880" cy="1346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943B5A-58B3-2F68-F921-E070BF2485A2}"/>
              </a:ext>
            </a:extLst>
          </p:cNvPr>
          <p:cNvSpPr txBox="1"/>
          <p:nvPr/>
        </p:nvSpPr>
        <p:spPr>
          <a:xfrm>
            <a:off x="1592796" y="1734069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Announcer</a:t>
            </a:r>
            <a:br>
              <a:rPr lang="en-CA" sz="1013" noProof="1"/>
            </a:br>
            <a:r>
              <a:rPr lang="en-CA" sz="1013" noProof="1"/>
              <a:t>Timekeeper</a:t>
            </a:r>
          </a:p>
        </p:txBody>
      </p:sp>
      <p:sp>
        <p:nvSpPr>
          <p:cNvPr id="16" name="Graphic 45" descr="Cloud">
            <a:extLst>
              <a:ext uri="{FF2B5EF4-FFF2-40B4-BE49-F238E27FC236}">
                <a16:creationId xmlns:a16="http://schemas.microsoft.com/office/drawing/2014/main" id="{659E5067-CD5C-B602-8CE0-D56635098499}"/>
              </a:ext>
            </a:extLst>
          </p:cNvPr>
          <p:cNvSpPr/>
          <p:nvPr/>
        </p:nvSpPr>
        <p:spPr>
          <a:xfrm>
            <a:off x="3206147" y="1691680"/>
            <a:ext cx="862685" cy="514350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en-CA" sz="1013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FD6CAC-8B5B-3FAE-CB5B-4B99C67926A5}"/>
              </a:ext>
            </a:extLst>
          </p:cNvPr>
          <p:cNvCxnSpPr>
            <a:cxnSpLocks/>
          </p:cNvCxnSpPr>
          <p:nvPr/>
        </p:nvCxnSpPr>
        <p:spPr>
          <a:xfrm flipH="1">
            <a:off x="2604416" y="1987367"/>
            <a:ext cx="61206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0870F73-1342-E5B8-E62A-EB1E7E6CC130}"/>
              </a:ext>
            </a:extLst>
          </p:cNvPr>
          <p:cNvSpPr txBox="1"/>
          <p:nvPr/>
        </p:nvSpPr>
        <p:spPr>
          <a:xfrm>
            <a:off x="3124720" y="1801433"/>
            <a:ext cx="1012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Cloud owlcms</a:t>
            </a:r>
          </a:p>
          <a:p>
            <a:pPr algn="ctr"/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41938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5F138-98C1-DD62-4F7D-88A9EA7F7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55F6BB59-F191-4E84-C9E4-5BC1B97CDA70}"/>
              </a:ext>
            </a:extLst>
          </p:cNvPr>
          <p:cNvSpPr/>
          <p:nvPr/>
        </p:nvSpPr>
        <p:spPr>
          <a:xfrm>
            <a:off x="5229200" y="2411172"/>
            <a:ext cx="1405154" cy="41856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pPr algn="ctr"/>
            <a:r>
              <a:rPr lang="en-CA" dirty="0"/>
              <a:t>Internet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E2F9F6-DF5B-A93B-3A9F-A310F7399218}"/>
              </a:ext>
            </a:extLst>
          </p:cNvPr>
          <p:cNvSpPr txBox="1"/>
          <p:nvPr/>
        </p:nvSpPr>
        <p:spPr>
          <a:xfrm>
            <a:off x="4096124" y="3379048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13" dirty="0">
                <a:solidFill>
                  <a:schemeClr val="accent1"/>
                </a:solidFill>
              </a:rPr>
              <a:t>owlcms</a:t>
            </a:r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9E272A4B-55EE-96DD-7971-0C13C91C2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7749" y="2863532"/>
            <a:ext cx="561081" cy="509139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546C45DD-A906-D204-CE09-8D8AFC625027}"/>
              </a:ext>
            </a:extLst>
          </p:cNvPr>
          <p:cNvSpPr txBox="1"/>
          <p:nvPr/>
        </p:nvSpPr>
        <p:spPr>
          <a:xfrm>
            <a:off x="5258455" y="3281937"/>
            <a:ext cx="127504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13" dirty="0"/>
              <a:t>Publicresults </a:t>
            </a:r>
            <a:r>
              <a:rPr lang="en-CA" sz="1013" dirty="0" err="1"/>
              <a:t>fly.dev</a:t>
            </a:r>
            <a:endParaRPr lang="en-CA" sz="1013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CEEF105-86C0-3FE9-6C53-FF7D64C493DB}"/>
              </a:ext>
            </a:extLst>
          </p:cNvPr>
          <p:cNvCxnSpPr>
            <a:cxnSpLocks/>
            <a:stCxn id="7" idx="3"/>
            <a:endCxn id="92" idx="0"/>
          </p:cNvCxnSpPr>
          <p:nvPr/>
        </p:nvCxnSpPr>
        <p:spPr>
          <a:xfrm flipH="1">
            <a:off x="5687967" y="3118102"/>
            <a:ext cx="360863" cy="720753"/>
          </a:xfrm>
          <a:prstGeom prst="curvedConnector4">
            <a:avLst>
              <a:gd name="adj1" fmla="val -63348"/>
              <a:gd name="adj2" fmla="val 6766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91" descr="Smart Phone">
            <a:extLst>
              <a:ext uri="{FF2B5EF4-FFF2-40B4-BE49-F238E27FC236}">
                <a16:creationId xmlns:a16="http://schemas.microsoft.com/office/drawing/2014/main" id="{E973FCCC-FB76-0FE8-00D3-B3C86AD930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9379" y="3838855"/>
            <a:ext cx="257175" cy="257175"/>
          </a:xfrm>
          <a:prstGeom prst="rect">
            <a:avLst/>
          </a:prstGeom>
        </p:spPr>
      </p:pic>
      <p:pic>
        <p:nvPicPr>
          <p:cNvPr id="269" name="Graphic 268">
            <a:extLst>
              <a:ext uri="{FF2B5EF4-FFF2-40B4-BE49-F238E27FC236}">
                <a16:creationId xmlns:a16="http://schemas.microsoft.com/office/drawing/2014/main" id="{73C69428-EB28-9EEE-99B7-0F1AE2ED677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t="19758" b="39178"/>
          <a:stretch/>
        </p:blipFill>
        <p:spPr>
          <a:xfrm>
            <a:off x="4022721" y="4930390"/>
            <a:ext cx="710946" cy="291944"/>
          </a:xfrm>
          <a:prstGeom prst="rect">
            <a:avLst/>
          </a:prstGeom>
        </p:spPr>
      </p:pic>
      <p:sp>
        <p:nvSpPr>
          <p:cNvPr id="355" name="TextBox 354">
            <a:extLst>
              <a:ext uri="{FF2B5EF4-FFF2-40B4-BE49-F238E27FC236}">
                <a16:creationId xmlns:a16="http://schemas.microsoft.com/office/drawing/2014/main" id="{2415C075-B0A3-D6B5-31AC-9A2B56CC1FC9}"/>
              </a:ext>
            </a:extLst>
          </p:cNvPr>
          <p:cNvSpPr txBox="1"/>
          <p:nvPr/>
        </p:nvSpPr>
        <p:spPr>
          <a:xfrm>
            <a:off x="5449717" y="5523565"/>
            <a:ext cx="939371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13" dirty="0"/>
              <a:t>Facebook/</a:t>
            </a:r>
            <a:br>
              <a:rPr lang="en-CA" sz="1013" dirty="0"/>
            </a:br>
            <a:r>
              <a:rPr lang="en-CA" sz="1013" dirty="0"/>
              <a:t>YouTube Live Streaming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05E5E1CF-3ABC-59FA-E9BC-2BB82AA1B1AA}"/>
              </a:ext>
            </a:extLst>
          </p:cNvPr>
          <p:cNvSpPr txBox="1"/>
          <p:nvPr/>
        </p:nvSpPr>
        <p:spPr>
          <a:xfrm>
            <a:off x="3953008" y="4709451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Competition</a:t>
            </a:r>
            <a:br>
              <a:rPr lang="en-CA" sz="1013" dirty="0"/>
            </a:br>
            <a:r>
              <a:rPr lang="en-CA" sz="1013" dirty="0"/>
              <a:t>Router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1BC0E07-9136-9940-5E5B-194E5C7BE1FF}"/>
              </a:ext>
            </a:extLst>
          </p:cNvPr>
          <p:cNvSpPr txBox="1"/>
          <p:nvPr/>
        </p:nvSpPr>
        <p:spPr>
          <a:xfrm>
            <a:off x="5660235" y="3818178"/>
            <a:ext cx="98088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Phone/remote Scoreboards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761F9B1-E060-7682-49C9-D1422EFA7625}"/>
              </a:ext>
            </a:extLst>
          </p:cNvPr>
          <p:cNvGrpSpPr/>
          <p:nvPr/>
        </p:nvGrpSpPr>
        <p:grpSpPr>
          <a:xfrm>
            <a:off x="2044557" y="8042"/>
            <a:ext cx="768159" cy="547716"/>
            <a:chOff x="2148148" y="108717"/>
            <a:chExt cx="768159" cy="547716"/>
          </a:xfrm>
        </p:grpSpPr>
        <p:pic>
          <p:nvPicPr>
            <p:cNvPr id="5" name="Graphic 4" descr="Laptop">
              <a:extLst>
                <a:ext uri="{FF2B5EF4-FFF2-40B4-BE49-F238E27FC236}">
                  <a16:creationId xmlns:a16="http://schemas.microsoft.com/office/drawing/2014/main" id="{543B7A54-AE17-D793-B59D-E34762934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13501" y="108717"/>
              <a:ext cx="437452" cy="45624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280570-C615-19EA-ED1D-C03A70D5B560}"/>
                </a:ext>
              </a:extLst>
            </p:cNvPr>
            <p:cNvSpPr txBox="1"/>
            <p:nvPr/>
          </p:nvSpPr>
          <p:spPr>
            <a:xfrm>
              <a:off x="2148148" y="408224"/>
              <a:ext cx="76815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13" dirty="0"/>
                <a:t>Announcer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3D88D70-6FD3-89B6-7A50-57C44BDEE3B1}"/>
              </a:ext>
            </a:extLst>
          </p:cNvPr>
          <p:cNvGrpSpPr/>
          <p:nvPr/>
        </p:nvGrpSpPr>
        <p:grpSpPr>
          <a:xfrm>
            <a:off x="1815327" y="2248341"/>
            <a:ext cx="1242649" cy="561726"/>
            <a:chOff x="1918918" y="1829911"/>
            <a:chExt cx="1242649" cy="561726"/>
          </a:xfrm>
        </p:grpSpPr>
        <p:pic>
          <p:nvPicPr>
            <p:cNvPr id="33" name="Graphic 32" descr="Laptop">
              <a:extLst>
                <a:ext uri="{FF2B5EF4-FFF2-40B4-BE49-F238E27FC236}">
                  <a16:creationId xmlns:a16="http://schemas.microsoft.com/office/drawing/2014/main" id="{6FE9B320-E398-F632-AC2C-3D928C825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13501" y="1829911"/>
              <a:ext cx="437452" cy="456245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9EB6B41-EB22-30A1-4163-DA9B64302DDF}"/>
                </a:ext>
              </a:extLst>
            </p:cNvPr>
            <p:cNvSpPr txBox="1"/>
            <p:nvPr/>
          </p:nvSpPr>
          <p:spPr>
            <a:xfrm>
              <a:off x="1918918" y="2143428"/>
              <a:ext cx="124264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Athlete-facing</a:t>
              </a:r>
              <a:r>
                <a:rPr lang="fr-CA" sz="1013" dirty="0"/>
                <a:t> </a:t>
              </a:r>
              <a:r>
                <a:rPr lang="fr-CA" sz="1013" dirty="0" err="1"/>
                <a:t>Clock</a:t>
              </a:r>
              <a:endParaRPr lang="fr-CA" sz="1013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7A8EA4A-2D8B-24BE-E134-651C3CBDCCBD}"/>
              </a:ext>
            </a:extLst>
          </p:cNvPr>
          <p:cNvGrpSpPr/>
          <p:nvPr/>
        </p:nvGrpSpPr>
        <p:grpSpPr>
          <a:xfrm>
            <a:off x="2209910" y="5146429"/>
            <a:ext cx="437452" cy="586249"/>
            <a:chOff x="2313501" y="2966382"/>
            <a:chExt cx="437452" cy="586249"/>
          </a:xfrm>
        </p:grpSpPr>
        <p:pic>
          <p:nvPicPr>
            <p:cNvPr id="37" name="Graphic 36" descr="Laptop">
              <a:extLst>
                <a:ext uri="{FF2B5EF4-FFF2-40B4-BE49-F238E27FC236}">
                  <a16:creationId xmlns:a16="http://schemas.microsoft.com/office/drawing/2014/main" id="{243CFCE8-224E-939A-8946-D6F807E47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13501" y="2966382"/>
              <a:ext cx="437452" cy="456245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05D5294-629C-C53B-871F-A3906A7B74D0}"/>
                </a:ext>
              </a:extLst>
            </p:cNvPr>
            <p:cNvSpPr txBox="1"/>
            <p:nvPr/>
          </p:nvSpPr>
          <p:spPr>
            <a:xfrm>
              <a:off x="2332493" y="3304422"/>
              <a:ext cx="399468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13" dirty="0"/>
                <a:t>Jury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379EF0B-F981-F0E9-90B0-3889D5B77991}"/>
              </a:ext>
            </a:extLst>
          </p:cNvPr>
          <p:cNvGrpSpPr/>
          <p:nvPr/>
        </p:nvGrpSpPr>
        <p:grpSpPr>
          <a:xfrm>
            <a:off x="102626" y="2240290"/>
            <a:ext cx="232013" cy="118656"/>
            <a:chOff x="921224" y="2236645"/>
            <a:chExt cx="934872" cy="46652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2EB3E2B-76B4-2822-BFB5-DA1FD1DDF5A9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41" name="Graphic 40" descr="Close with solid fill">
              <a:extLst>
                <a:ext uri="{FF2B5EF4-FFF2-40B4-BE49-F238E27FC236}">
                  <a16:creationId xmlns:a16="http://schemas.microsoft.com/office/drawing/2014/main" id="{87A7C023-FEDC-C399-D26A-23D8E16E4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3" name="Graphic 42" descr="Checkmark with solid fill">
              <a:extLst>
                <a:ext uri="{FF2B5EF4-FFF2-40B4-BE49-F238E27FC236}">
                  <a16:creationId xmlns:a16="http://schemas.microsoft.com/office/drawing/2014/main" id="{F785BAF5-4809-4D1F-12AD-FC45E6010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4DCBED5-F4D7-0DCF-2949-FD8F3E6A186D}"/>
              </a:ext>
            </a:extLst>
          </p:cNvPr>
          <p:cNvGrpSpPr/>
          <p:nvPr/>
        </p:nvGrpSpPr>
        <p:grpSpPr>
          <a:xfrm>
            <a:off x="102626" y="2392690"/>
            <a:ext cx="232013" cy="118656"/>
            <a:chOff x="921224" y="2236645"/>
            <a:chExt cx="934872" cy="46652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47DCB3A-0E6C-C6D9-1CE0-179974FB2993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49" name="Graphic 48" descr="Close with solid fill">
              <a:extLst>
                <a:ext uri="{FF2B5EF4-FFF2-40B4-BE49-F238E27FC236}">
                  <a16:creationId xmlns:a16="http://schemas.microsoft.com/office/drawing/2014/main" id="{19812775-0338-B8BA-B48F-D44BD8E39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59" name="Graphic 58" descr="Checkmark with solid fill">
              <a:extLst>
                <a:ext uri="{FF2B5EF4-FFF2-40B4-BE49-F238E27FC236}">
                  <a16:creationId xmlns:a16="http://schemas.microsoft.com/office/drawing/2014/main" id="{34EA3899-37E7-E82D-8DEA-2145A8395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52EF50B-00C1-71AB-A645-64A9BF68ABCA}"/>
              </a:ext>
            </a:extLst>
          </p:cNvPr>
          <p:cNvGrpSpPr/>
          <p:nvPr/>
        </p:nvGrpSpPr>
        <p:grpSpPr>
          <a:xfrm>
            <a:off x="102626" y="2545090"/>
            <a:ext cx="232013" cy="118656"/>
            <a:chOff x="921224" y="2236645"/>
            <a:chExt cx="934872" cy="46652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C01C9C8-29C8-A458-17DC-39283B6CBEEA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64" name="Graphic 63" descr="Close with solid fill">
              <a:extLst>
                <a:ext uri="{FF2B5EF4-FFF2-40B4-BE49-F238E27FC236}">
                  <a16:creationId xmlns:a16="http://schemas.microsoft.com/office/drawing/2014/main" id="{57ED2CCC-8851-D9A5-0AA0-E07F234EF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66" name="Graphic 65" descr="Checkmark with solid fill">
              <a:extLst>
                <a:ext uri="{FF2B5EF4-FFF2-40B4-BE49-F238E27FC236}">
                  <a16:creationId xmlns:a16="http://schemas.microsoft.com/office/drawing/2014/main" id="{40130672-2AA9-9719-A6B2-6EEFFFF7B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21C62C89-6CA9-2A16-59DD-535CA9334742}"/>
              </a:ext>
            </a:extLst>
          </p:cNvPr>
          <p:cNvSpPr/>
          <p:nvPr/>
        </p:nvSpPr>
        <p:spPr>
          <a:xfrm>
            <a:off x="600909" y="2379990"/>
            <a:ext cx="152613" cy="183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A024A57-A543-1B30-3352-C8289AE582F1}"/>
              </a:ext>
            </a:extLst>
          </p:cNvPr>
          <p:cNvSpPr/>
          <p:nvPr/>
        </p:nvSpPr>
        <p:spPr>
          <a:xfrm>
            <a:off x="506631" y="5262003"/>
            <a:ext cx="341168" cy="2201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D304134-6D40-B394-F954-B067B5272670}"/>
              </a:ext>
            </a:extLst>
          </p:cNvPr>
          <p:cNvGrpSpPr/>
          <p:nvPr/>
        </p:nvGrpSpPr>
        <p:grpSpPr>
          <a:xfrm>
            <a:off x="88388" y="5145163"/>
            <a:ext cx="232013" cy="118656"/>
            <a:chOff x="921224" y="2236645"/>
            <a:chExt cx="934872" cy="46652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1153DE4-EFA8-F683-49D9-54F2BDED8740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83" name="Graphic 82" descr="Close with solid fill">
              <a:extLst>
                <a:ext uri="{FF2B5EF4-FFF2-40B4-BE49-F238E27FC236}">
                  <a16:creationId xmlns:a16="http://schemas.microsoft.com/office/drawing/2014/main" id="{5DEE42D0-513C-E3F1-1CFB-2459FA0DE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84" name="Graphic 83" descr="Checkmark with solid fill">
              <a:extLst>
                <a:ext uri="{FF2B5EF4-FFF2-40B4-BE49-F238E27FC236}">
                  <a16:creationId xmlns:a16="http://schemas.microsoft.com/office/drawing/2014/main" id="{3F7644A7-72F3-0F66-9CC7-568BA2635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A3E2366-E5D4-3E05-F6E6-D6BDB4C0EFC5}"/>
              </a:ext>
            </a:extLst>
          </p:cNvPr>
          <p:cNvGrpSpPr/>
          <p:nvPr/>
        </p:nvGrpSpPr>
        <p:grpSpPr>
          <a:xfrm>
            <a:off x="88388" y="5297563"/>
            <a:ext cx="232013" cy="118656"/>
            <a:chOff x="921224" y="2236645"/>
            <a:chExt cx="934872" cy="46652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69ACBA7-0847-AC7C-4A13-7869C1DDEECC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88" name="Graphic 87" descr="Close with solid fill">
              <a:extLst>
                <a:ext uri="{FF2B5EF4-FFF2-40B4-BE49-F238E27FC236}">
                  <a16:creationId xmlns:a16="http://schemas.microsoft.com/office/drawing/2014/main" id="{AE9C6757-2BFB-CF62-C350-E5A9F0109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90" name="Graphic 89" descr="Checkmark with solid fill">
              <a:extLst>
                <a:ext uri="{FF2B5EF4-FFF2-40B4-BE49-F238E27FC236}">
                  <a16:creationId xmlns:a16="http://schemas.microsoft.com/office/drawing/2014/main" id="{A0040147-BC54-CBA6-9360-874D2E087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BE7F976-62EF-1357-47D2-FF0C4E701B44}"/>
              </a:ext>
            </a:extLst>
          </p:cNvPr>
          <p:cNvGrpSpPr/>
          <p:nvPr/>
        </p:nvGrpSpPr>
        <p:grpSpPr>
          <a:xfrm>
            <a:off x="88388" y="5449963"/>
            <a:ext cx="232013" cy="118656"/>
            <a:chOff x="921224" y="2236645"/>
            <a:chExt cx="934872" cy="466520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8C4D527-E94B-7350-D2C0-D8EF4F45A3B2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94" name="Graphic 93" descr="Close with solid fill">
              <a:extLst>
                <a:ext uri="{FF2B5EF4-FFF2-40B4-BE49-F238E27FC236}">
                  <a16:creationId xmlns:a16="http://schemas.microsoft.com/office/drawing/2014/main" id="{3B2928B3-2348-5E43-7F68-61EC0960A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95" name="Graphic 94" descr="Checkmark with solid fill">
              <a:extLst>
                <a:ext uri="{FF2B5EF4-FFF2-40B4-BE49-F238E27FC236}">
                  <a16:creationId xmlns:a16="http://schemas.microsoft.com/office/drawing/2014/main" id="{73124610-7728-F3AB-1097-BDE6766E1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E4E7AD2A-9EF7-49A4-01D0-7BD26E51979F}"/>
              </a:ext>
            </a:extLst>
          </p:cNvPr>
          <p:cNvSpPr txBox="1"/>
          <p:nvPr/>
        </p:nvSpPr>
        <p:spPr>
          <a:xfrm>
            <a:off x="441345" y="5487035"/>
            <a:ext cx="469686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Jury</a:t>
            </a:r>
            <a:br>
              <a:rPr lang="en-CA" sz="1013" dirty="0"/>
            </a:br>
            <a:r>
              <a:rPr lang="en-CA" sz="1013" dirty="0"/>
              <a:t>Box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9A5C47E-56AC-5A56-800D-4BB62D681E18}"/>
              </a:ext>
            </a:extLst>
          </p:cNvPr>
          <p:cNvSpPr txBox="1"/>
          <p:nvPr/>
        </p:nvSpPr>
        <p:spPr>
          <a:xfrm>
            <a:off x="368210" y="2569590"/>
            <a:ext cx="615956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Referee</a:t>
            </a:r>
            <a:br>
              <a:rPr lang="en-CA" sz="1013" dirty="0"/>
            </a:br>
            <a:r>
              <a:rPr lang="en-CA" sz="1013" dirty="0"/>
              <a:t>Box +</a:t>
            </a:r>
            <a:br>
              <a:rPr lang="en-CA" sz="1013" dirty="0"/>
            </a:br>
            <a:r>
              <a:rPr lang="en-CA" sz="1013" dirty="0"/>
              <a:t>Down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15A71CBF-D665-40A3-6FEF-4F43B2D9FBB3}"/>
              </a:ext>
            </a:extLst>
          </p:cNvPr>
          <p:cNvCxnSpPr>
            <a:cxnSpLocks/>
            <a:stCxn id="149" idx="3"/>
            <a:endCxn id="5" idx="1"/>
          </p:cNvCxnSpPr>
          <p:nvPr/>
        </p:nvCxnSpPr>
        <p:spPr>
          <a:xfrm>
            <a:off x="923224" y="235830"/>
            <a:ext cx="1286686" cy="3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882BFAD-8E70-6419-A475-861B9A2A5129}"/>
              </a:ext>
            </a:extLst>
          </p:cNvPr>
          <p:cNvCxnSpPr>
            <a:stCxn id="33" idx="1"/>
            <a:endCxn id="68" idx="3"/>
          </p:cNvCxnSpPr>
          <p:nvPr/>
        </p:nvCxnSpPr>
        <p:spPr>
          <a:xfrm flipH="1" flipV="1">
            <a:off x="753522" y="2471896"/>
            <a:ext cx="1456388" cy="4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171B626-FC4D-956D-CA89-22A96712B20C}"/>
              </a:ext>
            </a:extLst>
          </p:cNvPr>
          <p:cNvCxnSpPr>
            <a:cxnSpLocks/>
            <a:stCxn id="37" idx="1"/>
            <a:endCxn id="70" idx="3"/>
          </p:cNvCxnSpPr>
          <p:nvPr/>
        </p:nvCxnSpPr>
        <p:spPr>
          <a:xfrm flipH="1" flipV="1">
            <a:off x="847799" y="5372088"/>
            <a:ext cx="1362111" cy="2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0194BD3-0D03-ABC6-0EA4-D75C3334AC10}"/>
              </a:ext>
            </a:extLst>
          </p:cNvPr>
          <p:cNvSpPr txBox="1"/>
          <p:nvPr/>
        </p:nvSpPr>
        <p:spPr>
          <a:xfrm>
            <a:off x="1798646" y="60598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AAB533C-2917-9586-E7A6-6CC365E5F5F3}"/>
              </a:ext>
            </a:extLst>
          </p:cNvPr>
          <p:cNvSpPr txBox="1"/>
          <p:nvPr/>
        </p:nvSpPr>
        <p:spPr>
          <a:xfrm>
            <a:off x="1820497" y="2310027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B5728EC-B023-1CBE-C3F8-EFA4193FCA18}"/>
              </a:ext>
            </a:extLst>
          </p:cNvPr>
          <p:cNvSpPr txBox="1"/>
          <p:nvPr/>
        </p:nvSpPr>
        <p:spPr>
          <a:xfrm>
            <a:off x="1820497" y="5207384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4099262-C397-0234-66D3-5783E15E1AF2}"/>
              </a:ext>
            </a:extLst>
          </p:cNvPr>
          <p:cNvCxnSpPr>
            <a:cxnSpLocks/>
          </p:cNvCxnSpPr>
          <p:nvPr/>
        </p:nvCxnSpPr>
        <p:spPr>
          <a:xfrm flipH="1">
            <a:off x="2647362" y="2484336"/>
            <a:ext cx="1365462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96AC5779-4D3B-1B99-539B-22200E744A64}"/>
              </a:ext>
            </a:extLst>
          </p:cNvPr>
          <p:cNvSpPr txBox="1"/>
          <p:nvPr/>
        </p:nvSpPr>
        <p:spPr>
          <a:xfrm>
            <a:off x="272701" y="276622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Timekeeper</a:t>
            </a:r>
            <a:br>
              <a:rPr lang="en-CA" sz="1013" dirty="0"/>
            </a:br>
            <a:r>
              <a:rPr lang="en-CA" sz="1013" dirty="0"/>
              <a:t>Box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3BB5769-0771-67FF-7812-3764DDCB42B2}"/>
              </a:ext>
            </a:extLst>
          </p:cNvPr>
          <p:cNvSpPr txBox="1"/>
          <p:nvPr/>
        </p:nvSpPr>
        <p:spPr>
          <a:xfrm>
            <a:off x="1029998" y="1772238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Main Scoreboard</a:t>
            </a:r>
          </a:p>
        </p:txBody>
      </p:sp>
      <p:pic>
        <p:nvPicPr>
          <p:cNvPr id="116" name="Graphic 115" descr="Monitor with solid fill">
            <a:extLst>
              <a:ext uri="{FF2B5EF4-FFF2-40B4-BE49-F238E27FC236}">
                <a16:creationId xmlns:a16="http://schemas.microsoft.com/office/drawing/2014/main" id="{B75E8036-1834-C3B5-583F-571AF2FF7F4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82026" y="1376194"/>
            <a:ext cx="463422" cy="463422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F5B0CDB5-9EAD-838C-6CF9-A916D42724A1}"/>
              </a:ext>
            </a:extLst>
          </p:cNvPr>
          <p:cNvSpPr txBox="1"/>
          <p:nvPr/>
        </p:nvSpPr>
        <p:spPr>
          <a:xfrm>
            <a:off x="1029998" y="1029289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Main</a:t>
            </a:r>
            <a:br>
              <a:rPr lang="en-CA" sz="1013" dirty="0"/>
            </a:br>
            <a:r>
              <a:rPr lang="en-CA" sz="1013" dirty="0"/>
              <a:t>Attempt</a:t>
            </a:r>
            <a:br>
              <a:rPr lang="en-CA" sz="1013" dirty="0"/>
            </a:br>
            <a:r>
              <a:rPr lang="en-CA" sz="1013" dirty="0"/>
              <a:t>Board</a:t>
            </a:r>
          </a:p>
        </p:txBody>
      </p:sp>
      <p:pic>
        <p:nvPicPr>
          <p:cNvPr id="118" name="Graphic 117" descr="Monitor with solid fill">
            <a:extLst>
              <a:ext uri="{FF2B5EF4-FFF2-40B4-BE49-F238E27FC236}">
                <a16:creationId xmlns:a16="http://schemas.microsoft.com/office/drawing/2014/main" id="{5101CEDE-A881-AE13-5C72-3CA2407FE5A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82026" y="656114"/>
            <a:ext cx="463422" cy="463422"/>
          </a:xfrm>
          <a:prstGeom prst="rect">
            <a:avLst/>
          </a:prstGeom>
        </p:spPr>
      </p:pic>
      <p:pic>
        <p:nvPicPr>
          <p:cNvPr id="120" name="Picture 2" descr="Cheapest Computer Chip Raspberry Pi!">
            <a:extLst>
              <a:ext uri="{FF2B5EF4-FFF2-40B4-BE49-F238E27FC236}">
                <a16:creationId xmlns:a16="http://schemas.microsoft.com/office/drawing/2014/main" id="{77523C09-D70B-F5E0-FDD4-1C14712D1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34884" y="777261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9915B0A2-30DF-7AAE-3164-849D308A579F}"/>
              </a:ext>
            </a:extLst>
          </p:cNvPr>
          <p:cNvCxnSpPr/>
          <p:nvPr/>
        </p:nvCxnSpPr>
        <p:spPr>
          <a:xfrm flipH="1">
            <a:off x="1786082" y="880820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AE638B2B-66F2-6147-E044-934C644C25E5}"/>
              </a:ext>
            </a:extLst>
          </p:cNvPr>
          <p:cNvSpPr txBox="1"/>
          <p:nvPr/>
        </p:nvSpPr>
        <p:spPr>
          <a:xfrm>
            <a:off x="1828132" y="737188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24A9070-8C30-FDA4-0210-7751DB4498E0}"/>
              </a:ext>
            </a:extLst>
          </p:cNvPr>
          <p:cNvSpPr txBox="1"/>
          <p:nvPr/>
        </p:nvSpPr>
        <p:spPr>
          <a:xfrm>
            <a:off x="1968341" y="987655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Main</a:t>
            </a:r>
            <a:br>
              <a:rPr lang="en-CA" sz="1013" dirty="0"/>
            </a:br>
            <a:r>
              <a:rPr lang="en-CA" sz="1013" dirty="0"/>
              <a:t>Room Displays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7537A8F9-5E45-6818-F6A8-7E5B7378821B}"/>
              </a:ext>
            </a:extLst>
          </p:cNvPr>
          <p:cNvGrpSpPr/>
          <p:nvPr/>
        </p:nvGrpSpPr>
        <p:grpSpPr>
          <a:xfrm>
            <a:off x="503846" y="120414"/>
            <a:ext cx="419378" cy="230832"/>
            <a:chOff x="845114" y="1340644"/>
            <a:chExt cx="419378" cy="230832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189C0888-BB83-4193-45F4-9879FA86C07A}"/>
                </a:ext>
              </a:extLst>
            </p:cNvPr>
            <p:cNvSpPr/>
            <p:nvPr/>
          </p:nvSpPr>
          <p:spPr>
            <a:xfrm>
              <a:off x="924097" y="1400137"/>
              <a:ext cx="232013" cy="1160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CF11097-0F3E-1E7E-3960-D7D5AFD86DB0}"/>
                </a:ext>
              </a:extLst>
            </p:cNvPr>
            <p:cNvSpPr txBox="1"/>
            <p:nvPr/>
          </p:nvSpPr>
          <p:spPr>
            <a:xfrm>
              <a:off x="845114" y="1340644"/>
              <a:ext cx="4193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Webdings" panose="05030102010509060703" pitchFamily="18" charset="2"/>
                </a:rPr>
                <a:t>4</a:t>
              </a:r>
              <a:r>
                <a:rPr lang="en-CA" sz="900" dirty="0">
                  <a:solidFill>
                    <a:srgbClr val="FF0000"/>
                  </a:solidFill>
                  <a:latin typeface="Webdings" panose="05030102010509060703" pitchFamily="18" charset="2"/>
                </a:rPr>
                <a:t>&lt;</a:t>
              </a:r>
              <a:endParaRPr lang="en-CA" sz="9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20E1D87E-4A63-7C9D-8739-90F2E282FE90}"/>
              </a:ext>
            </a:extLst>
          </p:cNvPr>
          <p:cNvCxnSpPr>
            <a:cxnSpLocks/>
            <a:stCxn id="139" idx="2"/>
          </p:cNvCxnSpPr>
          <p:nvPr/>
        </p:nvCxnSpPr>
        <p:spPr>
          <a:xfrm rot="5400000">
            <a:off x="1982075" y="1187955"/>
            <a:ext cx="229469" cy="682437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7C92D49-B3DA-52B7-1CC8-32E7B526696F}"/>
              </a:ext>
            </a:extLst>
          </p:cNvPr>
          <p:cNvSpPr txBox="1"/>
          <p:nvPr/>
        </p:nvSpPr>
        <p:spPr>
          <a:xfrm>
            <a:off x="1664783" y="1486370"/>
            <a:ext cx="888385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Fiber  30m HDMI</a:t>
            </a:r>
          </a:p>
        </p:txBody>
      </p:sp>
      <p:pic>
        <p:nvPicPr>
          <p:cNvPr id="25" name="Graphic 24" descr="Laptop">
            <a:extLst>
              <a:ext uri="{FF2B5EF4-FFF2-40B4-BE49-F238E27FC236}">
                <a16:creationId xmlns:a16="http://schemas.microsoft.com/office/drawing/2014/main" id="{B64BC72E-BC68-2304-2CD7-079CF81B32D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082330" y="5631509"/>
            <a:ext cx="514350" cy="5143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832BE31-46E4-9A89-FA88-721874908C92}"/>
              </a:ext>
            </a:extLst>
          </p:cNvPr>
          <p:cNvSpPr txBox="1"/>
          <p:nvPr/>
        </p:nvSpPr>
        <p:spPr>
          <a:xfrm>
            <a:off x="3950921" y="6032156"/>
            <a:ext cx="817853" cy="351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CA" sz="1013" dirty="0">
                <a:solidFill>
                  <a:schemeClr val="accent1"/>
                </a:solidFill>
              </a:rPr>
              <a:t>OBS</a:t>
            </a:r>
            <a:br>
              <a:rPr lang="en-CA" sz="1013" dirty="0">
                <a:solidFill>
                  <a:schemeClr val="accent1"/>
                </a:solidFill>
              </a:rPr>
            </a:br>
            <a:r>
              <a:rPr lang="en-CA" sz="1013" dirty="0">
                <a:solidFill>
                  <a:schemeClr val="accent1"/>
                </a:solidFill>
              </a:rPr>
              <a:t>Streaming 1</a:t>
            </a:r>
          </a:p>
        </p:txBody>
      </p:sp>
      <p:pic>
        <p:nvPicPr>
          <p:cNvPr id="27" name="Graphic 26" descr="Laptop">
            <a:extLst>
              <a:ext uri="{FF2B5EF4-FFF2-40B4-BE49-F238E27FC236}">
                <a16:creationId xmlns:a16="http://schemas.microsoft.com/office/drawing/2014/main" id="{E8530EB8-821F-3535-D0F3-0B6B153C44C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106105" y="3031545"/>
            <a:ext cx="514350" cy="51435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AE6B6C-F438-8C5A-E092-736D564DF66A}"/>
              </a:ext>
            </a:extLst>
          </p:cNvPr>
          <p:cNvCxnSpPr>
            <a:cxnSpLocks/>
            <a:endCxn id="30" idx="31"/>
          </p:cNvCxnSpPr>
          <p:nvPr/>
        </p:nvCxnSpPr>
        <p:spPr>
          <a:xfrm flipH="1">
            <a:off x="4348273" y="3615817"/>
            <a:ext cx="1696" cy="200744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aphic 8">
            <a:extLst>
              <a:ext uri="{FF2B5EF4-FFF2-40B4-BE49-F238E27FC236}">
                <a16:creationId xmlns:a16="http://schemas.microsoft.com/office/drawing/2014/main" id="{06A6D0EE-C69C-3505-D166-E222865F19C5}"/>
              </a:ext>
            </a:extLst>
          </p:cNvPr>
          <p:cNvGrpSpPr/>
          <p:nvPr/>
        </p:nvGrpSpPr>
        <p:grpSpPr>
          <a:xfrm>
            <a:off x="4122883" y="3816503"/>
            <a:ext cx="451353" cy="451799"/>
            <a:chOff x="5645210" y="6890915"/>
            <a:chExt cx="451353" cy="451799"/>
          </a:xfrm>
          <a:solidFill>
            <a:srgbClr val="000000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62B71F7-44D8-1589-2EEE-F0162D178E22}"/>
                </a:ext>
              </a:extLst>
            </p:cNvPr>
            <p:cNvSpPr/>
            <p:nvPr/>
          </p:nvSpPr>
          <p:spPr>
            <a:xfrm>
              <a:off x="5645210" y="6890915"/>
              <a:ext cx="451353" cy="451799"/>
            </a:xfrm>
            <a:custGeom>
              <a:avLst/>
              <a:gdLst>
                <a:gd name="connsiteX0" fmla="*/ 101980 w 451353"/>
                <a:gd name="connsiteY0" fmla="*/ 1780 h 451799"/>
                <a:gd name="connsiteX1" fmla="*/ 76150 w 451353"/>
                <a:gd name="connsiteY1" fmla="*/ 21679 h 451799"/>
                <a:gd name="connsiteX2" fmla="*/ 70410 w 451353"/>
                <a:gd name="connsiteY2" fmla="*/ 97255 h 451799"/>
                <a:gd name="connsiteX3" fmla="*/ 70410 w 451353"/>
                <a:gd name="connsiteY3" fmla="*/ 155612 h 451799"/>
                <a:gd name="connsiteX4" fmla="*/ 54530 w 451353"/>
                <a:gd name="connsiteY4" fmla="*/ 155612 h 451799"/>
                <a:gd name="connsiteX5" fmla="*/ 21429 w 451353"/>
                <a:gd name="connsiteY5" fmla="*/ 161352 h 451799"/>
                <a:gd name="connsiteX6" fmla="*/ 1531 w 451353"/>
                <a:gd name="connsiteY6" fmla="*/ 187182 h 451799"/>
                <a:gd name="connsiteX7" fmla="*/ 0 w 451353"/>
                <a:gd name="connsiteY7" fmla="*/ 264480 h 451799"/>
                <a:gd name="connsiteX8" fmla="*/ 4783 w 451353"/>
                <a:gd name="connsiteY8" fmla="*/ 351536 h 451799"/>
                <a:gd name="connsiteX9" fmla="*/ 22577 w 451353"/>
                <a:gd name="connsiteY9" fmla="*/ 369330 h 451799"/>
                <a:gd name="connsiteX10" fmla="*/ 54338 w 451353"/>
                <a:gd name="connsiteY10" fmla="*/ 374305 h 451799"/>
                <a:gd name="connsiteX11" fmla="*/ 70410 w 451353"/>
                <a:gd name="connsiteY11" fmla="*/ 374305 h 451799"/>
                <a:gd name="connsiteX12" fmla="*/ 70410 w 451353"/>
                <a:gd name="connsiteY12" fmla="*/ 393821 h 451799"/>
                <a:gd name="connsiteX13" fmla="*/ 75194 w 451353"/>
                <a:gd name="connsiteY13" fmla="*/ 428834 h 451799"/>
                <a:gd name="connsiteX14" fmla="*/ 91266 w 451353"/>
                <a:gd name="connsiteY14" fmla="*/ 445672 h 451799"/>
                <a:gd name="connsiteX15" fmla="*/ 225007 w 451353"/>
                <a:gd name="connsiteY15" fmla="*/ 451794 h 451799"/>
                <a:gd name="connsiteX16" fmla="*/ 359514 w 451353"/>
                <a:gd name="connsiteY16" fmla="*/ 446054 h 451799"/>
                <a:gd name="connsiteX17" fmla="*/ 374820 w 451353"/>
                <a:gd name="connsiteY17" fmla="*/ 430939 h 451799"/>
                <a:gd name="connsiteX18" fmla="*/ 380943 w 451353"/>
                <a:gd name="connsiteY18" fmla="*/ 394203 h 451799"/>
                <a:gd name="connsiteX19" fmla="*/ 380943 w 451353"/>
                <a:gd name="connsiteY19" fmla="*/ 374113 h 451799"/>
                <a:gd name="connsiteX20" fmla="*/ 396823 w 451353"/>
                <a:gd name="connsiteY20" fmla="*/ 374113 h 451799"/>
                <a:gd name="connsiteX21" fmla="*/ 429924 w 451353"/>
                <a:gd name="connsiteY21" fmla="*/ 368373 h 451799"/>
                <a:gd name="connsiteX22" fmla="*/ 449823 w 451353"/>
                <a:gd name="connsiteY22" fmla="*/ 342544 h 451799"/>
                <a:gd name="connsiteX23" fmla="*/ 451353 w 451353"/>
                <a:gd name="connsiteY23" fmla="*/ 265245 h 451799"/>
                <a:gd name="connsiteX24" fmla="*/ 446570 w 451353"/>
                <a:gd name="connsiteY24" fmla="*/ 178380 h 451799"/>
                <a:gd name="connsiteX25" fmla="*/ 429541 w 451353"/>
                <a:gd name="connsiteY25" fmla="*/ 160778 h 451799"/>
                <a:gd name="connsiteX26" fmla="*/ 397015 w 451353"/>
                <a:gd name="connsiteY26" fmla="*/ 155229 h 451799"/>
                <a:gd name="connsiteX27" fmla="*/ 380943 w 451353"/>
                <a:gd name="connsiteY27" fmla="*/ 155229 h 451799"/>
                <a:gd name="connsiteX28" fmla="*/ 380943 w 451353"/>
                <a:gd name="connsiteY28" fmla="*/ 96299 h 451799"/>
                <a:gd name="connsiteX29" fmla="*/ 374820 w 451353"/>
                <a:gd name="connsiteY29" fmla="*/ 20722 h 451799"/>
                <a:gd name="connsiteX30" fmla="*/ 357983 w 451353"/>
                <a:gd name="connsiteY30" fmla="*/ 4650 h 451799"/>
                <a:gd name="connsiteX31" fmla="*/ 225390 w 451353"/>
                <a:gd name="connsiteY31" fmla="*/ 58 h 451799"/>
                <a:gd name="connsiteX32" fmla="*/ 101980 w 451353"/>
                <a:gd name="connsiteY32" fmla="*/ 1780 h 451799"/>
                <a:gd name="connsiteX33" fmla="*/ 346120 w 451353"/>
                <a:gd name="connsiteY33" fmla="*/ 30672 h 451799"/>
                <a:gd name="connsiteX34" fmla="*/ 350712 w 451353"/>
                <a:gd name="connsiteY34" fmla="*/ 35455 h 451799"/>
                <a:gd name="connsiteX35" fmla="*/ 352626 w 451353"/>
                <a:gd name="connsiteY35" fmla="*/ 38325 h 451799"/>
                <a:gd name="connsiteX36" fmla="*/ 352626 w 451353"/>
                <a:gd name="connsiteY36" fmla="*/ 96873 h 451799"/>
                <a:gd name="connsiteX37" fmla="*/ 352626 w 451353"/>
                <a:gd name="connsiteY37" fmla="*/ 155420 h 451799"/>
                <a:gd name="connsiteX38" fmla="*/ 225581 w 451353"/>
                <a:gd name="connsiteY38" fmla="*/ 155420 h 451799"/>
                <a:gd name="connsiteX39" fmla="*/ 98536 w 451353"/>
                <a:gd name="connsiteY39" fmla="*/ 155420 h 451799"/>
                <a:gd name="connsiteX40" fmla="*/ 98536 w 451353"/>
                <a:gd name="connsiteY40" fmla="*/ 96873 h 451799"/>
                <a:gd name="connsiteX41" fmla="*/ 98536 w 451353"/>
                <a:gd name="connsiteY41" fmla="*/ 38325 h 451799"/>
                <a:gd name="connsiteX42" fmla="*/ 100641 w 451353"/>
                <a:gd name="connsiteY42" fmla="*/ 35264 h 451799"/>
                <a:gd name="connsiteX43" fmla="*/ 105616 w 451353"/>
                <a:gd name="connsiteY43" fmla="*/ 30289 h 451799"/>
                <a:gd name="connsiteX44" fmla="*/ 108677 w 451353"/>
                <a:gd name="connsiteY44" fmla="*/ 28184 h 451799"/>
                <a:gd name="connsiteX45" fmla="*/ 226346 w 451353"/>
                <a:gd name="connsiteY45" fmla="*/ 28376 h 451799"/>
                <a:gd name="connsiteX46" fmla="*/ 344016 w 451353"/>
                <a:gd name="connsiteY46" fmla="*/ 28567 h 451799"/>
                <a:gd name="connsiteX47" fmla="*/ 346120 w 451353"/>
                <a:gd name="connsiteY47" fmla="*/ 30672 h 451799"/>
                <a:gd name="connsiteX48" fmla="*/ 416148 w 451353"/>
                <a:gd name="connsiteY48" fmla="*/ 185651 h 451799"/>
                <a:gd name="connsiteX49" fmla="*/ 420931 w 451353"/>
                <a:gd name="connsiteY49" fmla="*/ 190243 h 451799"/>
                <a:gd name="connsiteX50" fmla="*/ 422845 w 451353"/>
                <a:gd name="connsiteY50" fmla="*/ 265054 h 451799"/>
                <a:gd name="connsiteX51" fmla="*/ 420931 w 451353"/>
                <a:gd name="connsiteY51" fmla="*/ 339674 h 451799"/>
                <a:gd name="connsiteX52" fmla="*/ 397589 w 451353"/>
                <a:gd name="connsiteY52" fmla="*/ 345987 h 451799"/>
                <a:gd name="connsiteX53" fmla="*/ 380943 w 451353"/>
                <a:gd name="connsiteY53" fmla="*/ 346179 h 451799"/>
                <a:gd name="connsiteX54" fmla="*/ 380943 w 451353"/>
                <a:gd name="connsiteY54" fmla="*/ 332212 h 451799"/>
                <a:gd name="connsiteX55" fmla="*/ 380943 w 451353"/>
                <a:gd name="connsiteY55" fmla="*/ 318244 h 451799"/>
                <a:gd name="connsiteX56" fmla="*/ 384387 w 451353"/>
                <a:gd name="connsiteY56" fmla="*/ 317288 h 451799"/>
                <a:gd name="connsiteX57" fmla="*/ 393762 w 451353"/>
                <a:gd name="connsiteY57" fmla="*/ 308678 h 451799"/>
                <a:gd name="connsiteX58" fmla="*/ 386874 w 451353"/>
                <a:gd name="connsiteY58" fmla="*/ 291458 h 451799"/>
                <a:gd name="connsiteX59" fmla="*/ 225772 w 451353"/>
                <a:gd name="connsiteY59" fmla="*/ 289736 h 451799"/>
                <a:gd name="connsiteX60" fmla="*/ 64670 w 451353"/>
                <a:gd name="connsiteY60" fmla="*/ 291458 h 451799"/>
                <a:gd name="connsiteX61" fmla="*/ 57782 w 451353"/>
                <a:gd name="connsiteY61" fmla="*/ 308678 h 451799"/>
                <a:gd name="connsiteX62" fmla="*/ 67158 w 451353"/>
                <a:gd name="connsiteY62" fmla="*/ 317288 h 451799"/>
                <a:gd name="connsiteX63" fmla="*/ 70602 w 451353"/>
                <a:gd name="connsiteY63" fmla="*/ 318244 h 451799"/>
                <a:gd name="connsiteX64" fmla="*/ 70602 w 451353"/>
                <a:gd name="connsiteY64" fmla="*/ 332212 h 451799"/>
                <a:gd name="connsiteX65" fmla="*/ 70602 w 451353"/>
                <a:gd name="connsiteY65" fmla="*/ 346179 h 451799"/>
                <a:gd name="connsiteX66" fmla="*/ 54338 w 451353"/>
                <a:gd name="connsiteY66" fmla="*/ 346179 h 451799"/>
                <a:gd name="connsiteX67" fmla="*/ 35205 w 451353"/>
                <a:gd name="connsiteY67" fmla="*/ 344074 h 451799"/>
                <a:gd name="connsiteX68" fmla="*/ 30231 w 451353"/>
                <a:gd name="connsiteY68" fmla="*/ 339100 h 451799"/>
                <a:gd name="connsiteX69" fmla="*/ 28126 w 451353"/>
                <a:gd name="connsiteY69" fmla="*/ 336038 h 451799"/>
                <a:gd name="connsiteX70" fmla="*/ 28126 w 451353"/>
                <a:gd name="connsiteY70" fmla="*/ 264863 h 451799"/>
                <a:gd name="connsiteX71" fmla="*/ 28126 w 451353"/>
                <a:gd name="connsiteY71" fmla="*/ 193687 h 451799"/>
                <a:gd name="connsiteX72" fmla="*/ 30231 w 451353"/>
                <a:gd name="connsiteY72" fmla="*/ 190626 h 451799"/>
                <a:gd name="connsiteX73" fmla="*/ 35205 w 451353"/>
                <a:gd name="connsiteY73" fmla="*/ 185651 h 451799"/>
                <a:gd name="connsiteX74" fmla="*/ 38266 w 451353"/>
                <a:gd name="connsiteY74" fmla="*/ 183546 h 451799"/>
                <a:gd name="connsiteX75" fmla="*/ 225581 w 451353"/>
                <a:gd name="connsiteY75" fmla="*/ 183546 h 451799"/>
                <a:gd name="connsiteX76" fmla="*/ 413278 w 451353"/>
                <a:gd name="connsiteY76" fmla="*/ 183546 h 451799"/>
                <a:gd name="connsiteX77" fmla="*/ 416148 w 451353"/>
                <a:gd name="connsiteY77" fmla="*/ 185651 h 451799"/>
                <a:gd name="connsiteX78" fmla="*/ 352434 w 451353"/>
                <a:gd name="connsiteY78" fmla="*/ 366269 h 451799"/>
                <a:gd name="connsiteX79" fmla="*/ 350330 w 451353"/>
                <a:gd name="connsiteY79" fmla="*/ 417163 h 451799"/>
                <a:gd name="connsiteX80" fmla="*/ 346120 w 451353"/>
                <a:gd name="connsiteY80" fmla="*/ 421372 h 451799"/>
                <a:gd name="connsiteX81" fmla="*/ 225581 w 451353"/>
                <a:gd name="connsiteY81" fmla="*/ 423286 h 451799"/>
                <a:gd name="connsiteX82" fmla="*/ 105042 w 451353"/>
                <a:gd name="connsiteY82" fmla="*/ 421372 h 451799"/>
                <a:gd name="connsiteX83" fmla="*/ 100832 w 451353"/>
                <a:gd name="connsiteY83" fmla="*/ 417163 h 451799"/>
                <a:gd name="connsiteX84" fmla="*/ 98728 w 451353"/>
                <a:gd name="connsiteY84" fmla="*/ 366269 h 451799"/>
                <a:gd name="connsiteX85" fmla="*/ 98536 w 451353"/>
                <a:gd name="connsiteY85" fmla="*/ 317862 h 451799"/>
                <a:gd name="connsiteX86" fmla="*/ 225581 w 451353"/>
                <a:gd name="connsiteY86" fmla="*/ 317862 h 451799"/>
                <a:gd name="connsiteX87" fmla="*/ 352626 w 451353"/>
                <a:gd name="connsiteY87" fmla="*/ 317862 h 451799"/>
                <a:gd name="connsiteX88" fmla="*/ 352434 w 451353"/>
                <a:gd name="connsiteY88" fmla="*/ 366269 h 451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451353" h="451799">
                  <a:moveTo>
                    <a:pt x="101980" y="1780"/>
                  </a:moveTo>
                  <a:cubicBezTo>
                    <a:pt x="91266" y="4650"/>
                    <a:pt x="82273" y="11538"/>
                    <a:pt x="76150" y="21679"/>
                  </a:cubicBezTo>
                  <a:cubicBezTo>
                    <a:pt x="70410" y="31246"/>
                    <a:pt x="70410" y="32202"/>
                    <a:pt x="70410" y="97255"/>
                  </a:cubicBezTo>
                  <a:lnTo>
                    <a:pt x="70410" y="155612"/>
                  </a:lnTo>
                  <a:lnTo>
                    <a:pt x="54530" y="155612"/>
                  </a:lnTo>
                  <a:cubicBezTo>
                    <a:pt x="35970" y="155612"/>
                    <a:pt x="29083" y="156760"/>
                    <a:pt x="21429" y="161352"/>
                  </a:cubicBezTo>
                  <a:cubicBezTo>
                    <a:pt x="11289" y="167474"/>
                    <a:pt x="4401" y="176467"/>
                    <a:pt x="1531" y="187182"/>
                  </a:cubicBezTo>
                  <a:cubicBezTo>
                    <a:pt x="191" y="192539"/>
                    <a:pt x="0" y="199810"/>
                    <a:pt x="0" y="264480"/>
                  </a:cubicBezTo>
                  <a:cubicBezTo>
                    <a:pt x="0" y="342161"/>
                    <a:pt x="0" y="341778"/>
                    <a:pt x="4783" y="351536"/>
                  </a:cubicBezTo>
                  <a:cubicBezTo>
                    <a:pt x="7845" y="357467"/>
                    <a:pt x="16646" y="366269"/>
                    <a:pt x="22577" y="369330"/>
                  </a:cubicBezTo>
                  <a:cubicBezTo>
                    <a:pt x="30422" y="373348"/>
                    <a:pt x="36544" y="374305"/>
                    <a:pt x="54338" y="374305"/>
                  </a:cubicBezTo>
                  <a:lnTo>
                    <a:pt x="70410" y="374305"/>
                  </a:lnTo>
                  <a:lnTo>
                    <a:pt x="70410" y="393821"/>
                  </a:lnTo>
                  <a:cubicBezTo>
                    <a:pt x="70410" y="415059"/>
                    <a:pt x="71176" y="420990"/>
                    <a:pt x="75194" y="428834"/>
                  </a:cubicBezTo>
                  <a:cubicBezTo>
                    <a:pt x="78255" y="434766"/>
                    <a:pt x="85143" y="442036"/>
                    <a:pt x="91266" y="445672"/>
                  </a:cubicBezTo>
                  <a:cubicBezTo>
                    <a:pt x="101980" y="452177"/>
                    <a:pt x="94518" y="451794"/>
                    <a:pt x="225007" y="451794"/>
                  </a:cubicBezTo>
                  <a:cubicBezTo>
                    <a:pt x="355113" y="451794"/>
                    <a:pt x="349182" y="452177"/>
                    <a:pt x="359514" y="446054"/>
                  </a:cubicBezTo>
                  <a:cubicBezTo>
                    <a:pt x="366210" y="442036"/>
                    <a:pt x="370994" y="437253"/>
                    <a:pt x="374820" y="430939"/>
                  </a:cubicBezTo>
                  <a:cubicBezTo>
                    <a:pt x="379986" y="422520"/>
                    <a:pt x="380943" y="417163"/>
                    <a:pt x="380943" y="394203"/>
                  </a:cubicBezTo>
                  <a:lnTo>
                    <a:pt x="380943" y="374113"/>
                  </a:lnTo>
                  <a:lnTo>
                    <a:pt x="396823" y="374113"/>
                  </a:lnTo>
                  <a:cubicBezTo>
                    <a:pt x="415383" y="374113"/>
                    <a:pt x="422271" y="372965"/>
                    <a:pt x="429924" y="368373"/>
                  </a:cubicBezTo>
                  <a:cubicBezTo>
                    <a:pt x="440065" y="362251"/>
                    <a:pt x="446953" y="353258"/>
                    <a:pt x="449823" y="342544"/>
                  </a:cubicBezTo>
                  <a:cubicBezTo>
                    <a:pt x="451162" y="337186"/>
                    <a:pt x="451353" y="329916"/>
                    <a:pt x="451353" y="265245"/>
                  </a:cubicBezTo>
                  <a:cubicBezTo>
                    <a:pt x="451353" y="187947"/>
                    <a:pt x="451353" y="187947"/>
                    <a:pt x="446570" y="178380"/>
                  </a:cubicBezTo>
                  <a:cubicBezTo>
                    <a:pt x="443509" y="172066"/>
                    <a:pt x="435473" y="164030"/>
                    <a:pt x="429541" y="160778"/>
                  </a:cubicBezTo>
                  <a:cubicBezTo>
                    <a:pt x="421314" y="156377"/>
                    <a:pt x="415191" y="155229"/>
                    <a:pt x="397015" y="155229"/>
                  </a:cubicBezTo>
                  <a:lnTo>
                    <a:pt x="380943" y="155229"/>
                  </a:lnTo>
                  <a:lnTo>
                    <a:pt x="380943" y="96299"/>
                  </a:lnTo>
                  <a:cubicBezTo>
                    <a:pt x="380943" y="30672"/>
                    <a:pt x="380943" y="30863"/>
                    <a:pt x="374820" y="20722"/>
                  </a:cubicBezTo>
                  <a:cubicBezTo>
                    <a:pt x="371185" y="14600"/>
                    <a:pt x="363914" y="7712"/>
                    <a:pt x="357983" y="4650"/>
                  </a:cubicBezTo>
                  <a:cubicBezTo>
                    <a:pt x="348225" y="-133"/>
                    <a:pt x="352434" y="-133"/>
                    <a:pt x="225390" y="58"/>
                  </a:cubicBezTo>
                  <a:cubicBezTo>
                    <a:pt x="117095" y="250"/>
                    <a:pt x="107337" y="441"/>
                    <a:pt x="101980" y="1780"/>
                  </a:cubicBezTo>
                  <a:close/>
                  <a:moveTo>
                    <a:pt x="346120" y="30672"/>
                  </a:moveTo>
                  <a:cubicBezTo>
                    <a:pt x="347460" y="31628"/>
                    <a:pt x="349564" y="33924"/>
                    <a:pt x="350712" y="35455"/>
                  </a:cubicBezTo>
                  <a:lnTo>
                    <a:pt x="352626" y="38325"/>
                  </a:lnTo>
                  <a:lnTo>
                    <a:pt x="352626" y="96873"/>
                  </a:lnTo>
                  <a:lnTo>
                    <a:pt x="352626" y="155420"/>
                  </a:lnTo>
                  <a:lnTo>
                    <a:pt x="225581" y="155420"/>
                  </a:lnTo>
                  <a:lnTo>
                    <a:pt x="98536" y="155420"/>
                  </a:lnTo>
                  <a:lnTo>
                    <a:pt x="98536" y="96873"/>
                  </a:lnTo>
                  <a:lnTo>
                    <a:pt x="98536" y="38325"/>
                  </a:lnTo>
                  <a:lnTo>
                    <a:pt x="100641" y="35264"/>
                  </a:lnTo>
                  <a:cubicBezTo>
                    <a:pt x="101789" y="33733"/>
                    <a:pt x="104085" y="31437"/>
                    <a:pt x="105616" y="30289"/>
                  </a:cubicBezTo>
                  <a:lnTo>
                    <a:pt x="108677" y="28184"/>
                  </a:lnTo>
                  <a:lnTo>
                    <a:pt x="226346" y="28376"/>
                  </a:lnTo>
                  <a:lnTo>
                    <a:pt x="344016" y="28567"/>
                  </a:lnTo>
                  <a:lnTo>
                    <a:pt x="346120" y="30672"/>
                  </a:lnTo>
                  <a:close/>
                  <a:moveTo>
                    <a:pt x="416148" y="185651"/>
                  </a:moveTo>
                  <a:cubicBezTo>
                    <a:pt x="417679" y="186799"/>
                    <a:pt x="419975" y="188904"/>
                    <a:pt x="420931" y="190243"/>
                  </a:cubicBezTo>
                  <a:cubicBezTo>
                    <a:pt x="422845" y="192730"/>
                    <a:pt x="422845" y="193113"/>
                    <a:pt x="422845" y="265054"/>
                  </a:cubicBezTo>
                  <a:cubicBezTo>
                    <a:pt x="422845" y="336612"/>
                    <a:pt x="422845" y="337378"/>
                    <a:pt x="420931" y="339674"/>
                  </a:cubicBezTo>
                  <a:cubicBezTo>
                    <a:pt x="416531" y="345413"/>
                    <a:pt x="415765" y="345796"/>
                    <a:pt x="397589" y="345987"/>
                  </a:cubicBezTo>
                  <a:lnTo>
                    <a:pt x="380943" y="346179"/>
                  </a:lnTo>
                  <a:lnTo>
                    <a:pt x="380943" y="332212"/>
                  </a:lnTo>
                  <a:lnTo>
                    <a:pt x="380943" y="318244"/>
                  </a:lnTo>
                  <a:lnTo>
                    <a:pt x="384387" y="317288"/>
                  </a:lnTo>
                  <a:cubicBezTo>
                    <a:pt x="389170" y="315757"/>
                    <a:pt x="392040" y="313270"/>
                    <a:pt x="393762" y="308678"/>
                  </a:cubicBezTo>
                  <a:cubicBezTo>
                    <a:pt x="396441" y="301790"/>
                    <a:pt x="393571" y="294328"/>
                    <a:pt x="386874" y="291458"/>
                  </a:cubicBezTo>
                  <a:cubicBezTo>
                    <a:pt x="383239" y="289736"/>
                    <a:pt x="379030" y="289736"/>
                    <a:pt x="225772" y="289736"/>
                  </a:cubicBezTo>
                  <a:cubicBezTo>
                    <a:pt x="72324" y="289736"/>
                    <a:pt x="68306" y="289736"/>
                    <a:pt x="64670" y="291458"/>
                  </a:cubicBezTo>
                  <a:cubicBezTo>
                    <a:pt x="57974" y="294328"/>
                    <a:pt x="55104" y="301790"/>
                    <a:pt x="57782" y="308678"/>
                  </a:cubicBezTo>
                  <a:cubicBezTo>
                    <a:pt x="59504" y="313270"/>
                    <a:pt x="62374" y="315757"/>
                    <a:pt x="67158" y="317288"/>
                  </a:cubicBezTo>
                  <a:lnTo>
                    <a:pt x="70602" y="318244"/>
                  </a:lnTo>
                  <a:lnTo>
                    <a:pt x="70602" y="332212"/>
                  </a:lnTo>
                  <a:lnTo>
                    <a:pt x="70602" y="346179"/>
                  </a:lnTo>
                  <a:lnTo>
                    <a:pt x="54338" y="346179"/>
                  </a:lnTo>
                  <a:cubicBezTo>
                    <a:pt x="39032" y="346179"/>
                    <a:pt x="38075" y="346179"/>
                    <a:pt x="35205" y="344074"/>
                  </a:cubicBezTo>
                  <a:cubicBezTo>
                    <a:pt x="33675" y="342926"/>
                    <a:pt x="31379" y="340630"/>
                    <a:pt x="30231" y="339100"/>
                  </a:cubicBezTo>
                  <a:lnTo>
                    <a:pt x="28126" y="336038"/>
                  </a:lnTo>
                  <a:lnTo>
                    <a:pt x="28126" y="264863"/>
                  </a:lnTo>
                  <a:lnTo>
                    <a:pt x="28126" y="193687"/>
                  </a:lnTo>
                  <a:lnTo>
                    <a:pt x="30231" y="190626"/>
                  </a:lnTo>
                  <a:cubicBezTo>
                    <a:pt x="31379" y="189095"/>
                    <a:pt x="33675" y="186799"/>
                    <a:pt x="35205" y="185651"/>
                  </a:cubicBezTo>
                  <a:lnTo>
                    <a:pt x="38266" y="183546"/>
                  </a:lnTo>
                  <a:lnTo>
                    <a:pt x="225581" y="183546"/>
                  </a:lnTo>
                  <a:lnTo>
                    <a:pt x="413278" y="183546"/>
                  </a:lnTo>
                  <a:lnTo>
                    <a:pt x="416148" y="185651"/>
                  </a:lnTo>
                  <a:close/>
                  <a:moveTo>
                    <a:pt x="352434" y="366269"/>
                  </a:moveTo>
                  <a:cubicBezTo>
                    <a:pt x="352243" y="413719"/>
                    <a:pt x="352243" y="414867"/>
                    <a:pt x="350330" y="417163"/>
                  </a:cubicBezTo>
                  <a:cubicBezTo>
                    <a:pt x="349373" y="418502"/>
                    <a:pt x="347460" y="420416"/>
                    <a:pt x="346120" y="421372"/>
                  </a:cubicBezTo>
                  <a:cubicBezTo>
                    <a:pt x="343824" y="423286"/>
                    <a:pt x="343442" y="423286"/>
                    <a:pt x="225581" y="423286"/>
                  </a:cubicBezTo>
                  <a:cubicBezTo>
                    <a:pt x="107720" y="423286"/>
                    <a:pt x="107529" y="423286"/>
                    <a:pt x="105042" y="421372"/>
                  </a:cubicBezTo>
                  <a:cubicBezTo>
                    <a:pt x="103702" y="420416"/>
                    <a:pt x="101789" y="418502"/>
                    <a:pt x="100832" y="417163"/>
                  </a:cubicBezTo>
                  <a:cubicBezTo>
                    <a:pt x="98919" y="414867"/>
                    <a:pt x="98919" y="413719"/>
                    <a:pt x="98728" y="366269"/>
                  </a:cubicBezTo>
                  <a:lnTo>
                    <a:pt x="98536" y="317862"/>
                  </a:lnTo>
                  <a:lnTo>
                    <a:pt x="225581" y="317862"/>
                  </a:lnTo>
                  <a:lnTo>
                    <a:pt x="352626" y="317862"/>
                  </a:lnTo>
                  <a:lnTo>
                    <a:pt x="352434" y="366269"/>
                  </a:ln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B11526E-E270-7AB5-FE9B-C303A31B5FAC}"/>
                </a:ext>
              </a:extLst>
            </p:cNvPr>
            <p:cNvSpPr/>
            <p:nvPr/>
          </p:nvSpPr>
          <p:spPr>
            <a:xfrm>
              <a:off x="5701616" y="7095890"/>
              <a:ext cx="91111" cy="28003"/>
            </a:xfrm>
            <a:custGeom>
              <a:avLst/>
              <a:gdLst>
                <a:gd name="connsiteX0" fmla="*/ 8265 w 91111"/>
                <a:gd name="connsiteY0" fmla="*/ 1148 h 28003"/>
                <a:gd name="connsiteX1" fmla="*/ 229 w 91111"/>
                <a:gd name="connsiteY1" fmla="*/ 17029 h 28003"/>
                <a:gd name="connsiteX2" fmla="*/ 9413 w 91111"/>
                <a:gd name="connsiteY2" fmla="*/ 27169 h 28003"/>
                <a:gd name="connsiteX3" fmla="*/ 47679 w 91111"/>
                <a:gd name="connsiteY3" fmla="*/ 27935 h 28003"/>
                <a:gd name="connsiteX4" fmla="*/ 84989 w 91111"/>
                <a:gd name="connsiteY4" fmla="*/ 25830 h 28003"/>
                <a:gd name="connsiteX5" fmla="*/ 91111 w 91111"/>
                <a:gd name="connsiteY5" fmla="*/ 13967 h 28003"/>
                <a:gd name="connsiteX6" fmla="*/ 84989 w 91111"/>
                <a:gd name="connsiteY6" fmla="*/ 2105 h 28003"/>
                <a:gd name="connsiteX7" fmla="*/ 46722 w 91111"/>
                <a:gd name="connsiteY7" fmla="*/ 0 h 28003"/>
                <a:gd name="connsiteX8" fmla="*/ 8265 w 91111"/>
                <a:gd name="connsiteY8" fmla="*/ 1148 h 28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111" h="28003">
                  <a:moveTo>
                    <a:pt x="8265" y="1148"/>
                  </a:moveTo>
                  <a:cubicBezTo>
                    <a:pt x="2333" y="3635"/>
                    <a:pt x="-919" y="10523"/>
                    <a:pt x="229" y="17029"/>
                  </a:cubicBezTo>
                  <a:cubicBezTo>
                    <a:pt x="994" y="21238"/>
                    <a:pt x="5395" y="26021"/>
                    <a:pt x="9413" y="27169"/>
                  </a:cubicBezTo>
                  <a:cubicBezTo>
                    <a:pt x="11709" y="27935"/>
                    <a:pt x="24528" y="28126"/>
                    <a:pt x="47679" y="27935"/>
                  </a:cubicBezTo>
                  <a:cubicBezTo>
                    <a:pt x="81354" y="27743"/>
                    <a:pt x="82884" y="27552"/>
                    <a:pt x="84989" y="25830"/>
                  </a:cubicBezTo>
                  <a:cubicBezTo>
                    <a:pt x="89581" y="22386"/>
                    <a:pt x="91111" y="19516"/>
                    <a:pt x="91111" y="13967"/>
                  </a:cubicBezTo>
                  <a:cubicBezTo>
                    <a:pt x="91111" y="8419"/>
                    <a:pt x="89772" y="5549"/>
                    <a:pt x="84989" y="2105"/>
                  </a:cubicBezTo>
                  <a:cubicBezTo>
                    <a:pt x="82693" y="383"/>
                    <a:pt x="81354" y="191"/>
                    <a:pt x="46722" y="0"/>
                  </a:cubicBezTo>
                  <a:cubicBezTo>
                    <a:pt x="18214" y="0"/>
                    <a:pt x="10369" y="191"/>
                    <a:pt x="8265" y="1148"/>
                  </a:cubicBez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FD30B8D-1465-0D7A-AA0A-A0FD52432D2E}"/>
                </a:ext>
              </a:extLst>
            </p:cNvPr>
            <p:cNvSpPr/>
            <p:nvPr/>
          </p:nvSpPr>
          <p:spPr>
            <a:xfrm>
              <a:off x="5772126" y="7229953"/>
              <a:ext cx="196895" cy="21107"/>
            </a:xfrm>
            <a:custGeom>
              <a:avLst/>
              <a:gdLst>
                <a:gd name="connsiteX0" fmla="*/ 7974 w 196895"/>
                <a:gd name="connsiteY0" fmla="*/ 1018 h 21107"/>
                <a:gd name="connsiteX1" fmla="*/ 2425 w 196895"/>
                <a:gd name="connsiteY1" fmla="*/ 5036 h 21107"/>
                <a:gd name="connsiteX2" fmla="*/ 129 w 196895"/>
                <a:gd name="connsiteY2" fmla="*/ 11158 h 21107"/>
                <a:gd name="connsiteX3" fmla="*/ 7209 w 196895"/>
                <a:gd name="connsiteY3" fmla="*/ 19386 h 21107"/>
                <a:gd name="connsiteX4" fmla="*/ 98474 w 196895"/>
                <a:gd name="connsiteY4" fmla="*/ 21108 h 21107"/>
                <a:gd name="connsiteX5" fmla="*/ 189740 w 196895"/>
                <a:gd name="connsiteY5" fmla="*/ 19386 h 21107"/>
                <a:gd name="connsiteX6" fmla="*/ 196819 w 196895"/>
                <a:gd name="connsiteY6" fmla="*/ 11350 h 21107"/>
                <a:gd name="connsiteX7" fmla="*/ 189740 w 196895"/>
                <a:gd name="connsiteY7" fmla="*/ 1592 h 21107"/>
                <a:gd name="connsiteX8" fmla="*/ 98283 w 196895"/>
                <a:gd name="connsiteY8" fmla="*/ 61 h 21107"/>
                <a:gd name="connsiteX9" fmla="*/ 7974 w 196895"/>
                <a:gd name="connsiteY9" fmla="*/ 1018 h 21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895" h="21107">
                  <a:moveTo>
                    <a:pt x="7974" y="1018"/>
                  </a:moveTo>
                  <a:cubicBezTo>
                    <a:pt x="6443" y="1401"/>
                    <a:pt x="3956" y="3314"/>
                    <a:pt x="2425" y="5036"/>
                  </a:cubicBezTo>
                  <a:cubicBezTo>
                    <a:pt x="129" y="7523"/>
                    <a:pt x="-253" y="8671"/>
                    <a:pt x="129" y="11158"/>
                  </a:cubicBezTo>
                  <a:cubicBezTo>
                    <a:pt x="703" y="14985"/>
                    <a:pt x="2808" y="17281"/>
                    <a:pt x="7209" y="19386"/>
                  </a:cubicBezTo>
                  <a:cubicBezTo>
                    <a:pt x="10653" y="20916"/>
                    <a:pt x="15245" y="21108"/>
                    <a:pt x="98474" y="21108"/>
                  </a:cubicBezTo>
                  <a:cubicBezTo>
                    <a:pt x="181704" y="21108"/>
                    <a:pt x="186487" y="21108"/>
                    <a:pt x="189740" y="19386"/>
                  </a:cubicBezTo>
                  <a:cubicBezTo>
                    <a:pt x="194332" y="17281"/>
                    <a:pt x="196245" y="14985"/>
                    <a:pt x="196819" y="11350"/>
                  </a:cubicBezTo>
                  <a:cubicBezTo>
                    <a:pt x="197393" y="7523"/>
                    <a:pt x="194714" y="3888"/>
                    <a:pt x="189740" y="1592"/>
                  </a:cubicBezTo>
                  <a:cubicBezTo>
                    <a:pt x="186296" y="61"/>
                    <a:pt x="181895" y="-130"/>
                    <a:pt x="98283" y="61"/>
                  </a:cubicBezTo>
                  <a:cubicBezTo>
                    <a:pt x="39926" y="61"/>
                    <a:pt x="9887" y="444"/>
                    <a:pt x="7974" y="1018"/>
                  </a:cubicBez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9495602-B12D-592B-686A-F42EAEBFE67A}"/>
                </a:ext>
              </a:extLst>
            </p:cNvPr>
            <p:cNvSpPr/>
            <p:nvPr/>
          </p:nvSpPr>
          <p:spPr>
            <a:xfrm>
              <a:off x="5772255" y="7272238"/>
              <a:ext cx="196689" cy="21299"/>
            </a:xfrm>
            <a:custGeom>
              <a:avLst/>
              <a:gdLst>
                <a:gd name="connsiteX0" fmla="*/ 7845 w 196689"/>
                <a:gd name="connsiteY0" fmla="*/ 1018 h 21299"/>
                <a:gd name="connsiteX1" fmla="*/ 0 w 196689"/>
                <a:gd name="connsiteY1" fmla="*/ 10585 h 21299"/>
                <a:gd name="connsiteX2" fmla="*/ 7079 w 196689"/>
                <a:gd name="connsiteY2" fmla="*/ 19577 h 21299"/>
                <a:gd name="connsiteX3" fmla="*/ 98345 w 196689"/>
                <a:gd name="connsiteY3" fmla="*/ 21299 h 21299"/>
                <a:gd name="connsiteX4" fmla="*/ 189610 w 196689"/>
                <a:gd name="connsiteY4" fmla="*/ 19577 h 21299"/>
                <a:gd name="connsiteX5" fmla="*/ 196690 w 196689"/>
                <a:gd name="connsiteY5" fmla="*/ 10585 h 21299"/>
                <a:gd name="connsiteX6" fmla="*/ 189610 w 196689"/>
                <a:gd name="connsiteY6" fmla="*/ 1592 h 21299"/>
                <a:gd name="connsiteX7" fmla="*/ 98345 w 196689"/>
                <a:gd name="connsiteY7" fmla="*/ 61 h 21299"/>
                <a:gd name="connsiteX8" fmla="*/ 7845 w 196689"/>
                <a:gd name="connsiteY8" fmla="*/ 1018 h 2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689" h="21299">
                  <a:moveTo>
                    <a:pt x="7845" y="1018"/>
                  </a:moveTo>
                  <a:cubicBezTo>
                    <a:pt x="3444" y="2549"/>
                    <a:pt x="0" y="6567"/>
                    <a:pt x="0" y="10585"/>
                  </a:cubicBezTo>
                  <a:cubicBezTo>
                    <a:pt x="0" y="14602"/>
                    <a:pt x="2105" y="17281"/>
                    <a:pt x="7079" y="19577"/>
                  </a:cubicBezTo>
                  <a:cubicBezTo>
                    <a:pt x="10523" y="21108"/>
                    <a:pt x="15115" y="21299"/>
                    <a:pt x="98345" y="21299"/>
                  </a:cubicBezTo>
                  <a:cubicBezTo>
                    <a:pt x="181574" y="21299"/>
                    <a:pt x="186358" y="21299"/>
                    <a:pt x="189610" y="19577"/>
                  </a:cubicBezTo>
                  <a:cubicBezTo>
                    <a:pt x="194585" y="17281"/>
                    <a:pt x="196690" y="14794"/>
                    <a:pt x="196690" y="10585"/>
                  </a:cubicBezTo>
                  <a:cubicBezTo>
                    <a:pt x="196690" y="6567"/>
                    <a:pt x="194585" y="3888"/>
                    <a:pt x="189610" y="1592"/>
                  </a:cubicBezTo>
                  <a:cubicBezTo>
                    <a:pt x="186166" y="61"/>
                    <a:pt x="181766" y="-130"/>
                    <a:pt x="98345" y="61"/>
                  </a:cubicBezTo>
                  <a:cubicBezTo>
                    <a:pt x="41328" y="61"/>
                    <a:pt x="9758" y="444"/>
                    <a:pt x="7845" y="1018"/>
                  </a:cubicBez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29ABAB4-6A96-8AC8-4661-9118B32ECD6D}"/>
              </a:ext>
            </a:extLst>
          </p:cNvPr>
          <p:cNvCxnSpPr>
            <a:cxnSpLocks/>
          </p:cNvCxnSpPr>
          <p:nvPr/>
        </p:nvCxnSpPr>
        <p:spPr>
          <a:xfrm>
            <a:off x="3994518" y="5091453"/>
            <a:ext cx="184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Graphic 45" descr="Cloud">
            <a:extLst>
              <a:ext uri="{FF2B5EF4-FFF2-40B4-BE49-F238E27FC236}">
                <a16:creationId xmlns:a16="http://schemas.microsoft.com/office/drawing/2014/main" id="{D155F17B-EB2D-406A-43ED-7EFDBAA87780}"/>
              </a:ext>
            </a:extLst>
          </p:cNvPr>
          <p:cNvSpPr/>
          <p:nvPr/>
        </p:nvSpPr>
        <p:spPr>
          <a:xfrm>
            <a:off x="5330484" y="5332361"/>
            <a:ext cx="1094608" cy="786278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8B4B3D1-BF3E-F388-63DB-26D206F0C106}"/>
              </a:ext>
            </a:extLst>
          </p:cNvPr>
          <p:cNvCxnSpPr>
            <a:cxnSpLocks/>
          </p:cNvCxnSpPr>
          <p:nvPr/>
        </p:nvCxnSpPr>
        <p:spPr>
          <a:xfrm>
            <a:off x="4012824" y="5834402"/>
            <a:ext cx="184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66F9A4E-6FCE-E33D-AEAF-E5CE8B714983}"/>
              </a:ext>
            </a:extLst>
          </p:cNvPr>
          <p:cNvCxnSpPr>
            <a:cxnSpLocks/>
          </p:cNvCxnSpPr>
          <p:nvPr/>
        </p:nvCxnSpPr>
        <p:spPr>
          <a:xfrm>
            <a:off x="4012824" y="3278118"/>
            <a:ext cx="184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E7E78B-08CA-4307-CCC9-71EA84B3B04F}"/>
              </a:ext>
            </a:extLst>
          </p:cNvPr>
          <p:cNvCxnSpPr>
            <a:cxnSpLocks/>
          </p:cNvCxnSpPr>
          <p:nvPr/>
        </p:nvCxnSpPr>
        <p:spPr>
          <a:xfrm>
            <a:off x="3994518" y="2508733"/>
            <a:ext cx="0" cy="3325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23D03CC-F542-31DE-4525-4CC3878990F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2752684" y="125386"/>
            <a:ext cx="182880" cy="1346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C1EB7B-642E-2CD0-8333-0F992BB0A19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2752684" y="845466"/>
            <a:ext cx="182880" cy="134684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F68CCBDB-6AD9-B9FF-B9B5-7221EE43596B}"/>
              </a:ext>
            </a:extLst>
          </p:cNvPr>
          <p:cNvGrpSpPr/>
          <p:nvPr/>
        </p:nvGrpSpPr>
        <p:grpSpPr>
          <a:xfrm>
            <a:off x="1023491" y="3042626"/>
            <a:ext cx="1936064" cy="2226984"/>
            <a:chOff x="1099752" y="3275856"/>
            <a:chExt cx="1936064" cy="222698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95C3401-A1E3-881E-4D22-1C6A30E7B5C1}"/>
                </a:ext>
              </a:extLst>
            </p:cNvPr>
            <p:cNvGrpSpPr/>
            <p:nvPr/>
          </p:nvGrpSpPr>
          <p:grpSpPr>
            <a:xfrm>
              <a:off x="2220952" y="3275856"/>
              <a:ext cx="615874" cy="572413"/>
              <a:chOff x="2224291" y="3843806"/>
              <a:chExt cx="615874" cy="572413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15C95EA-A639-58A5-7575-C411B30106D5}"/>
                  </a:ext>
                </a:extLst>
              </p:cNvPr>
              <p:cNvSpPr txBox="1"/>
              <p:nvPr/>
            </p:nvSpPr>
            <p:spPr>
              <a:xfrm>
                <a:off x="2224291" y="4168010"/>
                <a:ext cx="615874" cy="248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013" dirty="0"/>
                  <a:t>Marshal</a:t>
                </a:r>
              </a:p>
            </p:txBody>
          </p:sp>
          <p:pic>
            <p:nvPicPr>
              <p:cNvPr id="21" name="Graphic 20" descr="Laptop">
                <a:extLst>
                  <a:ext uri="{FF2B5EF4-FFF2-40B4-BE49-F238E27FC236}">
                    <a16:creationId xmlns:a16="http://schemas.microsoft.com/office/drawing/2014/main" id="{A5E5810B-C470-5FCB-1D2E-CCF6A68CF2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313501" y="3843806"/>
                <a:ext cx="437452" cy="456245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9740474-0244-0AE3-6F42-3112E9B9C11E}"/>
                </a:ext>
              </a:extLst>
            </p:cNvPr>
            <p:cNvGrpSpPr/>
            <p:nvPr/>
          </p:nvGrpSpPr>
          <p:grpSpPr>
            <a:xfrm>
              <a:off x="1099752" y="3316490"/>
              <a:ext cx="1936064" cy="2186350"/>
              <a:chOff x="1099752" y="3316490"/>
              <a:chExt cx="1936064" cy="2186350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FB0C042-1847-B2B2-A928-62B2451D33D4}"/>
                  </a:ext>
                </a:extLst>
              </p:cNvPr>
              <p:cNvSpPr txBox="1"/>
              <p:nvPr/>
            </p:nvSpPr>
            <p:spPr>
              <a:xfrm>
                <a:off x="1126983" y="5076056"/>
                <a:ext cx="939371" cy="426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CA" sz="1013" dirty="0"/>
                  <a:t>Warmup Attempt Board</a:t>
                </a:r>
              </a:p>
            </p:txBody>
          </p:sp>
          <p:pic>
            <p:nvPicPr>
              <p:cNvPr id="142" name="Graphic 141" descr="Monitor with solid fill">
                <a:extLst>
                  <a:ext uri="{FF2B5EF4-FFF2-40B4-BE49-F238E27FC236}">
                    <a16:creationId xmlns:a16="http://schemas.microsoft.com/office/drawing/2014/main" id="{CFE85908-C4EE-1A75-5097-99F3D8B360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350364" y="3316490"/>
                <a:ext cx="463422" cy="463422"/>
              </a:xfrm>
              <a:prstGeom prst="rect">
                <a:avLst/>
              </a:prstGeom>
            </p:spPr>
          </p:pic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EB8A8AD-8AD0-94ED-A77F-03000BA7F3C7}"/>
                  </a:ext>
                </a:extLst>
              </p:cNvPr>
              <p:cNvGrpSpPr/>
              <p:nvPr/>
            </p:nvGrpSpPr>
            <p:grpSpPr>
              <a:xfrm>
                <a:off x="1099752" y="3395179"/>
                <a:ext cx="1936064" cy="1813513"/>
                <a:chOff x="1099752" y="3395179"/>
                <a:chExt cx="1936064" cy="1813513"/>
              </a:xfrm>
            </p:grpSpPr>
            <p:pic>
              <p:nvPicPr>
                <p:cNvPr id="125" name="Graphic 124" descr="Monitor with solid fill">
                  <a:extLst>
                    <a:ext uri="{FF2B5EF4-FFF2-40B4-BE49-F238E27FC236}">
                      <a16:creationId xmlns:a16="http://schemas.microsoft.com/office/drawing/2014/main" id="{D58F8032-FCB2-FFF2-9ED3-05FA4FFB33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86908" y="4745270"/>
                  <a:ext cx="463422" cy="463422"/>
                </a:xfrm>
                <a:prstGeom prst="rect">
                  <a:avLst/>
                </a:prstGeom>
              </p:spPr>
            </p:pic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8F270376-A299-58D2-45C4-95B36ADCE6A3}"/>
                    </a:ext>
                  </a:extLst>
                </p:cNvPr>
                <p:cNvSpPr txBox="1"/>
                <p:nvPr/>
              </p:nvSpPr>
              <p:spPr>
                <a:xfrm>
                  <a:off x="1130250" y="4499992"/>
                  <a:ext cx="939371" cy="3176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CA" sz="1013" dirty="0"/>
                    <a:t>Warmup Scoreboard</a:t>
                  </a:r>
                </a:p>
              </p:txBody>
            </p:sp>
            <p:pic>
              <p:nvPicPr>
                <p:cNvPr id="133" name="Graphic 132" descr="Monitor with solid fill">
                  <a:extLst>
                    <a:ext uri="{FF2B5EF4-FFF2-40B4-BE49-F238E27FC236}">
                      <a16:creationId xmlns:a16="http://schemas.microsoft.com/office/drawing/2014/main" id="{5C0DC55B-0C84-70B2-A2FF-96E8EB0241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82278" y="4067944"/>
                  <a:ext cx="463422" cy="463422"/>
                </a:xfrm>
                <a:prstGeom prst="rect">
                  <a:avLst/>
                </a:prstGeom>
              </p:spPr>
            </p:pic>
            <p:pic>
              <p:nvPicPr>
                <p:cNvPr id="134" name="Picture 2" descr="Cheapest Computer Chip Raspberry Pi!">
                  <a:extLst>
                    <a:ext uri="{FF2B5EF4-FFF2-40B4-BE49-F238E27FC236}">
                      <a16:creationId xmlns:a16="http://schemas.microsoft.com/office/drawing/2014/main" id="{F2FBFE2E-A2E4-EB52-7B8B-0F65C3E7A4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2435136" y="4189091"/>
                  <a:ext cx="207282" cy="2072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136" name="Straight Arrow Connector 135">
                  <a:extLst>
                    <a:ext uri="{FF2B5EF4-FFF2-40B4-BE49-F238E27FC236}">
                      <a16:creationId xmlns:a16="http://schemas.microsoft.com/office/drawing/2014/main" id="{BF9B79EF-F407-533B-6248-7CB6B5F47188}"/>
                    </a:ext>
                  </a:extLst>
                </p:cNvPr>
                <p:cNvCxnSpPr/>
                <p:nvPr/>
              </p:nvCxnSpPr>
              <p:spPr>
                <a:xfrm flipH="1">
                  <a:off x="1886334" y="4292650"/>
                  <a:ext cx="465878" cy="3588"/>
                </a:xfrm>
                <a:prstGeom prst="straightConnector1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3319ECA8-3292-2689-469F-955C0A6EB274}"/>
                    </a:ext>
                  </a:extLst>
                </p:cNvPr>
                <p:cNvSpPr txBox="1"/>
                <p:nvPr/>
              </p:nvSpPr>
              <p:spPr>
                <a:xfrm>
                  <a:off x="1928384" y="4149018"/>
                  <a:ext cx="425116" cy="1840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CA" sz="800" dirty="0"/>
                    <a:t>HDMI</a:t>
                  </a:r>
                </a:p>
              </p:txBody>
            </p:sp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0E1120B1-1916-747C-C987-4CC7E543C79B}"/>
                    </a:ext>
                  </a:extLst>
                </p:cNvPr>
                <p:cNvSpPr txBox="1"/>
                <p:nvPr/>
              </p:nvSpPr>
              <p:spPr>
                <a:xfrm>
                  <a:off x="2068593" y="4399485"/>
                  <a:ext cx="939371" cy="4267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CA" sz="1013" dirty="0"/>
                    <a:t>Warmup</a:t>
                  </a:r>
                  <a:br>
                    <a:rPr lang="en-CA" sz="1013" dirty="0"/>
                  </a:br>
                  <a:r>
                    <a:rPr lang="en-CA" sz="1013" dirty="0"/>
                    <a:t>Room Displays</a:t>
                  </a:r>
                </a:p>
              </p:txBody>
            </p:sp>
            <p:cxnSp>
              <p:nvCxnSpPr>
                <p:cNvPr id="145" name="Straight Arrow Connector 144">
                  <a:extLst>
                    <a:ext uri="{FF2B5EF4-FFF2-40B4-BE49-F238E27FC236}">
                      <a16:creationId xmlns:a16="http://schemas.microsoft.com/office/drawing/2014/main" id="{E017B583-7BD5-74A0-A7E8-E4807AFC2529}"/>
                    </a:ext>
                  </a:extLst>
                </p:cNvPr>
                <p:cNvCxnSpPr>
                  <a:endCxn id="142" idx="3"/>
                </p:cNvCxnSpPr>
                <p:nvPr/>
              </p:nvCxnSpPr>
              <p:spPr>
                <a:xfrm flipH="1">
                  <a:off x="1813786" y="3544613"/>
                  <a:ext cx="465878" cy="3588"/>
                </a:xfrm>
                <a:prstGeom prst="straightConnector1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CE828136-ED42-720A-1A4B-3AD255F9E836}"/>
                    </a:ext>
                  </a:extLst>
                </p:cNvPr>
                <p:cNvSpPr txBox="1"/>
                <p:nvPr/>
              </p:nvSpPr>
              <p:spPr>
                <a:xfrm>
                  <a:off x="1099752" y="3714289"/>
                  <a:ext cx="939371" cy="3176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CA" sz="1013" dirty="0"/>
                    <a:t>Marshal Scoreboard</a:t>
                  </a: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1EE5D0B4-E03D-F601-F73C-3E0518D1DF2E}"/>
                    </a:ext>
                  </a:extLst>
                </p:cNvPr>
                <p:cNvSpPr txBox="1"/>
                <p:nvPr/>
              </p:nvSpPr>
              <p:spPr>
                <a:xfrm>
                  <a:off x="1927844" y="3395179"/>
                  <a:ext cx="425116" cy="1840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CA" sz="800" dirty="0"/>
                    <a:t>HDMI</a:t>
                  </a:r>
                </a:p>
              </p:txBody>
            </p:sp>
            <p:cxnSp>
              <p:nvCxnSpPr>
                <p:cNvPr id="151" name="Connector: Elbow 150">
                  <a:extLst>
                    <a:ext uri="{FF2B5EF4-FFF2-40B4-BE49-F238E27FC236}">
                      <a16:creationId xmlns:a16="http://schemas.microsoft.com/office/drawing/2014/main" id="{6B1C006E-5923-75FE-3419-83DF26AEF097}"/>
                    </a:ext>
                  </a:extLst>
                </p:cNvPr>
                <p:cNvCxnSpPr>
                  <a:cxnSpLocks/>
                  <a:stCxn id="140" idx="2"/>
                </p:cNvCxnSpPr>
                <p:nvPr/>
              </p:nvCxnSpPr>
              <p:spPr>
                <a:xfrm rot="5400000">
                  <a:off x="2113262" y="4558714"/>
                  <a:ext cx="157463" cy="692572"/>
                </a:xfrm>
                <a:prstGeom prst="bentConnector2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45FF012D-93DB-5145-5A9B-72592DCE5AC6}"/>
                    </a:ext>
                  </a:extLst>
                </p:cNvPr>
                <p:cNvSpPr txBox="1"/>
                <p:nvPr/>
              </p:nvSpPr>
              <p:spPr>
                <a:xfrm>
                  <a:off x="1986531" y="4826192"/>
                  <a:ext cx="425116" cy="1840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CA" sz="800" dirty="0"/>
                    <a:t>HDMI</a:t>
                  </a:r>
                </a:p>
              </p:txBody>
            </p:sp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33D29BEE-016A-E394-4A53-DA1B3B166D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52936" y="3465208"/>
                  <a:ext cx="182880" cy="134684"/>
                </a:xfrm>
                <a:prstGeom prst="rect">
                  <a:avLst/>
                </a:prstGeom>
              </p:spPr>
            </p:pic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68445882-9563-3375-9380-EACB052E27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52936" y="4293300"/>
                  <a:ext cx="182880" cy="13468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C899BCD8-6008-04AD-053A-AB46B49C887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2752684" y="5309962"/>
            <a:ext cx="182880" cy="1346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D451DF8-870C-E8B5-B009-F2D49707496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3760796" y="5012598"/>
            <a:ext cx="182880" cy="13468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AB9EF4C-B115-6B77-AB0A-FF354336069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4622032" y="5768682"/>
            <a:ext cx="182880" cy="134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354F774-C7DF-C06B-15FA-C6D6F5B18BA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4658036" y="3212398"/>
            <a:ext cx="182880" cy="134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2AC0855-A89D-A102-5F9B-1778920EC415}"/>
              </a:ext>
            </a:extLst>
          </p:cNvPr>
          <p:cNvCxnSpPr>
            <a:cxnSpLocks/>
          </p:cNvCxnSpPr>
          <p:nvPr/>
        </p:nvCxnSpPr>
        <p:spPr>
          <a:xfrm flipV="1">
            <a:off x="4620455" y="3286156"/>
            <a:ext cx="608745" cy="256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B15968-AE27-8235-54C2-99B83FE5CD5E}"/>
              </a:ext>
            </a:extLst>
          </p:cNvPr>
          <p:cNvCxnSpPr>
            <a:cxnSpLocks/>
          </p:cNvCxnSpPr>
          <p:nvPr/>
        </p:nvCxnSpPr>
        <p:spPr>
          <a:xfrm flipV="1">
            <a:off x="4628215" y="5834402"/>
            <a:ext cx="608745" cy="256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24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B7783-BEEA-B815-07D7-F569A5205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4435FAB2-9B81-9A71-CFBF-87EFEF58DD65}"/>
              </a:ext>
            </a:extLst>
          </p:cNvPr>
          <p:cNvSpPr txBox="1"/>
          <p:nvPr/>
        </p:nvSpPr>
        <p:spPr>
          <a:xfrm>
            <a:off x="495724" y="1147388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13" dirty="0">
                <a:solidFill>
                  <a:schemeClr val="accent1"/>
                </a:solidFill>
              </a:rPr>
              <a:t>owlcms</a:t>
            </a:r>
          </a:p>
        </p:txBody>
      </p:sp>
      <p:pic>
        <p:nvPicPr>
          <p:cNvPr id="269" name="Graphic 268">
            <a:extLst>
              <a:ext uri="{FF2B5EF4-FFF2-40B4-BE49-F238E27FC236}">
                <a16:creationId xmlns:a16="http://schemas.microsoft.com/office/drawing/2014/main" id="{579F32BE-12F2-E126-7613-E88CE6440F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9758" b="39178"/>
          <a:stretch/>
        </p:blipFill>
        <p:spPr>
          <a:xfrm>
            <a:off x="422321" y="2698730"/>
            <a:ext cx="710946" cy="291944"/>
          </a:xfrm>
          <a:prstGeom prst="rect">
            <a:avLst/>
          </a:prstGeom>
        </p:spPr>
      </p:pic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053EB652-02FE-0101-A902-06954FEFE62B}"/>
              </a:ext>
            </a:extLst>
          </p:cNvPr>
          <p:cNvCxnSpPr>
            <a:cxnSpLocks/>
          </p:cNvCxnSpPr>
          <p:nvPr/>
        </p:nvCxnSpPr>
        <p:spPr>
          <a:xfrm flipH="1" flipV="1">
            <a:off x="171408" y="107689"/>
            <a:ext cx="5506" cy="4685061"/>
          </a:xfrm>
          <a:prstGeom prst="bentConnector3">
            <a:avLst>
              <a:gd name="adj1" fmla="val -4151834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TextBox 406">
            <a:extLst>
              <a:ext uri="{FF2B5EF4-FFF2-40B4-BE49-F238E27FC236}">
                <a16:creationId xmlns:a16="http://schemas.microsoft.com/office/drawing/2014/main" id="{57F88BA4-7673-770E-9AED-A48CC90F0278}"/>
              </a:ext>
            </a:extLst>
          </p:cNvPr>
          <p:cNvSpPr txBox="1"/>
          <p:nvPr/>
        </p:nvSpPr>
        <p:spPr>
          <a:xfrm>
            <a:off x="352608" y="2477791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Competition</a:t>
            </a:r>
            <a:br>
              <a:rPr lang="en-CA" sz="1013" dirty="0"/>
            </a:br>
            <a:r>
              <a:rPr lang="en-CA" sz="1013" dirty="0"/>
              <a:t>Router</a:t>
            </a:r>
          </a:p>
        </p:txBody>
      </p:sp>
      <p:pic>
        <p:nvPicPr>
          <p:cNvPr id="25" name="Graphic 24" descr="Laptop">
            <a:extLst>
              <a:ext uri="{FF2B5EF4-FFF2-40B4-BE49-F238E27FC236}">
                <a16:creationId xmlns:a16="http://schemas.microsoft.com/office/drawing/2014/main" id="{4121D98B-F12B-2BB0-E40E-BD633CA0FA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1930" y="3399849"/>
            <a:ext cx="514350" cy="5143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A6279A4-ACDD-AC1D-524A-05E7F9DEF5DF}"/>
              </a:ext>
            </a:extLst>
          </p:cNvPr>
          <p:cNvSpPr txBox="1"/>
          <p:nvPr/>
        </p:nvSpPr>
        <p:spPr>
          <a:xfrm>
            <a:off x="350521" y="3800496"/>
            <a:ext cx="817853" cy="351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CA" sz="1013" dirty="0">
                <a:solidFill>
                  <a:schemeClr val="accent1"/>
                </a:solidFill>
              </a:rPr>
              <a:t>OBS</a:t>
            </a:r>
            <a:br>
              <a:rPr lang="en-CA" sz="1013" dirty="0">
                <a:solidFill>
                  <a:schemeClr val="accent1"/>
                </a:solidFill>
              </a:rPr>
            </a:br>
            <a:r>
              <a:rPr lang="en-CA" sz="1013" dirty="0">
                <a:solidFill>
                  <a:schemeClr val="accent1"/>
                </a:solidFill>
              </a:rPr>
              <a:t>Streaming 1</a:t>
            </a:r>
          </a:p>
        </p:txBody>
      </p:sp>
      <p:pic>
        <p:nvPicPr>
          <p:cNvPr id="27" name="Graphic 26" descr="Laptop">
            <a:extLst>
              <a:ext uri="{FF2B5EF4-FFF2-40B4-BE49-F238E27FC236}">
                <a16:creationId xmlns:a16="http://schemas.microsoft.com/office/drawing/2014/main" id="{CEB7AE54-38F2-241A-946D-573D5F5AE6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5705" y="799885"/>
            <a:ext cx="514350" cy="51435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87F79B-468D-EB4D-5FCE-66E1AE7BD606}"/>
              </a:ext>
            </a:extLst>
          </p:cNvPr>
          <p:cNvCxnSpPr>
            <a:cxnSpLocks/>
            <a:endCxn id="30" idx="31"/>
          </p:cNvCxnSpPr>
          <p:nvPr/>
        </p:nvCxnSpPr>
        <p:spPr>
          <a:xfrm flipH="1">
            <a:off x="747873" y="1384157"/>
            <a:ext cx="1696" cy="200744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aphic 8">
            <a:extLst>
              <a:ext uri="{FF2B5EF4-FFF2-40B4-BE49-F238E27FC236}">
                <a16:creationId xmlns:a16="http://schemas.microsoft.com/office/drawing/2014/main" id="{82B8603E-B505-3F0C-5673-63F40522D433}"/>
              </a:ext>
            </a:extLst>
          </p:cNvPr>
          <p:cNvGrpSpPr/>
          <p:nvPr/>
        </p:nvGrpSpPr>
        <p:grpSpPr>
          <a:xfrm>
            <a:off x="522483" y="1584843"/>
            <a:ext cx="451353" cy="451799"/>
            <a:chOff x="5645210" y="6890915"/>
            <a:chExt cx="451353" cy="451799"/>
          </a:xfrm>
          <a:solidFill>
            <a:srgbClr val="000000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63FEE16-9010-2FEC-F1E9-5814FCF55436}"/>
                </a:ext>
              </a:extLst>
            </p:cNvPr>
            <p:cNvSpPr/>
            <p:nvPr/>
          </p:nvSpPr>
          <p:spPr>
            <a:xfrm>
              <a:off x="5645210" y="6890915"/>
              <a:ext cx="451353" cy="451799"/>
            </a:xfrm>
            <a:custGeom>
              <a:avLst/>
              <a:gdLst>
                <a:gd name="connsiteX0" fmla="*/ 101980 w 451353"/>
                <a:gd name="connsiteY0" fmla="*/ 1780 h 451799"/>
                <a:gd name="connsiteX1" fmla="*/ 76150 w 451353"/>
                <a:gd name="connsiteY1" fmla="*/ 21679 h 451799"/>
                <a:gd name="connsiteX2" fmla="*/ 70410 w 451353"/>
                <a:gd name="connsiteY2" fmla="*/ 97255 h 451799"/>
                <a:gd name="connsiteX3" fmla="*/ 70410 w 451353"/>
                <a:gd name="connsiteY3" fmla="*/ 155612 h 451799"/>
                <a:gd name="connsiteX4" fmla="*/ 54530 w 451353"/>
                <a:gd name="connsiteY4" fmla="*/ 155612 h 451799"/>
                <a:gd name="connsiteX5" fmla="*/ 21429 w 451353"/>
                <a:gd name="connsiteY5" fmla="*/ 161352 h 451799"/>
                <a:gd name="connsiteX6" fmla="*/ 1531 w 451353"/>
                <a:gd name="connsiteY6" fmla="*/ 187182 h 451799"/>
                <a:gd name="connsiteX7" fmla="*/ 0 w 451353"/>
                <a:gd name="connsiteY7" fmla="*/ 264480 h 451799"/>
                <a:gd name="connsiteX8" fmla="*/ 4783 w 451353"/>
                <a:gd name="connsiteY8" fmla="*/ 351536 h 451799"/>
                <a:gd name="connsiteX9" fmla="*/ 22577 w 451353"/>
                <a:gd name="connsiteY9" fmla="*/ 369330 h 451799"/>
                <a:gd name="connsiteX10" fmla="*/ 54338 w 451353"/>
                <a:gd name="connsiteY10" fmla="*/ 374305 h 451799"/>
                <a:gd name="connsiteX11" fmla="*/ 70410 w 451353"/>
                <a:gd name="connsiteY11" fmla="*/ 374305 h 451799"/>
                <a:gd name="connsiteX12" fmla="*/ 70410 w 451353"/>
                <a:gd name="connsiteY12" fmla="*/ 393821 h 451799"/>
                <a:gd name="connsiteX13" fmla="*/ 75194 w 451353"/>
                <a:gd name="connsiteY13" fmla="*/ 428834 h 451799"/>
                <a:gd name="connsiteX14" fmla="*/ 91266 w 451353"/>
                <a:gd name="connsiteY14" fmla="*/ 445672 h 451799"/>
                <a:gd name="connsiteX15" fmla="*/ 225007 w 451353"/>
                <a:gd name="connsiteY15" fmla="*/ 451794 h 451799"/>
                <a:gd name="connsiteX16" fmla="*/ 359514 w 451353"/>
                <a:gd name="connsiteY16" fmla="*/ 446054 h 451799"/>
                <a:gd name="connsiteX17" fmla="*/ 374820 w 451353"/>
                <a:gd name="connsiteY17" fmla="*/ 430939 h 451799"/>
                <a:gd name="connsiteX18" fmla="*/ 380943 w 451353"/>
                <a:gd name="connsiteY18" fmla="*/ 394203 h 451799"/>
                <a:gd name="connsiteX19" fmla="*/ 380943 w 451353"/>
                <a:gd name="connsiteY19" fmla="*/ 374113 h 451799"/>
                <a:gd name="connsiteX20" fmla="*/ 396823 w 451353"/>
                <a:gd name="connsiteY20" fmla="*/ 374113 h 451799"/>
                <a:gd name="connsiteX21" fmla="*/ 429924 w 451353"/>
                <a:gd name="connsiteY21" fmla="*/ 368373 h 451799"/>
                <a:gd name="connsiteX22" fmla="*/ 449823 w 451353"/>
                <a:gd name="connsiteY22" fmla="*/ 342544 h 451799"/>
                <a:gd name="connsiteX23" fmla="*/ 451353 w 451353"/>
                <a:gd name="connsiteY23" fmla="*/ 265245 h 451799"/>
                <a:gd name="connsiteX24" fmla="*/ 446570 w 451353"/>
                <a:gd name="connsiteY24" fmla="*/ 178380 h 451799"/>
                <a:gd name="connsiteX25" fmla="*/ 429541 w 451353"/>
                <a:gd name="connsiteY25" fmla="*/ 160778 h 451799"/>
                <a:gd name="connsiteX26" fmla="*/ 397015 w 451353"/>
                <a:gd name="connsiteY26" fmla="*/ 155229 h 451799"/>
                <a:gd name="connsiteX27" fmla="*/ 380943 w 451353"/>
                <a:gd name="connsiteY27" fmla="*/ 155229 h 451799"/>
                <a:gd name="connsiteX28" fmla="*/ 380943 w 451353"/>
                <a:gd name="connsiteY28" fmla="*/ 96299 h 451799"/>
                <a:gd name="connsiteX29" fmla="*/ 374820 w 451353"/>
                <a:gd name="connsiteY29" fmla="*/ 20722 h 451799"/>
                <a:gd name="connsiteX30" fmla="*/ 357983 w 451353"/>
                <a:gd name="connsiteY30" fmla="*/ 4650 h 451799"/>
                <a:gd name="connsiteX31" fmla="*/ 225390 w 451353"/>
                <a:gd name="connsiteY31" fmla="*/ 58 h 451799"/>
                <a:gd name="connsiteX32" fmla="*/ 101980 w 451353"/>
                <a:gd name="connsiteY32" fmla="*/ 1780 h 451799"/>
                <a:gd name="connsiteX33" fmla="*/ 346120 w 451353"/>
                <a:gd name="connsiteY33" fmla="*/ 30672 h 451799"/>
                <a:gd name="connsiteX34" fmla="*/ 350712 w 451353"/>
                <a:gd name="connsiteY34" fmla="*/ 35455 h 451799"/>
                <a:gd name="connsiteX35" fmla="*/ 352626 w 451353"/>
                <a:gd name="connsiteY35" fmla="*/ 38325 h 451799"/>
                <a:gd name="connsiteX36" fmla="*/ 352626 w 451353"/>
                <a:gd name="connsiteY36" fmla="*/ 96873 h 451799"/>
                <a:gd name="connsiteX37" fmla="*/ 352626 w 451353"/>
                <a:gd name="connsiteY37" fmla="*/ 155420 h 451799"/>
                <a:gd name="connsiteX38" fmla="*/ 225581 w 451353"/>
                <a:gd name="connsiteY38" fmla="*/ 155420 h 451799"/>
                <a:gd name="connsiteX39" fmla="*/ 98536 w 451353"/>
                <a:gd name="connsiteY39" fmla="*/ 155420 h 451799"/>
                <a:gd name="connsiteX40" fmla="*/ 98536 w 451353"/>
                <a:gd name="connsiteY40" fmla="*/ 96873 h 451799"/>
                <a:gd name="connsiteX41" fmla="*/ 98536 w 451353"/>
                <a:gd name="connsiteY41" fmla="*/ 38325 h 451799"/>
                <a:gd name="connsiteX42" fmla="*/ 100641 w 451353"/>
                <a:gd name="connsiteY42" fmla="*/ 35264 h 451799"/>
                <a:gd name="connsiteX43" fmla="*/ 105616 w 451353"/>
                <a:gd name="connsiteY43" fmla="*/ 30289 h 451799"/>
                <a:gd name="connsiteX44" fmla="*/ 108677 w 451353"/>
                <a:gd name="connsiteY44" fmla="*/ 28184 h 451799"/>
                <a:gd name="connsiteX45" fmla="*/ 226346 w 451353"/>
                <a:gd name="connsiteY45" fmla="*/ 28376 h 451799"/>
                <a:gd name="connsiteX46" fmla="*/ 344016 w 451353"/>
                <a:gd name="connsiteY46" fmla="*/ 28567 h 451799"/>
                <a:gd name="connsiteX47" fmla="*/ 346120 w 451353"/>
                <a:gd name="connsiteY47" fmla="*/ 30672 h 451799"/>
                <a:gd name="connsiteX48" fmla="*/ 416148 w 451353"/>
                <a:gd name="connsiteY48" fmla="*/ 185651 h 451799"/>
                <a:gd name="connsiteX49" fmla="*/ 420931 w 451353"/>
                <a:gd name="connsiteY49" fmla="*/ 190243 h 451799"/>
                <a:gd name="connsiteX50" fmla="*/ 422845 w 451353"/>
                <a:gd name="connsiteY50" fmla="*/ 265054 h 451799"/>
                <a:gd name="connsiteX51" fmla="*/ 420931 w 451353"/>
                <a:gd name="connsiteY51" fmla="*/ 339674 h 451799"/>
                <a:gd name="connsiteX52" fmla="*/ 397589 w 451353"/>
                <a:gd name="connsiteY52" fmla="*/ 345987 h 451799"/>
                <a:gd name="connsiteX53" fmla="*/ 380943 w 451353"/>
                <a:gd name="connsiteY53" fmla="*/ 346179 h 451799"/>
                <a:gd name="connsiteX54" fmla="*/ 380943 w 451353"/>
                <a:gd name="connsiteY54" fmla="*/ 332212 h 451799"/>
                <a:gd name="connsiteX55" fmla="*/ 380943 w 451353"/>
                <a:gd name="connsiteY55" fmla="*/ 318244 h 451799"/>
                <a:gd name="connsiteX56" fmla="*/ 384387 w 451353"/>
                <a:gd name="connsiteY56" fmla="*/ 317288 h 451799"/>
                <a:gd name="connsiteX57" fmla="*/ 393762 w 451353"/>
                <a:gd name="connsiteY57" fmla="*/ 308678 h 451799"/>
                <a:gd name="connsiteX58" fmla="*/ 386874 w 451353"/>
                <a:gd name="connsiteY58" fmla="*/ 291458 h 451799"/>
                <a:gd name="connsiteX59" fmla="*/ 225772 w 451353"/>
                <a:gd name="connsiteY59" fmla="*/ 289736 h 451799"/>
                <a:gd name="connsiteX60" fmla="*/ 64670 w 451353"/>
                <a:gd name="connsiteY60" fmla="*/ 291458 h 451799"/>
                <a:gd name="connsiteX61" fmla="*/ 57782 w 451353"/>
                <a:gd name="connsiteY61" fmla="*/ 308678 h 451799"/>
                <a:gd name="connsiteX62" fmla="*/ 67158 w 451353"/>
                <a:gd name="connsiteY62" fmla="*/ 317288 h 451799"/>
                <a:gd name="connsiteX63" fmla="*/ 70602 w 451353"/>
                <a:gd name="connsiteY63" fmla="*/ 318244 h 451799"/>
                <a:gd name="connsiteX64" fmla="*/ 70602 w 451353"/>
                <a:gd name="connsiteY64" fmla="*/ 332212 h 451799"/>
                <a:gd name="connsiteX65" fmla="*/ 70602 w 451353"/>
                <a:gd name="connsiteY65" fmla="*/ 346179 h 451799"/>
                <a:gd name="connsiteX66" fmla="*/ 54338 w 451353"/>
                <a:gd name="connsiteY66" fmla="*/ 346179 h 451799"/>
                <a:gd name="connsiteX67" fmla="*/ 35205 w 451353"/>
                <a:gd name="connsiteY67" fmla="*/ 344074 h 451799"/>
                <a:gd name="connsiteX68" fmla="*/ 30231 w 451353"/>
                <a:gd name="connsiteY68" fmla="*/ 339100 h 451799"/>
                <a:gd name="connsiteX69" fmla="*/ 28126 w 451353"/>
                <a:gd name="connsiteY69" fmla="*/ 336038 h 451799"/>
                <a:gd name="connsiteX70" fmla="*/ 28126 w 451353"/>
                <a:gd name="connsiteY70" fmla="*/ 264863 h 451799"/>
                <a:gd name="connsiteX71" fmla="*/ 28126 w 451353"/>
                <a:gd name="connsiteY71" fmla="*/ 193687 h 451799"/>
                <a:gd name="connsiteX72" fmla="*/ 30231 w 451353"/>
                <a:gd name="connsiteY72" fmla="*/ 190626 h 451799"/>
                <a:gd name="connsiteX73" fmla="*/ 35205 w 451353"/>
                <a:gd name="connsiteY73" fmla="*/ 185651 h 451799"/>
                <a:gd name="connsiteX74" fmla="*/ 38266 w 451353"/>
                <a:gd name="connsiteY74" fmla="*/ 183546 h 451799"/>
                <a:gd name="connsiteX75" fmla="*/ 225581 w 451353"/>
                <a:gd name="connsiteY75" fmla="*/ 183546 h 451799"/>
                <a:gd name="connsiteX76" fmla="*/ 413278 w 451353"/>
                <a:gd name="connsiteY76" fmla="*/ 183546 h 451799"/>
                <a:gd name="connsiteX77" fmla="*/ 416148 w 451353"/>
                <a:gd name="connsiteY77" fmla="*/ 185651 h 451799"/>
                <a:gd name="connsiteX78" fmla="*/ 352434 w 451353"/>
                <a:gd name="connsiteY78" fmla="*/ 366269 h 451799"/>
                <a:gd name="connsiteX79" fmla="*/ 350330 w 451353"/>
                <a:gd name="connsiteY79" fmla="*/ 417163 h 451799"/>
                <a:gd name="connsiteX80" fmla="*/ 346120 w 451353"/>
                <a:gd name="connsiteY80" fmla="*/ 421372 h 451799"/>
                <a:gd name="connsiteX81" fmla="*/ 225581 w 451353"/>
                <a:gd name="connsiteY81" fmla="*/ 423286 h 451799"/>
                <a:gd name="connsiteX82" fmla="*/ 105042 w 451353"/>
                <a:gd name="connsiteY82" fmla="*/ 421372 h 451799"/>
                <a:gd name="connsiteX83" fmla="*/ 100832 w 451353"/>
                <a:gd name="connsiteY83" fmla="*/ 417163 h 451799"/>
                <a:gd name="connsiteX84" fmla="*/ 98728 w 451353"/>
                <a:gd name="connsiteY84" fmla="*/ 366269 h 451799"/>
                <a:gd name="connsiteX85" fmla="*/ 98536 w 451353"/>
                <a:gd name="connsiteY85" fmla="*/ 317862 h 451799"/>
                <a:gd name="connsiteX86" fmla="*/ 225581 w 451353"/>
                <a:gd name="connsiteY86" fmla="*/ 317862 h 451799"/>
                <a:gd name="connsiteX87" fmla="*/ 352626 w 451353"/>
                <a:gd name="connsiteY87" fmla="*/ 317862 h 451799"/>
                <a:gd name="connsiteX88" fmla="*/ 352434 w 451353"/>
                <a:gd name="connsiteY88" fmla="*/ 366269 h 451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451353" h="451799">
                  <a:moveTo>
                    <a:pt x="101980" y="1780"/>
                  </a:moveTo>
                  <a:cubicBezTo>
                    <a:pt x="91266" y="4650"/>
                    <a:pt x="82273" y="11538"/>
                    <a:pt x="76150" y="21679"/>
                  </a:cubicBezTo>
                  <a:cubicBezTo>
                    <a:pt x="70410" y="31246"/>
                    <a:pt x="70410" y="32202"/>
                    <a:pt x="70410" y="97255"/>
                  </a:cubicBezTo>
                  <a:lnTo>
                    <a:pt x="70410" y="155612"/>
                  </a:lnTo>
                  <a:lnTo>
                    <a:pt x="54530" y="155612"/>
                  </a:lnTo>
                  <a:cubicBezTo>
                    <a:pt x="35970" y="155612"/>
                    <a:pt x="29083" y="156760"/>
                    <a:pt x="21429" y="161352"/>
                  </a:cubicBezTo>
                  <a:cubicBezTo>
                    <a:pt x="11289" y="167474"/>
                    <a:pt x="4401" y="176467"/>
                    <a:pt x="1531" y="187182"/>
                  </a:cubicBezTo>
                  <a:cubicBezTo>
                    <a:pt x="191" y="192539"/>
                    <a:pt x="0" y="199810"/>
                    <a:pt x="0" y="264480"/>
                  </a:cubicBezTo>
                  <a:cubicBezTo>
                    <a:pt x="0" y="342161"/>
                    <a:pt x="0" y="341778"/>
                    <a:pt x="4783" y="351536"/>
                  </a:cubicBezTo>
                  <a:cubicBezTo>
                    <a:pt x="7845" y="357467"/>
                    <a:pt x="16646" y="366269"/>
                    <a:pt x="22577" y="369330"/>
                  </a:cubicBezTo>
                  <a:cubicBezTo>
                    <a:pt x="30422" y="373348"/>
                    <a:pt x="36544" y="374305"/>
                    <a:pt x="54338" y="374305"/>
                  </a:cubicBezTo>
                  <a:lnTo>
                    <a:pt x="70410" y="374305"/>
                  </a:lnTo>
                  <a:lnTo>
                    <a:pt x="70410" y="393821"/>
                  </a:lnTo>
                  <a:cubicBezTo>
                    <a:pt x="70410" y="415059"/>
                    <a:pt x="71176" y="420990"/>
                    <a:pt x="75194" y="428834"/>
                  </a:cubicBezTo>
                  <a:cubicBezTo>
                    <a:pt x="78255" y="434766"/>
                    <a:pt x="85143" y="442036"/>
                    <a:pt x="91266" y="445672"/>
                  </a:cubicBezTo>
                  <a:cubicBezTo>
                    <a:pt x="101980" y="452177"/>
                    <a:pt x="94518" y="451794"/>
                    <a:pt x="225007" y="451794"/>
                  </a:cubicBezTo>
                  <a:cubicBezTo>
                    <a:pt x="355113" y="451794"/>
                    <a:pt x="349182" y="452177"/>
                    <a:pt x="359514" y="446054"/>
                  </a:cubicBezTo>
                  <a:cubicBezTo>
                    <a:pt x="366210" y="442036"/>
                    <a:pt x="370994" y="437253"/>
                    <a:pt x="374820" y="430939"/>
                  </a:cubicBezTo>
                  <a:cubicBezTo>
                    <a:pt x="379986" y="422520"/>
                    <a:pt x="380943" y="417163"/>
                    <a:pt x="380943" y="394203"/>
                  </a:cubicBezTo>
                  <a:lnTo>
                    <a:pt x="380943" y="374113"/>
                  </a:lnTo>
                  <a:lnTo>
                    <a:pt x="396823" y="374113"/>
                  </a:lnTo>
                  <a:cubicBezTo>
                    <a:pt x="415383" y="374113"/>
                    <a:pt x="422271" y="372965"/>
                    <a:pt x="429924" y="368373"/>
                  </a:cubicBezTo>
                  <a:cubicBezTo>
                    <a:pt x="440065" y="362251"/>
                    <a:pt x="446953" y="353258"/>
                    <a:pt x="449823" y="342544"/>
                  </a:cubicBezTo>
                  <a:cubicBezTo>
                    <a:pt x="451162" y="337186"/>
                    <a:pt x="451353" y="329916"/>
                    <a:pt x="451353" y="265245"/>
                  </a:cubicBezTo>
                  <a:cubicBezTo>
                    <a:pt x="451353" y="187947"/>
                    <a:pt x="451353" y="187947"/>
                    <a:pt x="446570" y="178380"/>
                  </a:cubicBezTo>
                  <a:cubicBezTo>
                    <a:pt x="443509" y="172066"/>
                    <a:pt x="435473" y="164030"/>
                    <a:pt x="429541" y="160778"/>
                  </a:cubicBezTo>
                  <a:cubicBezTo>
                    <a:pt x="421314" y="156377"/>
                    <a:pt x="415191" y="155229"/>
                    <a:pt x="397015" y="155229"/>
                  </a:cubicBezTo>
                  <a:lnTo>
                    <a:pt x="380943" y="155229"/>
                  </a:lnTo>
                  <a:lnTo>
                    <a:pt x="380943" y="96299"/>
                  </a:lnTo>
                  <a:cubicBezTo>
                    <a:pt x="380943" y="30672"/>
                    <a:pt x="380943" y="30863"/>
                    <a:pt x="374820" y="20722"/>
                  </a:cubicBezTo>
                  <a:cubicBezTo>
                    <a:pt x="371185" y="14600"/>
                    <a:pt x="363914" y="7712"/>
                    <a:pt x="357983" y="4650"/>
                  </a:cubicBezTo>
                  <a:cubicBezTo>
                    <a:pt x="348225" y="-133"/>
                    <a:pt x="352434" y="-133"/>
                    <a:pt x="225390" y="58"/>
                  </a:cubicBezTo>
                  <a:cubicBezTo>
                    <a:pt x="117095" y="250"/>
                    <a:pt x="107337" y="441"/>
                    <a:pt x="101980" y="1780"/>
                  </a:cubicBezTo>
                  <a:close/>
                  <a:moveTo>
                    <a:pt x="346120" y="30672"/>
                  </a:moveTo>
                  <a:cubicBezTo>
                    <a:pt x="347460" y="31628"/>
                    <a:pt x="349564" y="33924"/>
                    <a:pt x="350712" y="35455"/>
                  </a:cubicBezTo>
                  <a:lnTo>
                    <a:pt x="352626" y="38325"/>
                  </a:lnTo>
                  <a:lnTo>
                    <a:pt x="352626" y="96873"/>
                  </a:lnTo>
                  <a:lnTo>
                    <a:pt x="352626" y="155420"/>
                  </a:lnTo>
                  <a:lnTo>
                    <a:pt x="225581" y="155420"/>
                  </a:lnTo>
                  <a:lnTo>
                    <a:pt x="98536" y="155420"/>
                  </a:lnTo>
                  <a:lnTo>
                    <a:pt x="98536" y="96873"/>
                  </a:lnTo>
                  <a:lnTo>
                    <a:pt x="98536" y="38325"/>
                  </a:lnTo>
                  <a:lnTo>
                    <a:pt x="100641" y="35264"/>
                  </a:lnTo>
                  <a:cubicBezTo>
                    <a:pt x="101789" y="33733"/>
                    <a:pt x="104085" y="31437"/>
                    <a:pt x="105616" y="30289"/>
                  </a:cubicBezTo>
                  <a:lnTo>
                    <a:pt x="108677" y="28184"/>
                  </a:lnTo>
                  <a:lnTo>
                    <a:pt x="226346" y="28376"/>
                  </a:lnTo>
                  <a:lnTo>
                    <a:pt x="344016" y="28567"/>
                  </a:lnTo>
                  <a:lnTo>
                    <a:pt x="346120" y="30672"/>
                  </a:lnTo>
                  <a:close/>
                  <a:moveTo>
                    <a:pt x="416148" y="185651"/>
                  </a:moveTo>
                  <a:cubicBezTo>
                    <a:pt x="417679" y="186799"/>
                    <a:pt x="419975" y="188904"/>
                    <a:pt x="420931" y="190243"/>
                  </a:cubicBezTo>
                  <a:cubicBezTo>
                    <a:pt x="422845" y="192730"/>
                    <a:pt x="422845" y="193113"/>
                    <a:pt x="422845" y="265054"/>
                  </a:cubicBezTo>
                  <a:cubicBezTo>
                    <a:pt x="422845" y="336612"/>
                    <a:pt x="422845" y="337378"/>
                    <a:pt x="420931" y="339674"/>
                  </a:cubicBezTo>
                  <a:cubicBezTo>
                    <a:pt x="416531" y="345413"/>
                    <a:pt x="415765" y="345796"/>
                    <a:pt x="397589" y="345987"/>
                  </a:cubicBezTo>
                  <a:lnTo>
                    <a:pt x="380943" y="346179"/>
                  </a:lnTo>
                  <a:lnTo>
                    <a:pt x="380943" y="332212"/>
                  </a:lnTo>
                  <a:lnTo>
                    <a:pt x="380943" y="318244"/>
                  </a:lnTo>
                  <a:lnTo>
                    <a:pt x="384387" y="317288"/>
                  </a:lnTo>
                  <a:cubicBezTo>
                    <a:pt x="389170" y="315757"/>
                    <a:pt x="392040" y="313270"/>
                    <a:pt x="393762" y="308678"/>
                  </a:cubicBezTo>
                  <a:cubicBezTo>
                    <a:pt x="396441" y="301790"/>
                    <a:pt x="393571" y="294328"/>
                    <a:pt x="386874" y="291458"/>
                  </a:cubicBezTo>
                  <a:cubicBezTo>
                    <a:pt x="383239" y="289736"/>
                    <a:pt x="379030" y="289736"/>
                    <a:pt x="225772" y="289736"/>
                  </a:cubicBezTo>
                  <a:cubicBezTo>
                    <a:pt x="72324" y="289736"/>
                    <a:pt x="68306" y="289736"/>
                    <a:pt x="64670" y="291458"/>
                  </a:cubicBezTo>
                  <a:cubicBezTo>
                    <a:pt x="57974" y="294328"/>
                    <a:pt x="55104" y="301790"/>
                    <a:pt x="57782" y="308678"/>
                  </a:cubicBezTo>
                  <a:cubicBezTo>
                    <a:pt x="59504" y="313270"/>
                    <a:pt x="62374" y="315757"/>
                    <a:pt x="67158" y="317288"/>
                  </a:cubicBezTo>
                  <a:lnTo>
                    <a:pt x="70602" y="318244"/>
                  </a:lnTo>
                  <a:lnTo>
                    <a:pt x="70602" y="332212"/>
                  </a:lnTo>
                  <a:lnTo>
                    <a:pt x="70602" y="346179"/>
                  </a:lnTo>
                  <a:lnTo>
                    <a:pt x="54338" y="346179"/>
                  </a:lnTo>
                  <a:cubicBezTo>
                    <a:pt x="39032" y="346179"/>
                    <a:pt x="38075" y="346179"/>
                    <a:pt x="35205" y="344074"/>
                  </a:cubicBezTo>
                  <a:cubicBezTo>
                    <a:pt x="33675" y="342926"/>
                    <a:pt x="31379" y="340630"/>
                    <a:pt x="30231" y="339100"/>
                  </a:cubicBezTo>
                  <a:lnTo>
                    <a:pt x="28126" y="336038"/>
                  </a:lnTo>
                  <a:lnTo>
                    <a:pt x="28126" y="264863"/>
                  </a:lnTo>
                  <a:lnTo>
                    <a:pt x="28126" y="193687"/>
                  </a:lnTo>
                  <a:lnTo>
                    <a:pt x="30231" y="190626"/>
                  </a:lnTo>
                  <a:cubicBezTo>
                    <a:pt x="31379" y="189095"/>
                    <a:pt x="33675" y="186799"/>
                    <a:pt x="35205" y="185651"/>
                  </a:cubicBezTo>
                  <a:lnTo>
                    <a:pt x="38266" y="183546"/>
                  </a:lnTo>
                  <a:lnTo>
                    <a:pt x="225581" y="183546"/>
                  </a:lnTo>
                  <a:lnTo>
                    <a:pt x="413278" y="183546"/>
                  </a:lnTo>
                  <a:lnTo>
                    <a:pt x="416148" y="185651"/>
                  </a:lnTo>
                  <a:close/>
                  <a:moveTo>
                    <a:pt x="352434" y="366269"/>
                  </a:moveTo>
                  <a:cubicBezTo>
                    <a:pt x="352243" y="413719"/>
                    <a:pt x="352243" y="414867"/>
                    <a:pt x="350330" y="417163"/>
                  </a:cubicBezTo>
                  <a:cubicBezTo>
                    <a:pt x="349373" y="418502"/>
                    <a:pt x="347460" y="420416"/>
                    <a:pt x="346120" y="421372"/>
                  </a:cubicBezTo>
                  <a:cubicBezTo>
                    <a:pt x="343824" y="423286"/>
                    <a:pt x="343442" y="423286"/>
                    <a:pt x="225581" y="423286"/>
                  </a:cubicBezTo>
                  <a:cubicBezTo>
                    <a:pt x="107720" y="423286"/>
                    <a:pt x="107529" y="423286"/>
                    <a:pt x="105042" y="421372"/>
                  </a:cubicBezTo>
                  <a:cubicBezTo>
                    <a:pt x="103702" y="420416"/>
                    <a:pt x="101789" y="418502"/>
                    <a:pt x="100832" y="417163"/>
                  </a:cubicBezTo>
                  <a:cubicBezTo>
                    <a:pt x="98919" y="414867"/>
                    <a:pt x="98919" y="413719"/>
                    <a:pt x="98728" y="366269"/>
                  </a:cubicBezTo>
                  <a:lnTo>
                    <a:pt x="98536" y="317862"/>
                  </a:lnTo>
                  <a:lnTo>
                    <a:pt x="225581" y="317862"/>
                  </a:lnTo>
                  <a:lnTo>
                    <a:pt x="352626" y="317862"/>
                  </a:lnTo>
                  <a:lnTo>
                    <a:pt x="352434" y="366269"/>
                  </a:ln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24581A0-E183-E079-26B5-CCBDE614D690}"/>
                </a:ext>
              </a:extLst>
            </p:cNvPr>
            <p:cNvSpPr/>
            <p:nvPr/>
          </p:nvSpPr>
          <p:spPr>
            <a:xfrm>
              <a:off x="5701616" y="7095890"/>
              <a:ext cx="91111" cy="28003"/>
            </a:xfrm>
            <a:custGeom>
              <a:avLst/>
              <a:gdLst>
                <a:gd name="connsiteX0" fmla="*/ 8265 w 91111"/>
                <a:gd name="connsiteY0" fmla="*/ 1148 h 28003"/>
                <a:gd name="connsiteX1" fmla="*/ 229 w 91111"/>
                <a:gd name="connsiteY1" fmla="*/ 17029 h 28003"/>
                <a:gd name="connsiteX2" fmla="*/ 9413 w 91111"/>
                <a:gd name="connsiteY2" fmla="*/ 27169 h 28003"/>
                <a:gd name="connsiteX3" fmla="*/ 47679 w 91111"/>
                <a:gd name="connsiteY3" fmla="*/ 27935 h 28003"/>
                <a:gd name="connsiteX4" fmla="*/ 84989 w 91111"/>
                <a:gd name="connsiteY4" fmla="*/ 25830 h 28003"/>
                <a:gd name="connsiteX5" fmla="*/ 91111 w 91111"/>
                <a:gd name="connsiteY5" fmla="*/ 13967 h 28003"/>
                <a:gd name="connsiteX6" fmla="*/ 84989 w 91111"/>
                <a:gd name="connsiteY6" fmla="*/ 2105 h 28003"/>
                <a:gd name="connsiteX7" fmla="*/ 46722 w 91111"/>
                <a:gd name="connsiteY7" fmla="*/ 0 h 28003"/>
                <a:gd name="connsiteX8" fmla="*/ 8265 w 91111"/>
                <a:gd name="connsiteY8" fmla="*/ 1148 h 28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111" h="28003">
                  <a:moveTo>
                    <a:pt x="8265" y="1148"/>
                  </a:moveTo>
                  <a:cubicBezTo>
                    <a:pt x="2333" y="3635"/>
                    <a:pt x="-919" y="10523"/>
                    <a:pt x="229" y="17029"/>
                  </a:cubicBezTo>
                  <a:cubicBezTo>
                    <a:pt x="994" y="21238"/>
                    <a:pt x="5395" y="26021"/>
                    <a:pt x="9413" y="27169"/>
                  </a:cubicBezTo>
                  <a:cubicBezTo>
                    <a:pt x="11709" y="27935"/>
                    <a:pt x="24528" y="28126"/>
                    <a:pt x="47679" y="27935"/>
                  </a:cubicBezTo>
                  <a:cubicBezTo>
                    <a:pt x="81354" y="27743"/>
                    <a:pt x="82884" y="27552"/>
                    <a:pt x="84989" y="25830"/>
                  </a:cubicBezTo>
                  <a:cubicBezTo>
                    <a:pt x="89581" y="22386"/>
                    <a:pt x="91111" y="19516"/>
                    <a:pt x="91111" y="13967"/>
                  </a:cubicBezTo>
                  <a:cubicBezTo>
                    <a:pt x="91111" y="8419"/>
                    <a:pt x="89772" y="5549"/>
                    <a:pt x="84989" y="2105"/>
                  </a:cubicBezTo>
                  <a:cubicBezTo>
                    <a:pt x="82693" y="383"/>
                    <a:pt x="81354" y="191"/>
                    <a:pt x="46722" y="0"/>
                  </a:cubicBezTo>
                  <a:cubicBezTo>
                    <a:pt x="18214" y="0"/>
                    <a:pt x="10369" y="191"/>
                    <a:pt x="8265" y="1148"/>
                  </a:cubicBez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AF783D2-6E3D-989C-D66B-7A658617100C}"/>
                </a:ext>
              </a:extLst>
            </p:cNvPr>
            <p:cNvSpPr/>
            <p:nvPr/>
          </p:nvSpPr>
          <p:spPr>
            <a:xfrm>
              <a:off x="5772126" y="7229953"/>
              <a:ext cx="196895" cy="21107"/>
            </a:xfrm>
            <a:custGeom>
              <a:avLst/>
              <a:gdLst>
                <a:gd name="connsiteX0" fmla="*/ 7974 w 196895"/>
                <a:gd name="connsiteY0" fmla="*/ 1018 h 21107"/>
                <a:gd name="connsiteX1" fmla="*/ 2425 w 196895"/>
                <a:gd name="connsiteY1" fmla="*/ 5036 h 21107"/>
                <a:gd name="connsiteX2" fmla="*/ 129 w 196895"/>
                <a:gd name="connsiteY2" fmla="*/ 11158 h 21107"/>
                <a:gd name="connsiteX3" fmla="*/ 7209 w 196895"/>
                <a:gd name="connsiteY3" fmla="*/ 19386 h 21107"/>
                <a:gd name="connsiteX4" fmla="*/ 98474 w 196895"/>
                <a:gd name="connsiteY4" fmla="*/ 21108 h 21107"/>
                <a:gd name="connsiteX5" fmla="*/ 189740 w 196895"/>
                <a:gd name="connsiteY5" fmla="*/ 19386 h 21107"/>
                <a:gd name="connsiteX6" fmla="*/ 196819 w 196895"/>
                <a:gd name="connsiteY6" fmla="*/ 11350 h 21107"/>
                <a:gd name="connsiteX7" fmla="*/ 189740 w 196895"/>
                <a:gd name="connsiteY7" fmla="*/ 1592 h 21107"/>
                <a:gd name="connsiteX8" fmla="*/ 98283 w 196895"/>
                <a:gd name="connsiteY8" fmla="*/ 61 h 21107"/>
                <a:gd name="connsiteX9" fmla="*/ 7974 w 196895"/>
                <a:gd name="connsiteY9" fmla="*/ 1018 h 21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895" h="21107">
                  <a:moveTo>
                    <a:pt x="7974" y="1018"/>
                  </a:moveTo>
                  <a:cubicBezTo>
                    <a:pt x="6443" y="1401"/>
                    <a:pt x="3956" y="3314"/>
                    <a:pt x="2425" y="5036"/>
                  </a:cubicBezTo>
                  <a:cubicBezTo>
                    <a:pt x="129" y="7523"/>
                    <a:pt x="-253" y="8671"/>
                    <a:pt x="129" y="11158"/>
                  </a:cubicBezTo>
                  <a:cubicBezTo>
                    <a:pt x="703" y="14985"/>
                    <a:pt x="2808" y="17281"/>
                    <a:pt x="7209" y="19386"/>
                  </a:cubicBezTo>
                  <a:cubicBezTo>
                    <a:pt x="10653" y="20916"/>
                    <a:pt x="15245" y="21108"/>
                    <a:pt x="98474" y="21108"/>
                  </a:cubicBezTo>
                  <a:cubicBezTo>
                    <a:pt x="181704" y="21108"/>
                    <a:pt x="186487" y="21108"/>
                    <a:pt x="189740" y="19386"/>
                  </a:cubicBezTo>
                  <a:cubicBezTo>
                    <a:pt x="194332" y="17281"/>
                    <a:pt x="196245" y="14985"/>
                    <a:pt x="196819" y="11350"/>
                  </a:cubicBezTo>
                  <a:cubicBezTo>
                    <a:pt x="197393" y="7523"/>
                    <a:pt x="194714" y="3888"/>
                    <a:pt x="189740" y="1592"/>
                  </a:cubicBezTo>
                  <a:cubicBezTo>
                    <a:pt x="186296" y="61"/>
                    <a:pt x="181895" y="-130"/>
                    <a:pt x="98283" y="61"/>
                  </a:cubicBezTo>
                  <a:cubicBezTo>
                    <a:pt x="39926" y="61"/>
                    <a:pt x="9887" y="444"/>
                    <a:pt x="7974" y="1018"/>
                  </a:cubicBez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421E1C0-942C-32A6-2306-29005D29606A}"/>
                </a:ext>
              </a:extLst>
            </p:cNvPr>
            <p:cNvSpPr/>
            <p:nvPr/>
          </p:nvSpPr>
          <p:spPr>
            <a:xfrm>
              <a:off x="5772255" y="7272238"/>
              <a:ext cx="196689" cy="21299"/>
            </a:xfrm>
            <a:custGeom>
              <a:avLst/>
              <a:gdLst>
                <a:gd name="connsiteX0" fmla="*/ 7845 w 196689"/>
                <a:gd name="connsiteY0" fmla="*/ 1018 h 21299"/>
                <a:gd name="connsiteX1" fmla="*/ 0 w 196689"/>
                <a:gd name="connsiteY1" fmla="*/ 10585 h 21299"/>
                <a:gd name="connsiteX2" fmla="*/ 7079 w 196689"/>
                <a:gd name="connsiteY2" fmla="*/ 19577 h 21299"/>
                <a:gd name="connsiteX3" fmla="*/ 98345 w 196689"/>
                <a:gd name="connsiteY3" fmla="*/ 21299 h 21299"/>
                <a:gd name="connsiteX4" fmla="*/ 189610 w 196689"/>
                <a:gd name="connsiteY4" fmla="*/ 19577 h 21299"/>
                <a:gd name="connsiteX5" fmla="*/ 196690 w 196689"/>
                <a:gd name="connsiteY5" fmla="*/ 10585 h 21299"/>
                <a:gd name="connsiteX6" fmla="*/ 189610 w 196689"/>
                <a:gd name="connsiteY6" fmla="*/ 1592 h 21299"/>
                <a:gd name="connsiteX7" fmla="*/ 98345 w 196689"/>
                <a:gd name="connsiteY7" fmla="*/ 61 h 21299"/>
                <a:gd name="connsiteX8" fmla="*/ 7845 w 196689"/>
                <a:gd name="connsiteY8" fmla="*/ 1018 h 2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689" h="21299">
                  <a:moveTo>
                    <a:pt x="7845" y="1018"/>
                  </a:moveTo>
                  <a:cubicBezTo>
                    <a:pt x="3444" y="2549"/>
                    <a:pt x="0" y="6567"/>
                    <a:pt x="0" y="10585"/>
                  </a:cubicBezTo>
                  <a:cubicBezTo>
                    <a:pt x="0" y="14602"/>
                    <a:pt x="2105" y="17281"/>
                    <a:pt x="7079" y="19577"/>
                  </a:cubicBezTo>
                  <a:cubicBezTo>
                    <a:pt x="10523" y="21108"/>
                    <a:pt x="15115" y="21299"/>
                    <a:pt x="98345" y="21299"/>
                  </a:cubicBezTo>
                  <a:cubicBezTo>
                    <a:pt x="181574" y="21299"/>
                    <a:pt x="186358" y="21299"/>
                    <a:pt x="189610" y="19577"/>
                  </a:cubicBezTo>
                  <a:cubicBezTo>
                    <a:pt x="194585" y="17281"/>
                    <a:pt x="196690" y="14794"/>
                    <a:pt x="196690" y="10585"/>
                  </a:cubicBezTo>
                  <a:cubicBezTo>
                    <a:pt x="196690" y="6567"/>
                    <a:pt x="194585" y="3888"/>
                    <a:pt x="189610" y="1592"/>
                  </a:cubicBezTo>
                  <a:cubicBezTo>
                    <a:pt x="186166" y="61"/>
                    <a:pt x="181766" y="-130"/>
                    <a:pt x="98345" y="61"/>
                  </a:cubicBezTo>
                  <a:cubicBezTo>
                    <a:pt x="41328" y="61"/>
                    <a:pt x="9758" y="444"/>
                    <a:pt x="7845" y="1018"/>
                  </a:cubicBez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CC87307-6078-8466-5F9F-5630F15219CA}"/>
              </a:ext>
            </a:extLst>
          </p:cNvPr>
          <p:cNvCxnSpPr>
            <a:cxnSpLocks/>
          </p:cNvCxnSpPr>
          <p:nvPr/>
        </p:nvCxnSpPr>
        <p:spPr>
          <a:xfrm>
            <a:off x="394118" y="2859793"/>
            <a:ext cx="184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4C56988-FA64-7178-AF0C-584308142F2E}"/>
              </a:ext>
            </a:extLst>
          </p:cNvPr>
          <p:cNvCxnSpPr>
            <a:cxnSpLocks/>
          </p:cNvCxnSpPr>
          <p:nvPr/>
        </p:nvCxnSpPr>
        <p:spPr>
          <a:xfrm flipV="1">
            <a:off x="1024492" y="2808090"/>
            <a:ext cx="608745" cy="2564"/>
          </a:xfrm>
          <a:prstGeom prst="straightConnector1">
            <a:avLst/>
          </a:prstGeom>
          <a:ln cmpd="dbl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14CD491-69F5-33B7-F213-2CFA04F90C94}"/>
              </a:ext>
            </a:extLst>
          </p:cNvPr>
          <p:cNvCxnSpPr>
            <a:cxnSpLocks/>
          </p:cNvCxnSpPr>
          <p:nvPr/>
        </p:nvCxnSpPr>
        <p:spPr>
          <a:xfrm>
            <a:off x="412424" y="3602742"/>
            <a:ext cx="184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FD901C9-EA9A-C9D0-303E-F3DB249410A3}"/>
              </a:ext>
            </a:extLst>
          </p:cNvPr>
          <p:cNvCxnSpPr>
            <a:cxnSpLocks/>
          </p:cNvCxnSpPr>
          <p:nvPr/>
        </p:nvCxnSpPr>
        <p:spPr>
          <a:xfrm>
            <a:off x="412424" y="1046458"/>
            <a:ext cx="184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48179C6-50DC-F4D4-6E55-6515602DB211}"/>
              </a:ext>
            </a:extLst>
          </p:cNvPr>
          <p:cNvSpPr/>
          <p:nvPr/>
        </p:nvSpPr>
        <p:spPr>
          <a:xfrm>
            <a:off x="1628800" y="179512"/>
            <a:ext cx="1405154" cy="41856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pPr algn="ctr"/>
            <a:r>
              <a:rPr lang="en-CA" dirty="0"/>
              <a:t>Internet</a:t>
            </a:r>
          </a:p>
        </p:txBody>
      </p:sp>
      <p:pic>
        <p:nvPicPr>
          <p:cNvPr id="18" name="Graphic 17" descr="Server">
            <a:extLst>
              <a:ext uri="{FF2B5EF4-FFF2-40B4-BE49-F238E27FC236}">
                <a16:creationId xmlns:a16="http://schemas.microsoft.com/office/drawing/2014/main" id="{740D73AC-4402-4A8E-E46F-244C7CE170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87349" y="631872"/>
            <a:ext cx="561081" cy="50913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C135D6A-87B0-195C-F37F-51DABA697E9E}"/>
              </a:ext>
            </a:extLst>
          </p:cNvPr>
          <p:cNvSpPr txBox="1"/>
          <p:nvPr/>
        </p:nvSpPr>
        <p:spPr>
          <a:xfrm>
            <a:off x="1658055" y="1050277"/>
            <a:ext cx="127504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13" dirty="0"/>
              <a:t>Publicresults </a:t>
            </a:r>
            <a:r>
              <a:rPr lang="en-CA" sz="1013" dirty="0" err="1"/>
              <a:t>fly.dev</a:t>
            </a:r>
            <a:endParaRPr lang="en-CA" sz="1013" dirty="0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C1F74274-0DD5-D655-A67D-9F0074B75BD0}"/>
              </a:ext>
            </a:extLst>
          </p:cNvPr>
          <p:cNvCxnSpPr>
            <a:cxnSpLocks/>
            <a:stCxn id="18" idx="3"/>
            <a:endCxn id="22" idx="0"/>
          </p:cNvCxnSpPr>
          <p:nvPr/>
        </p:nvCxnSpPr>
        <p:spPr>
          <a:xfrm flipH="1">
            <a:off x="2087567" y="886442"/>
            <a:ext cx="360863" cy="720753"/>
          </a:xfrm>
          <a:prstGeom prst="curvedConnector4">
            <a:avLst>
              <a:gd name="adj1" fmla="val -63348"/>
              <a:gd name="adj2" fmla="val 6766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Smart Phone">
            <a:extLst>
              <a:ext uri="{FF2B5EF4-FFF2-40B4-BE49-F238E27FC236}">
                <a16:creationId xmlns:a16="http://schemas.microsoft.com/office/drawing/2014/main" id="{1D8C766E-6EE7-5AC8-9315-1D4E01D8BF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58979" y="1607195"/>
            <a:ext cx="257175" cy="2571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102F455-0587-7B7C-6C0C-A13F2D981E19}"/>
              </a:ext>
            </a:extLst>
          </p:cNvPr>
          <p:cNvSpPr txBox="1"/>
          <p:nvPr/>
        </p:nvSpPr>
        <p:spPr>
          <a:xfrm>
            <a:off x="1849317" y="3291905"/>
            <a:ext cx="939371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13" dirty="0"/>
              <a:t>Facebook/</a:t>
            </a:r>
            <a:br>
              <a:rPr lang="en-CA" sz="1013" dirty="0"/>
            </a:br>
            <a:r>
              <a:rPr lang="en-CA" sz="1013" dirty="0"/>
              <a:t>YouTube Live Streaming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E3A058-0144-992E-2C3C-B3FE529EFF19}"/>
              </a:ext>
            </a:extLst>
          </p:cNvPr>
          <p:cNvSpPr txBox="1"/>
          <p:nvPr/>
        </p:nvSpPr>
        <p:spPr>
          <a:xfrm>
            <a:off x="2059835" y="1586518"/>
            <a:ext cx="98088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Phone/remote Scoreboards</a:t>
            </a:r>
          </a:p>
        </p:txBody>
      </p:sp>
      <p:sp>
        <p:nvSpPr>
          <p:cNvPr id="45" name="Graphic 45" descr="Cloud">
            <a:extLst>
              <a:ext uri="{FF2B5EF4-FFF2-40B4-BE49-F238E27FC236}">
                <a16:creationId xmlns:a16="http://schemas.microsoft.com/office/drawing/2014/main" id="{5F28B874-3400-C1BF-A439-F3BB04914C41}"/>
              </a:ext>
            </a:extLst>
          </p:cNvPr>
          <p:cNvSpPr/>
          <p:nvPr/>
        </p:nvSpPr>
        <p:spPr>
          <a:xfrm>
            <a:off x="1730084" y="3100701"/>
            <a:ext cx="1094608" cy="786278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</p:spTree>
    <p:extLst>
      <p:ext uri="{BB962C8B-B14F-4D97-AF65-F5344CB8AC3E}">
        <p14:creationId xmlns:p14="http://schemas.microsoft.com/office/powerpoint/2010/main" val="2856741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A3AB4-C591-DFB6-3D6F-6576E59E7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16720618-DF59-9BB2-9E58-B78F1015ACC4}"/>
              </a:ext>
            </a:extLst>
          </p:cNvPr>
          <p:cNvSpPr/>
          <p:nvPr/>
        </p:nvSpPr>
        <p:spPr>
          <a:xfrm>
            <a:off x="1556792" y="107504"/>
            <a:ext cx="1405154" cy="41856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pPr algn="ctr"/>
            <a:r>
              <a:rPr lang="en-CA" dirty="0"/>
              <a:t>Internet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74D91E5-E512-61F0-2E51-264BF6EE52D6}"/>
              </a:ext>
            </a:extLst>
          </p:cNvPr>
          <p:cNvSpPr txBox="1"/>
          <p:nvPr/>
        </p:nvSpPr>
        <p:spPr>
          <a:xfrm>
            <a:off x="423716" y="1075380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13" dirty="0">
                <a:solidFill>
                  <a:schemeClr val="accent1"/>
                </a:solidFill>
              </a:rPr>
              <a:t>owlcms</a:t>
            </a:r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5FE5AA20-28B3-A8CB-C0E6-B98962D31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15341" y="559864"/>
            <a:ext cx="561081" cy="509139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C0605A07-D78D-391A-5E80-6F74DEFFE162}"/>
              </a:ext>
            </a:extLst>
          </p:cNvPr>
          <p:cNvSpPr txBox="1"/>
          <p:nvPr/>
        </p:nvSpPr>
        <p:spPr>
          <a:xfrm>
            <a:off x="1586047" y="978269"/>
            <a:ext cx="127504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13" dirty="0"/>
              <a:t>Publicresults </a:t>
            </a:r>
            <a:r>
              <a:rPr lang="en-CA" sz="1013" dirty="0" err="1"/>
              <a:t>fly.dev</a:t>
            </a:r>
            <a:endParaRPr lang="en-CA" sz="1013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442F46CE-EEDE-13C8-86A0-753F06087F0A}"/>
              </a:ext>
            </a:extLst>
          </p:cNvPr>
          <p:cNvCxnSpPr>
            <a:cxnSpLocks/>
            <a:stCxn id="7" idx="3"/>
            <a:endCxn id="92" idx="0"/>
          </p:cNvCxnSpPr>
          <p:nvPr/>
        </p:nvCxnSpPr>
        <p:spPr>
          <a:xfrm flipH="1">
            <a:off x="2015559" y="814434"/>
            <a:ext cx="360863" cy="720753"/>
          </a:xfrm>
          <a:prstGeom prst="curvedConnector4">
            <a:avLst>
              <a:gd name="adj1" fmla="val -63348"/>
              <a:gd name="adj2" fmla="val 6766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91" descr="Smart Phone">
            <a:extLst>
              <a:ext uri="{FF2B5EF4-FFF2-40B4-BE49-F238E27FC236}">
                <a16:creationId xmlns:a16="http://schemas.microsoft.com/office/drawing/2014/main" id="{6F1C1900-4EE0-2CC7-7D35-F71BF93971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86971" y="1535187"/>
            <a:ext cx="257175" cy="257175"/>
          </a:xfrm>
          <a:prstGeom prst="rect">
            <a:avLst/>
          </a:prstGeom>
        </p:spPr>
      </p:pic>
      <p:pic>
        <p:nvPicPr>
          <p:cNvPr id="269" name="Graphic 268">
            <a:extLst>
              <a:ext uri="{FF2B5EF4-FFF2-40B4-BE49-F238E27FC236}">
                <a16:creationId xmlns:a16="http://schemas.microsoft.com/office/drawing/2014/main" id="{759ABAA1-1220-7D27-3430-8E4264995F3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t="19758" b="39178"/>
          <a:stretch/>
        </p:blipFill>
        <p:spPr>
          <a:xfrm>
            <a:off x="350313" y="2626722"/>
            <a:ext cx="710946" cy="291944"/>
          </a:xfrm>
          <a:prstGeom prst="rect">
            <a:avLst/>
          </a:prstGeom>
        </p:spPr>
      </p:pic>
      <p:sp>
        <p:nvSpPr>
          <p:cNvPr id="355" name="TextBox 354">
            <a:extLst>
              <a:ext uri="{FF2B5EF4-FFF2-40B4-BE49-F238E27FC236}">
                <a16:creationId xmlns:a16="http://schemas.microsoft.com/office/drawing/2014/main" id="{BBBA2AAF-BC10-0E7E-7D93-9C5A4D5BAAB3}"/>
              </a:ext>
            </a:extLst>
          </p:cNvPr>
          <p:cNvSpPr txBox="1"/>
          <p:nvPr/>
        </p:nvSpPr>
        <p:spPr>
          <a:xfrm>
            <a:off x="1777309" y="3219897"/>
            <a:ext cx="939371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13" dirty="0"/>
              <a:t>Facebook/</a:t>
            </a:r>
            <a:br>
              <a:rPr lang="en-CA" sz="1013" dirty="0"/>
            </a:br>
            <a:r>
              <a:rPr lang="en-CA" sz="1013" dirty="0"/>
              <a:t>YouTube Live Streaming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66EE6D4F-CE71-BAA8-6B08-F44EE4B70A23}"/>
              </a:ext>
            </a:extLst>
          </p:cNvPr>
          <p:cNvSpPr txBox="1"/>
          <p:nvPr/>
        </p:nvSpPr>
        <p:spPr>
          <a:xfrm>
            <a:off x="280600" y="2405783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Competition</a:t>
            </a:r>
            <a:br>
              <a:rPr lang="en-CA" sz="1013" dirty="0"/>
            </a:br>
            <a:r>
              <a:rPr lang="en-CA" sz="1013" dirty="0"/>
              <a:t>Router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DDB7CAE-08B7-86E4-B224-81972688E3AC}"/>
              </a:ext>
            </a:extLst>
          </p:cNvPr>
          <p:cNvSpPr txBox="1"/>
          <p:nvPr/>
        </p:nvSpPr>
        <p:spPr>
          <a:xfrm>
            <a:off x="1987827" y="1514510"/>
            <a:ext cx="98088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Phone/remote Scoreboards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D420832-D3CE-48B1-B39A-E4F6971FAD57}"/>
              </a:ext>
            </a:extLst>
          </p:cNvPr>
          <p:cNvCxnSpPr>
            <a:cxnSpLocks/>
          </p:cNvCxnSpPr>
          <p:nvPr/>
        </p:nvCxnSpPr>
        <p:spPr>
          <a:xfrm flipH="1">
            <a:off x="124392" y="180668"/>
            <a:ext cx="21602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Laptop">
            <a:extLst>
              <a:ext uri="{FF2B5EF4-FFF2-40B4-BE49-F238E27FC236}">
                <a16:creationId xmlns:a16="http://schemas.microsoft.com/office/drawing/2014/main" id="{100D395B-E1DE-DABF-C812-A602B4A777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9922" y="3327841"/>
            <a:ext cx="514350" cy="5143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32D0BBB-92F9-F49D-8CA9-049B14B52260}"/>
              </a:ext>
            </a:extLst>
          </p:cNvPr>
          <p:cNvSpPr txBox="1"/>
          <p:nvPr/>
        </p:nvSpPr>
        <p:spPr>
          <a:xfrm>
            <a:off x="278513" y="3728488"/>
            <a:ext cx="817853" cy="351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CA" sz="1013" dirty="0">
                <a:solidFill>
                  <a:schemeClr val="accent1"/>
                </a:solidFill>
              </a:rPr>
              <a:t>OBS</a:t>
            </a:r>
            <a:br>
              <a:rPr lang="en-CA" sz="1013" dirty="0">
                <a:solidFill>
                  <a:schemeClr val="accent1"/>
                </a:solidFill>
              </a:rPr>
            </a:br>
            <a:r>
              <a:rPr lang="en-CA" sz="1013" dirty="0">
                <a:solidFill>
                  <a:schemeClr val="accent1"/>
                </a:solidFill>
              </a:rPr>
              <a:t>Streaming 1</a:t>
            </a:r>
          </a:p>
        </p:txBody>
      </p:sp>
      <p:pic>
        <p:nvPicPr>
          <p:cNvPr id="27" name="Graphic 26" descr="Laptop">
            <a:extLst>
              <a:ext uri="{FF2B5EF4-FFF2-40B4-BE49-F238E27FC236}">
                <a16:creationId xmlns:a16="http://schemas.microsoft.com/office/drawing/2014/main" id="{231310E7-39F3-C634-DF25-18A23EFEC4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3697" y="727877"/>
            <a:ext cx="514350" cy="51435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E099E70-0A5C-9ABD-BCF0-8F83E617449D}"/>
              </a:ext>
            </a:extLst>
          </p:cNvPr>
          <p:cNvCxnSpPr>
            <a:cxnSpLocks/>
            <a:endCxn id="30" idx="31"/>
          </p:cNvCxnSpPr>
          <p:nvPr/>
        </p:nvCxnSpPr>
        <p:spPr>
          <a:xfrm flipH="1">
            <a:off x="675865" y="1312149"/>
            <a:ext cx="1696" cy="200744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aphic 8">
            <a:extLst>
              <a:ext uri="{FF2B5EF4-FFF2-40B4-BE49-F238E27FC236}">
                <a16:creationId xmlns:a16="http://schemas.microsoft.com/office/drawing/2014/main" id="{00AED2A4-3D46-BD83-823C-42DAC733CA8F}"/>
              </a:ext>
            </a:extLst>
          </p:cNvPr>
          <p:cNvGrpSpPr/>
          <p:nvPr/>
        </p:nvGrpSpPr>
        <p:grpSpPr>
          <a:xfrm>
            <a:off x="450475" y="1512835"/>
            <a:ext cx="451353" cy="451799"/>
            <a:chOff x="5645210" y="6890915"/>
            <a:chExt cx="451353" cy="451799"/>
          </a:xfrm>
          <a:solidFill>
            <a:srgbClr val="000000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C656F6F-24B3-3B11-39E4-5FA353EA0140}"/>
                </a:ext>
              </a:extLst>
            </p:cNvPr>
            <p:cNvSpPr/>
            <p:nvPr/>
          </p:nvSpPr>
          <p:spPr>
            <a:xfrm>
              <a:off x="5645210" y="6890915"/>
              <a:ext cx="451353" cy="451799"/>
            </a:xfrm>
            <a:custGeom>
              <a:avLst/>
              <a:gdLst>
                <a:gd name="connsiteX0" fmla="*/ 101980 w 451353"/>
                <a:gd name="connsiteY0" fmla="*/ 1780 h 451799"/>
                <a:gd name="connsiteX1" fmla="*/ 76150 w 451353"/>
                <a:gd name="connsiteY1" fmla="*/ 21679 h 451799"/>
                <a:gd name="connsiteX2" fmla="*/ 70410 w 451353"/>
                <a:gd name="connsiteY2" fmla="*/ 97255 h 451799"/>
                <a:gd name="connsiteX3" fmla="*/ 70410 w 451353"/>
                <a:gd name="connsiteY3" fmla="*/ 155612 h 451799"/>
                <a:gd name="connsiteX4" fmla="*/ 54530 w 451353"/>
                <a:gd name="connsiteY4" fmla="*/ 155612 h 451799"/>
                <a:gd name="connsiteX5" fmla="*/ 21429 w 451353"/>
                <a:gd name="connsiteY5" fmla="*/ 161352 h 451799"/>
                <a:gd name="connsiteX6" fmla="*/ 1531 w 451353"/>
                <a:gd name="connsiteY6" fmla="*/ 187182 h 451799"/>
                <a:gd name="connsiteX7" fmla="*/ 0 w 451353"/>
                <a:gd name="connsiteY7" fmla="*/ 264480 h 451799"/>
                <a:gd name="connsiteX8" fmla="*/ 4783 w 451353"/>
                <a:gd name="connsiteY8" fmla="*/ 351536 h 451799"/>
                <a:gd name="connsiteX9" fmla="*/ 22577 w 451353"/>
                <a:gd name="connsiteY9" fmla="*/ 369330 h 451799"/>
                <a:gd name="connsiteX10" fmla="*/ 54338 w 451353"/>
                <a:gd name="connsiteY10" fmla="*/ 374305 h 451799"/>
                <a:gd name="connsiteX11" fmla="*/ 70410 w 451353"/>
                <a:gd name="connsiteY11" fmla="*/ 374305 h 451799"/>
                <a:gd name="connsiteX12" fmla="*/ 70410 w 451353"/>
                <a:gd name="connsiteY12" fmla="*/ 393821 h 451799"/>
                <a:gd name="connsiteX13" fmla="*/ 75194 w 451353"/>
                <a:gd name="connsiteY13" fmla="*/ 428834 h 451799"/>
                <a:gd name="connsiteX14" fmla="*/ 91266 w 451353"/>
                <a:gd name="connsiteY14" fmla="*/ 445672 h 451799"/>
                <a:gd name="connsiteX15" fmla="*/ 225007 w 451353"/>
                <a:gd name="connsiteY15" fmla="*/ 451794 h 451799"/>
                <a:gd name="connsiteX16" fmla="*/ 359514 w 451353"/>
                <a:gd name="connsiteY16" fmla="*/ 446054 h 451799"/>
                <a:gd name="connsiteX17" fmla="*/ 374820 w 451353"/>
                <a:gd name="connsiteY17" fmla="*/ 430939 h 451799"/>
                <a:gd name="connsiteX18" fmla="*/ 380943 w 451353"/>
                <a:gd name="connsiteY18" fmla="*/ 394203 h 451799"/>
                <a:gd name="connsiteX19" fmla="*/ 380943 w 451353"/>
                <a:gd name="connsiteY19" fmla="*/ 374113 h 451799"/>
                <a:gd name="connsiteX20" fmla="*/ 396823 w 451353"/>
                <a:gd name="connsiteY20" fmla="*/ 374113 h 451799"/>
                <a:gd name="connsiteX21" fmla="*/ 429924 w 451353"/>
                <a:gd name="connsiteY21" fmla="*/ 368373 h 451799"/>
                <a:gd name="connsiteX22" fmla="*/ 449823 w 451353"/>
                <a:gd name="connsiteY22" fmla="*/ 342544 h 451799"/>
                <a:gd name="connsiteX23" fmla="*/ 451353 w 451353"/>
                <a:gd name="connsiteY23" fmla="*/ 265245 h 451799"/>
                <a:gd name="connsiteX24" fmla="*/ 446570 w 451353"/>
                <a:gd name="connsiteY24" fmla="*/ 178380 h 451799"/>
                <a:gd name="connsiteX25" fmla="*/ 429541 w 451353"/>
                <a:gd name="connsiteY25" fmla="*/ 160778 h 451799"/>
                <a:gd name="connsiteX26" fmla="*/ 397015 w 451353"/>
                <a:gd name="connsiteY26" fmla="*/ 155229 h 451799"/>
                <a:gd name="connsiteX27" fmla="*/ 380943 w 451353"/>
                <a:gd name="connsiteY27" fmla="*/ 155229 h 451799"/>
                <a:gd name="connsiteX28" fmla="*/ 380943 w 451353"/>
                <a:gd name="connsiteY28" fmla="*/ 96299 h 451799"/>
                <a:gd name="connsiteX29" fmla="*/ 374820 w 451353"/>
                <a:gd name="connsiteY29" fmla="*/ 20722 h 451799"/>
                <a:gd name="connsiteX30" fmla="*/ 357983 w 451353"/>
                <a:gd name="connsiteY30" fmla="*/ 4650 h 451799"/>
                <a:gd name="connsiteX31" fmla="*/ 225390 w 451353"/>
                <a:gd name="connsiteY31" fmla="*/ 58 h 451799"/>
                <a:gd name="connsiteX32" fmla="*/ 101980 w 451353"/>
                <a:gd name="connsiteY32" fmla="*/ 1780 h 451799"/>
                <a:gd name="connsiteX33" fmla="*/ 346120 w 451353"/>
                <a:gd name="connsiteY33" fmla="*/ 30672 h 451799"/>
                <a:gd name="connsiteX34" fmla="*/ 350712 w 451353"/>
                <a:gd name="connsiteY34" fmla="*/ 35455 h 451799"/>
                <a:gd name="connsiteX35" fmla="*/ 352626 w 451353"/>
                <a:gd name="connsiteY35" fmla="*/ 38325 h 451799"/>
                <a:gd name="connsiteX36" fmla="*/ 352626 w 451353"/>
                <a:gd name="connsiteY36" fmla="*/ 96873 h 451799"/>
                <a:gd name="connsiteX37" fmla="*/ 352626 w 451353"/>
                <a:gd name="connsiteY37" fmla="*/ 155420 h 451799"/>
                <a:gd name="connsiteX38" fmla="*/ 225581 w 451353"/>
                <a:gd name="connsiteY38" fmla="*/ 155420 h 451799"/>
                <a:gd name="connsiteX39" fmla="*/ 98536 w 451353"/>
                <a:gd name="connsiteY39" fmla="*/ 155420 h 451799"/>
                <a:gd name="connsiteX40" fmla="*/ 98536 w 451353"/>
                <a:gd name="connsiteY40" fmla="*/ 96873 h 451799"/>
                <a:gd name="connsiteX41" fmla="*/ 98536 w 451353"/>
                <a:gd name="connsiteY41" fmla="*/ 38325 h 451799"/>
                <a:gd name="connsiteX42" fmla="*/ 100641 w 451353"/>
                <a:gd name="connsiteY42" fmla="*/ 35264 h 451799"/>
                <a:gd name="connsiteX43" fmla="*/ 105616 w 451353"/>
                <a:gd name="connsiteY43" fmla="*/ 30289 h 451799"/>
                <a:gd name="connsiteX44" fmla="*/ 108677 w 451353"/>
                <a:gd name="connsiteY44" fmla="*/ 28184 h 451799"/>
                <a:gd name="connsiteX45" fmla="*/ 226346 w 451353"/>
                <a:gd name="connsiteY45" fmla="*/ 28376 h 451799"/>
                <a:gd name="connsiteX46" fmla="*/ 344016 w 451353"/>
                <a:gd name="connsiteY46" fmla="*/ 28567 h 451799"/>
                <a:gd name="connsiteX47" fmla="*/ 346120 w 451353"/>
                <a:gd name="connsiteY47" fmla="*/ 30672 h 451799"/>
                <a:gd name="connsiteX48" fmla="*/ 416148 w 451353"/>
                <a:gd name="connsiteY48" fmla="*/ 185651 h 451799"/>
                <a:gd name="connsiteX49" fmla="*/ 420931 w 451353"/>
                <a:gd name="connsiteY49" fmla="*/ 190243 h 451799"/>
                <a:gd name="connsiteX50" fmla="*/ 422845 w 451353"/>
                <a:gd name="connsiteY50" fmla="*/ 265054 h 451799"/>
                <a:gd name="connsiteX51" fmla="*/ 420931 w 451353"/>
                <a:gd name="connsiteY51" fmla="*/ 339674 h 451799"/>
                <a:gd name="connsiteX52" fmla="*/ 397589 w 451353"/>
                <a:gd name="connsiteY52" fmla="*/ 345987 h 451799"/>
                <a:gd name="connsiteX53" fmla="*/ 380943 w 451353"/>
                <a:gd name="connsiteY53" fmla="*/ 346179 h 451799"/>
                <a:gd name="connsiteX54" fmla="*/ 380943 w 451353"/>
                <a:gd name="connsiteY54" fmla="*/ 332212 h 451799"/>
                <a:gd name="connsiteX55" fmla="*/ 380943 w 451353"/>
                <a:gd name="connsiteY55" fmla="*/ 318244 h 451799"/>
                <a:gd name="connsiteX56" fmla="*/ 384387 w 451353"/>
                <a:gd name="connsiteY56" fmla="*/ 317288 h 451799"/>
                <a:gd name="connsiteX57" fmla="*/ 393762 w 451353"/>
                <a:gd name="connsiteY57" fmla="*/ 308678 h 451799"/>
                <a:gd name="connsiteX58" fmla="*/ 386874 w 451353"/>
                <a:gd name="connsiteY58" fmla="*/ 291458 h 451799"/>
                <a:gd name="connsiteX59" fmla="*/ 225772 w 451353"/>
                <a:gd name="connsiteY59" fmla="*/ 289736 h 451799"/>
                <a:gd name="connsiteX60" fmla="*/ 64670 w 451353"/>
                <a:gd name="connsiteY60" fmla="*/ 291458 h 451799"/>
                <a:gd name="connsiteX61" fmla="*/ 57782 w 451353"/>
                <a:gd name="connsiteY61" fmla="*/ 308678 h 451799"/>
                <a:gd name="connsiteX62" fmla="*/ 67158 w 451353"/>
                <a:gd name="connsiteY62" fmla="*/ 317288 h 451799"/>
                <a:gd name="connsiteX63" fmla="*/ 70602 w 451353"/>
                <a:gd name="connsiteY63" fmla="*/ 318244 h 451799"/>
                <a:gd name="connsiteX64" fmla="*/ 70602 w 451353"/>
                <a:gd name="connsiteY64" fmla="*/ 332212 h 451799"/>
                <a:gd name="connsiteX65" fmla="*/ 70602 w 451353"/>
                <a:gd name="connsiteY65" fmla="*/ 346179 h 451799"/>
                <a:gd name="connsiteX66" fmla="*/ 54338 w 451353"/>
                <a:gd name="connsiteY66" fmla="*/ 346179 h 451799"/>
                <a:gd name="connsiteX67" fmla="*/ 35205 w 451353"/>
                <a:gd name="connsiteY67" fmla="*/ 344074 h 451799"/>
                <a:gd name="connsiteX68" fmla="*/ 30231 w 451353"/>
                <a:gd name="connsiteY68" fmla="*/ 339100 h 451799"/>
                <a:gd name="connsiteX69" fmla="*/ 28126 w 451353"/>
                <a:gd name="connsiteY69" fmla="*/ 336038 h 451799"/>
                <a:gd name="connsiteX70" fmla="*/ 28126 w 451353"/>
                <a:gd name="connsiteY70" fmla="*/ 264863 h 451799"/>
                <a:gd name="connsiteX71" fmla="*/ 28126 w 451353"/>
                <a:gd name="connsiteY71" fmla="*/ 193687 h 451799"/>
                <a:gd name="connsiteX72" fmla="*/ 30231 w 451353"/>
                <a:gd name="connsiteY72" fmla="*/ 190626 h 451799"/>
                <a:gd name="connsiteX73" fmla="*/ 35205 w 451353"/>
                <a:gd name="connsiteY73" fmla="*/ 185651 h 451799"/>
                <a:gd name="connsiteX74" fmla="*/ 38266 w 451353"/>
                <a:gd name="connsiteY74" fmla="*/ 183546 h 451799"/>
                <a:gd name="connsiteX75" fmla="*/ 225581 w 451353"/>
                <a:gd name="connsiteY75" fmla="*/ 183546 h 451799"/>
                <a:gd name="connsiteX76" fmla="*/ 413278 w 451353"/>
                <a:gd name="connsiteY76" fmla="*/ 183546 h 451799"/>
                <a:gd name="connsiteX77" fmla="*/ 416148 w 451353"/>
                <a:gd name="connsiteY77" fmla="*/ 185651 h 451799"/>
                <a:gd name="connsiteX78" fmla="*/ 352434 w 451353"/>
                <a:gd name="connsiteY78" fmla="*/ 366269 h 451799"/>
                <a:gd name="connsiteX79" fmla="*/ 350330 w 451353"/>
                <a:gd name="connsiteY79" fmla="*/ 417163 h 451799"/>
                <a:gd name="connsiteX80" fmla="*/ 346120 w 451353"/>
                <a:gd name="connsiteY80" fmla="*/ 421372 h 451799"/>
                <a:gd name="connsiteX81" fmla="*/ 225581 w 451353"/>
                <a:gd name="connsiteY81" fmla="*/ 423286 h 451799"/>
                <a:gd name="connsiteX82" fmla="*/ 105042 w 451353"/>
                <a:gd name="connsiteY82" fmla="*/ 421372 h 451799"/>
                <a:gd name="connsiteX83" fmla="*/ 100832 w 451353"/>
                <a:gd name="connsiteY83" fmla="*/ 417163 h 451799"/>
                <a:gd name="connsiteX84" fmla="*/ 98728 w 451353"/>
                <a:gd name="connsiteY84" fmla="*/ 366269 h 451799"/>
                <a:gd name="connsiteX85" fmla="*/ 98536 w 451353"/>
                <a:gd name="connsiteY85" fmla="*/ 317862 h 451799"/>
                <a:gd name="connsiteX86" fmla="*/ 225581 w 451353"/>
                <a:gd name="connsiteY86" fmla="*/ 317862 h 451799"/>
                <a:gd name="connsiteX87" fmla="*/ 352626 w 451353"/>
                <a:gd name="connsiteY87" fmla="*/ 317862 h 451799"/>
                <a:gd name="connsiteX88" fmla="*/ 352434 w 451353"/>
                <a:gd name="connsiteY88" fmla="*/ 366269 h 451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451353" h="451799">
                  <a:moveTo>
                    <a:pt x="101980" y="1780"/>
                  </a:moveTo>
                  <a:cubicBezTo>
                    <a:pt x="91266" y="4650"/>
                    <a:pt x="82273" y="11538"/>
                    <a:pt x="76150" y="21679"/>
                  </a:cubicBezTo>
                  <a:cubicBezTo>
                    <a:pt x="70410" y="31246"/>
                    <a:pt x="70410" y="32202"/>
                    <a:pt x="70410" y="97255"/>
                  </a:cubicBezTo>
                  <a:lnTo>
                    <a:pt x="70410" y="155612"/>
                  </a:lnTo>
                  <a:lnTo>
                    <a:pt x="54530" y="155612"/>
                  </a:lnTo>
                  <a:cubicBezTo>
                    <a:pt x="35970" y="155612"/>
                    <a:pt x="29083" y="156760"/>
                    <a:pt x="21429" y="161352"/>
                  </a:cubicBezTo>
                  <a:cubicBezTo>
                    <a:pt x="11289" y="167474"/>
                    <a:pt x="4401" y="176467"/>
                    <a:pt x="1531" y="187182"/>
                  </a:cubicBezTo>
                  <a:cubicBezTo>
                    <a:pt x="191" y="192539"/>
                    <a:pt x="0" y="199810"/>
                    <a:pt x="0" y="264480"/>
                  </a:cubicBezTo>
                  <a:cubicBezTo>
                    <a:pt x="0" y="342161"/>
                    <a:pt x="0" y="341778"/>
                    <a:pt x="4783" y="351536"/>
                  </a:cubicBezTo>
                  <a:cubicBezTo>
                    <a:pt x="7845" y="357467"/>
                    <a:pt x="16646" y="366269"/>
                    <a:pt x="22577" y="369330"/>
                  </a:cubicBezTo>
                  <a:cubicBezTo>
                    <a:pt x="30422" y="373348"/>
                    <a:pt x="36544" y="374305"/>
                    <a:pt x="54338" y="374305"/>
                  </a:cubicBezTo>
                  <a:lnTo>
                    <a:pt x="70410" y="374305"/>
                  </a:lnTo>
                  <a:lnTo>
                    <a:pt x="70410" y="393821"/>
                  </a:lnTo>
                  <a:cubicBezTo>
                    <a:pt x="70410" y="415059"/>
                    <a:pt x="71176" y="420990"/>
                    <a:pt x="75194" y="428834"/>
                  </a:cubicBezTo>
                  <a:cubicBezTo>
                    <a:pt x="78255" y="434766"/>
                    <a:pt x="85143" y="442036"/>
                    <a:pt x="91266" y="445672"/>
                  </a:cubicBezTo>
                  <a:cubicBezTo>
                    <a:pt x="101980" y="452177"/>
                    <a:pt x="94518" y="451794"/>
                    <a:pt x="225007" y="451794"/>
                  </a:cubicBezTo>
                  <a:cubicBezTo>
                    <a:pt x="355113" y="451794"/>
                    <a:pt x="349182" y="452177"/>
                    <a:pt x="359514" y="446054"/>
                  </a:cubicBezTo>
                  <a:cubicBezTo>
                    <a:pt x="366210" y="442036"/>
                    <a:pt x="370994" y="437253"/>
                    <a:pt x="374820" y="430939"/>
                  </a:cubicBezTo>
                  <a:cubicBezTo>
                    <a:pt x="379986" y="422520"/>
                    <a:pt x="380943" y="417163"/>
                    <a:pt x="380943" y="394203"/>
                  </a:cubicBezTo>
                  <a:lnTo>
                    <a:pt x="380943" y="374113"/>
                  </a:lnTo>
                  <a:lnTo>
                    <a:pt x="396823" y="374113"/>
                  </a:lnTo>
                  <a:cubicBezTo>
                    <a:pt x="415383" y="374113"/>
                    <a:pt x="422271" y="372965"/>
                    <a:pt x="429924" y="368373"/>
                  </a:cubicBezTo>
                  <a:cubicBezTo>
                    <a:pt x="440065" y="362251"/>
                    <a:pt x="446953" y="353258"/>
                    <a:pt x="449823" y="342544"/>
                  </a:cubicBezTo>
                  <a:cubicBezTo>
                    <a:pt x="451162" y="337186"/>
                    <a:pt x="451353" y="329916"/>
                    <a:pt x="451353" y="265245"/>
                  </a:cubicBezTo>
                  <a:cubicBezTo>
                    <a:pt x="451353" y="187947"/>
                    <a:pt x="451353" y="187947"/>
                    <a:pt x="446570" y="178380"/>
                  </a:cubicBezTo>
                  <a:cubicBezTo>
                    <a:pt x="443509" y="172066"/>
                    <a:pt x="435473" y="164030"/>
                    <a:pt x="429541" y="160778"/>
                  </a:cubicBezTo>
                  <a:cubicBezTo>
                    <a:pt x="421314" y="156377"/>
                    <a:pt x="415191" y="155229"/>
                    <a:pt x="397015" y="155229"/>
                  </a:cubicBezTo>
                  <a:lnTo>
                    <a:pt x="380943" y="155229"/>
                  </a:lnTo>
                  <a:lnTo>
                    <a:pt x="380943" y="96299"/>
                  </a:lnTo>
                  <a:cubicBezTo>
                    <a:pt x="380943" y="30672"/>
                    <a:pt x="380943" y="30863"/>
                    <a:pt x="374820" y="20722"/>
                  </a:cubicBezTo>
                  <a:cubicBezTo>
                    <a:pt x="371185" y="14600"/>
                    <a:pt x="363914" y="7712"/>
                    <a:pt x="357983" y="4650"/>
                  </a:cubicBezTo>
                  <a:cubicBezTo>
                    <a:pt x="348225" y="-133"/>
                    <a:pt x="352434" y="-133"/>
                    <a:pt x="225390" y="58"/>
                  </a:cubicBezTo>
                  <a:cubicBezTo>
                    <a:pt x="117095" y="250"/>
                    <a:pt x="107337" y="441"/>
                    <a:pt x="101980" y="1780"/>
                  </a:cubicBezTo>
                  <a:close/>
                  <a:moveTo>
                    <a:pt x="346120" y="30672"/>
                  </a:moveTo>
                  <a:cubicBezTo>
                    <a:pt x="347460" y="31628"/>
                    <a:pt x="349564" y="33924"/>
                    <a:pt x="350712" y="35455"/>
                  </a:cubicBezTo>
                  <a:lnTo>
                    <a:pt x="352626" y="38325"/>
                  </a:lnTo>
                  <a:lnTo>
                    <a:pt x="352626" y="96873"/>
                  </a:lnTo>
                  <a:lnTo>
                    <a:pt x="352626" y="155420"/>
                  </a:lnTo>
                  <a:lnTo>
                    <a:pt x="225581" y="155420"/>
                  </a:lnTo>
                  <a:lnTo>
                    <a:pt x="98536" y="155420"/>
                  </a:lnTo>
                  <a:lnTo>
                    <a:pt x="98536" y="96873"/>
                  </a:lnTo>
                  <a:lnTo>
                    <a:pt x="98536" y="38325"/>
                  </a:lnTo>
                  <a:lnTo>
                    <a:pt x="100641" y="35264"/>
                  </a:lnTo>
                  <a:cubicBezTo>
                    <a:pt x="101789" y="33733"/>
                    <a:pt x="104085" y="31437"/>
                    <a:pt x="105616" y="30289"/>
                  </a:cubicBezTo>
                  <a:lnTo>
                    <a:pt x="108677" y="28184"/>
                  </a:lnTo>
                  <a:lnTo>
                    <a:pt x="226346" y="28376"/>
                  </a:lnTo>
                  <a:lnTo>
                    <a:pt x="344016" y="28567"/>
                  </a:lnTo>
                  <a:lnTo>
                    <a:pt x="346120" y="30672"/>
                  </a:lnTo>
                  <a:close/>
                  <a:moveTo>
                    <a:pt x="416148" y="185651"/>
                  </a:moveTo>
                  <a:cubicBezTo>
                    <a:pt x="417679" y="186799"/>
                    <a:pt x="419975" y="188904"/>
                    <a:pt x="420931" y="190243"/>
                  </a:cubicBezTo>
                  <a:cubicBezTo>
                    <a:pt x="422845" y="192730"/>
                    <a:pt x="422845" y="193113"/>
                    <a:pt x="422845" y="265054"/>
                  </a:cubicBezTo>
                  <a:cubicBezTo>
                    <a:pt x="422845" y="336612"/>
                    <a:pt x="422845" y="337378"/>
                    <a:pt x="420931" y="339674"/>
                  </a:cubicBezTo>
                  <a:cubicBezTo>
                    <a:pt x="416531" y="345413"/>
                    <a:pt x="415765" y="345796"/>
                    <a:pt x="397589" y="345987"/>
                  </a:cubicBezTo>
                  <a:lnTo>
                    <a:pt x="380943" y="346179"/>
                  </a:lnTo>
                  <a:lnTo>
                    <a:pt x="380943" y="332212"/>
                  </a:lnTo>
                  <a:lnTo>
                    <a:pt x="380943" y="318244"/>
                  </a:lnTo>
                  <a:lnTo>
                    <a:pt x="384387" y="317288"/>
                  </a:lnTo>
                  <a:cubicBezTo>
                    <a:pt x="389170" y="315757"/>
                    <a:pt x="392040" y="313270"/>
                    <a:pt x="393762" y="308678"/>
                  </a:cubicBezTo>
                  <a:cubicBezTo>
                    <a:pt x="396441" y="301790"/>
                    <a:pt x="393571" y="294328"/>
                    <a:pt x="386874" y="291458"/>
                  </a:cubicBezTo>
                  <a:cubicBezTo>
                    <a:pt x="383239" y="289736"/>
                    <a:pt x="379030" y="289736"/>
                    <a:pt x="225772" y="289736"/>
                  </a:cubicBezTo>
                  <a:cubicBezTo>
                    <a:pt x="72324" y="289736"/>
                    <a:pt x="68306" y="289736"/>
                    <a:pt x="64670" y="291458"/>
                  </a:cubicBezTo>
                  <a:cubicBezTo>
                    <a:pt x="57974" y="294328"/>
                    <a:pt x="55104" y="301790"/>
                    <a:pt x="57782" y="308678"/>
                  </a:cubicBezTo>
                  <a:cubicBezTo>
                    <a:pt x="59504" y="313270"/>
                    <a:pt x="62374" y="315757"/>
                    <a:pt x="67158" y="317288"/>
                  </a:cubicBezTo>
                  <a:lnTo>
                    <a:pt x="70602" y="318244"/>
                  </a:lnTo>
                  <a:lnTo>
                    <a:pt x="70602" y="332212"/>
                  </a:lnTo>
                  <a:lnTo>
                    <a:pt x="70602" y="346179"/>
                  </a:lnTo>
                  <a:lnTo>
                    <a:pt x="54338" y="346179"/>
                  </a:lnTo>
                  <a:cubicBezTo>
                    <a:pt x="39032" y="346179"/>
                    <a:pt x="38075" y="346179"/>
                    <a:pt x="35205" y="344074"/>
                  </a:cubicBezTo>
                  <a:cubicBezTo>
                    <a:pt x="33675" y="342926"/>
                    <a:pt x="31379" y="340630"/>
                    <a:pt x="30231" y="339100"/>
                  </a:cubicBezTo>
                  <a:lnTo>
                    <a:pt x="28126" y="336038"/>
                  </a:lnTo>
                  <a:lnTo>
                    <a:pt x="28126" y="264863"/>
                  </a:lnTo>
                  <a:lnTo>
                    <a:pt x="28126" y="193687"/>
                  </a:lnTo>
                  <a:lnTo>
                    <a:pt x="30231" y="190626"/>
                  </a:lnTo>
                  <a:cubicBezTo>
                    <a:pt x="31379" y="189095"/>
                    <a:pt x="33675" y="186799"/>
                    <a:pt x="35205" y="185651"/>
                  </a:cubicBezTo>
                  <a:lnTo>
                    <a:pt x="38266" y="183546"/>
                  </a:lnTo>
                  <a:lnTo>
                    <a:pt x="225581" y="183546"/>
                  </a:lnTo>
                  <a:lnTo>
                    <a:pt x="413278" y="183546"/>
                  </a:lnTo>
                  <a:lnTo>
                    <a:pt x="416148" y="185651"/>
                  </a:lnTo>
                  <a:close/>
                  <a:moveTo>
                    <a:pt x="352434" y="366269"/>
                  </a:moveTo>
                  <a:cubicBezTo>
                    <a:pt x="352243" y="413719"/>
                    <a:pt x="352243" y="414867"/>
                    <a:pt x="350330" y="417163"/>
                  </a:cubicBezTo>
                  <a:cubicBezTo>
                    <a:pt x="349373" y="418502"/>
                    <a:pt x="347460" y="420416"/>
                    <a:pt x="346120" y="421372"/>
                  </a:cubicBezTo>
                  <a:cubicBezTo>
                    <a:pt x="343824" y="423286"/>
                    <a:pt x="343442" y="423286"/>
                    <a:pt x="225581" y="423286"/>
                  </a:cubicBezTo>
                  <a:cubicBezTo>
                    <a:pt x="107720" y="423286"/>
                    <a:pt x="107529" y="423286"/>
                    <a:pt x="105042" y="421372"/>
                  </a:cubicBezTo>
                  <a:cubicBezTo>
                    <a:pt x="103702" y="420416"/>
                    <a:pt x="101789" y="418502"/>
                    <a:pt x="100832" y="417163"/>
                  </a:cubicBezTo>
                  <a:cubicBezTo>
                    <a:pt x="98919" y="414867"/>
                    <a:pt x="98919" y="413719"/>
                    <a:pt x="98728" y="366269"/>
                  </a:cubicBezTo>
                  <a:lnTo>
                    <a:pt x="98536" y="317862"/>
                  </a:lnTo>
                  <a:lnTo>
                    <a:pt x="225581" y="317862"/>
                  </a:lnTo>
                  <a:lnTo>
                    <a:pt x="352626" y="317862"/>
                  </a:lnTo>
                  <a:lnTo>
                    <a:pt x="352434" y="366269"/>
                  </a:ln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18302C-F723-BE56-8529-4427D0251D42}"/>
                </a:ext>
              </a:extLst>
            </p:cNvPr>
            <p:cNvSpPr/>
            <p:nvPr/>
          </p:nvSpPr>
          <p:spPr>
            <a:xfrm>
              <a:off x="5701616" y="7095890"/>
              <a:ext cx="91111" cy="28003"/>
            </a:xfrm>
            <a:custGeom>
              <a:avLst/>
              <a:gdLst>
                <a:gd name="connsiteX0" fmla="*/ 8265 w 91111"/>
                <a:gd name="connsiteY0" fmla="*/ 1148 h 28003"/>
                <a:gd name="connsiteX1" fmla="*/ 229 w 91111"/>
                <a:gd name="connsiteY1" fmla="*/ 17029 h 28003"/>
                <a:gd name="connsiteX2" fmla="*/ 9413 w 91111"/>
                <a:gd name="connsiteY2" fmla="*/ 27169 h 28003"/>
                <a:gd name="connsiteX3" fmla="*/ 47679 w 91111"/>
                <a:gd name="connsiteY3" fmla="*/ 27935 h 28003"/>
                <a:gd name="connsiteX4" fmla="*/ 84989 w 91111"/>
                <a:gd name="connsiteY4" fmla="*/ 25830 h 28003"/>
                <a:gd name="connsiteX5" fmla="*/ 91111 w 91111"/>
                <a:gd name="connsiteY5" fmla="*/ 13967 h 28003"/>
                <a:gd name="connsiteX6" fmla="*/ 84989 w 91111"/>
                <a:gd name="connsiteY6" fmla="*/ 2105 h 28003"/>
                <a:gd name="connsiteX7" fmla="*/ 46722 w 91111"/>
                <a:gd name="connsiteY7" fmla="*/ 0 h 28003"/>
                <a:gd name="connsiteX8" fmla="*/ 8265 w 91111"/>
                <a:gd name="connsiteY8" fmla="*/ 1148 h 28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111" h="28003">
                  <a:moveTo>
                    <a:pt x="8265" y="1148"/>
                  </a:moveTo>
                  <a:cubicBezTo>
                    <a:pt x="2333" y="3635"/>
                    <a:pt x="-919" y="10523"/>
                    <a:pt x="229" y="17029"/>
                  </a:cubicBezTo>
                  <a:cubicBezTo>
                    <a:pt x="994" y="21238"/>
                    <a:pt x="5395" y="26021"/>
                    <a:pt x="9413" y="27169"/>
                  </a:cubicBezTo>
                  <a:cubicBezTo>
                    <a:pt x="11709" y="27935"/>
                    <a:pt x="24528" y="28126"/>
                    <a:pt x="47679" y="27935"/>
                  </a:cubicBezTo>
                  <a:cubicBezTo>
                    <a:pt x="81354" y="27743"/>
                    <a:pt x="82884" y="27552"/>
                    <a:pt x="84989" y="25830"/>
                  </a:cubicBezTo>
                  <a:cubicBezTo>
                    <a:pt x="89581" y="22386"/>
                    <a:pt x="91111" y="19516"/>
                    <a:pt x="91111" y="13967"/>
                  </a:cubicBezTo>
                  <a:cubicBezTo>
                    <a:pt x="91111" y="8419"/>
                    <a:pt x="89772" y="5549"/>
                    <a:pt x="84989" y="2105"/>
                  </a:cubicBezTo>
                  <a:cubicBezTo>
                    <a:pt x="82693" y="383"/>
                    <a:pt x="81354" y="191"/>
                    <a:pt x="46722" y="0"/>
                  </a:cubicBezTo>
                  <a:cubicBezTo>
                    <a:pt x="18214" y="0"/>
                    <a:pt x="10369" y="191"/>
                    <a:pt x="8265" y="1148"/>
                  </a:cubicBez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8442B23-7C00-5971-321F-A59D6E3E4DF5}"/>
                </a:ext>
              </a:extLst>
            </p:cNvPr>
            <p:cNvSpPr/>
            <p:nvPr/>
          </p:nvSpPr>
          <p:spPr>
            <a:xfrm>
              <a:off x="5772126" y="7229953"/>
              <a:ext cx="196895" cy="21107"/>
            </a:xfrm>
            <a:custGeom>
              <a:avLst/>
              <a:gdLst>
                <a:gd name="connsiteX0" fmla="*/ 7974 w 196895"/>
                <a:gd name="connsiteY0" fmla="*/ 1018 h 21107"/>
                <a:gd name="connsiteX1" fmla="*/ 2425 w 196895"/>
                <a:gd name="connsiteY1" fmla="*/ 5036 h 21107"/>
                <a:gd name="connsiteX2" fmla="*/ 129 w 196895"/>
                <a:gd name="connsiteY2" fmla="*/ 11158 h 21107"/>
                <a:gd name="connsiteX3" fmla="*/ 7209 w 196895"/>
                <a:gd name="connsiteY3" fmla="*/ 19386 h 21107"/>
                <a:gd name="connsiteX4" fmla="*/ 98474 w 196895"/>
                <a:gd name="connsiteY4" fmla="*/ 21108 h 21107"/>
                <a:gd name="connsiteX5" fmla="*/ 189740 w 196895"/>
                <a:gd name="connsiteY5" fmla="*/ 19386 h 21107"/>
                <a:gd name="connsiteX6" fmla="*/ 196819 w 196895"/>
                <a:gd name="connsiteY6" fmla="*/ 11350 h 21107"/>
                <a:gd name="connsiteX7" fmla="*/ 189740 w 196895"/>
                <a:gd name="connsiteY7" fmla="*/ 1592 h 21107"/>
                <a:gd name="connsiteX8" fmla="*/ 98283 w 196895"/>
                <a:gd name="connsiteY8" fmla="*/ 61 h 21107"/>
                <a:gd name="connsiteX9" fmla="*/ 7974 w 196895"/>
                <a:gd name="connsiteY9" fmla="*/ 1018 h 21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895" h="21107">
                  <a:moveTo>
                    <a:pt x="7974" y="1018"/>
                  </a:moveTo>
                  <a:cubicBezTo>
                    <a:pt x="6443" y="1401"/>
                    <a:pt x="3956" y="3314"/>
                    <a:pt x="2425" y="5036"/>
                  </a:cubicBezTo>
                  <a:cubicBezTo>
                    <a:pt x="129" y="7523"/>
                    <a:pt x="-253" y="8671"/>
                    <a:pt x="129" y="11158"/>
                  </a:cubicBezTo>
                  <a:cubicBezTo>
                    <a:pt x="703" y="14985"/>
                    <a:pt x="2808" y="17281"/>
                    <a:pt x="7209" y="19386"/>
                  </a:cubicBezTo>
                  <a:cubicBezTo>
                    <a:pt x="10653" y="20916"/>
                    <a:pt x="15245" y="21108"/>
                    <a:pt x="98474" y="21108"/>
                  </a:cubicBezTo>
                  <a:cubicBezTo>
                    <a:pt x="181704" y="21108"/>
                    <a:pt x="186487" y="21108"/>
                    <a:pt x="189740" y="19386"/>
                  </a:cubicBezTo>
                  <a:cubicBezTo>
                    <a:pt x="194332" y="17281"/>
                    <a:pt x="196245" y="14985"/>
                    <a:pt x="196819" y="11350"/>
                  </a:cubicBezTo>
                  <a:cubicBezTo>
                    <a:pt x="197393" y="7523"/>
                    <a:pt x="194714" y="3888"/>
                    <a:pt x="189740" y="1592"/>
                  </a:cubicBezTo>
                  <a:cubicBezTo>
                    <a:pt x="186296" y="61"/>
                    <a:pt x="181895" y="-130"/>
                    <a:pt x="98283" y="61"/>
                  </a:cubicBezTo>
                  <a:cubicBezTo>
                    <a:pt x="39926" y="61"/>
                    <a:pt x="9887" y="444"/>
                    <a:pt x="7974" y="1018"/>
                  </a:cubicBez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500CEA8-A938-D42C-A501-935597AAC8C2}"/>
                </a:ext>
              </a:extLst>
            </p:cNvPr>
            <p:cNvSpPr/>
            <p:nvPr/>
          </p:nvSpPr>
          <p:spPr>
            <a:xfrm>
              <a:off x="5772255" y="7272238"/>
              <a:ext cx="196689" cy="21299"/>
            </a:xfrm>
            <a:custGeom>
              <a:avLst/>
              <a:gdLst>
                <a:gd name="connsiteX0" fmla="*/ 7845 w 196689"/>
                <a:gd name="connsiteY0" fmla="*/ 1018 h 21299"/>
                <a:gd name="connsiteX1" fmla="*/ 0 w 196689"/>
                <a:gd name="connsiteY1" fmla="*/ 10585 h 21299"/>
                <a:gd name="connsiteX2" fmla="*/ 7079 w 196689"/>
                <a:gd name="connsiteY2" fmla="*/ 19577 h 21299"/>
                <a:gd name="connsiteX3" fmla="*/ 98345 w 196689"/>
                <a:gd name="connsiteY3" fmla="*/ 21299 h 21299"/>
                <a:gd name="connsiteX4" fmla="*/ 189610 w 196689"/>
                <a:gd name="connsiteY4" fmla="*/ 19577 h 21299"/>
                <a:gd name="connsiteX5" fmla="*/ 196690 w 196689"/>
                <a:gd name="connsiteY5" fmla="*/ 10585 h 21299"/>
                <a:gd name="connsiteX6" fmla="*/ 189610 w 196689"/>
                <a:gd name="connsiteY6" fmla="*/ 1592 h 21299"/>
                <a:gd name="connsiteX7" fmla="*/ 98345 w 196689"/>
                <a:gd name="connsiteY7" fmla="*/ 61 h 21299"/>
                <a:gd name="connsiteX8" fmla="*/ 7845 w 196689"/>
                <a:gd name="connsiteY8" fmla="*/ 1018 h 2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689" h="21299">
                  <a:moveTo>
                    <a:pt x="7845" y="1018"/>
                  </a:moveTo>
                  <a:cubicBezTo>
                    <a:pt x="3444" y="2549"/>
                    <a:pt x="0" y="6567"/>
                    <a:pt x="0" y="10585"/>
                  </a:cubicBezTo>
                  <a:cubicBezTo>
                    <a:pt x="0" y="14602"/>
                    <a:pt x="2105" y="17281"/>
                    <a:pt x="7079" y="19577"/>
                  </a:cubicBezTo>
                  <a:cubicBezTo>
                    <a:pt x="10523" y="21108"/>
                    <a:pt x="15115" y="21299"/>
                    <a:pt x="98345" y="21299"/>
                  </a:cubicBezTo>
                  <a:cubicBezTo>
                    <a:pt x="181574" y="21299"/>
                    <a:pt x="186358" y="21299"/>
                    <a:pt x="189610" y="19577"/>
                  </a:cubicBezTo>
                  <a:cubicBezTo>
                    <a:pt x="194585" y="17281"/>
                    <a:pt x="196690" y="14794"/>
                    <a:pt x="196690" y="10585"/>
                  </a:cubicBezTo>
                  <a:cubicBezTo>
                    <a:pt x="196690" y="6567"/>
                    <a:pt x="194585" y="3888"/>
                    <a:pt x="189610" y="1592"/>
                  </a:cubicBezTo>
                  <a:cubicBezTo>
                    <a:pt x="186166" y="61"/>
                    <a:pt x="181766" y="-130"/>
                    <a:pt x="98345" y="61"/>
                  </a:cubicBezTo>
                  <a:cubicBezTo>
                    <a:pt x="41328" y="61"/>
                    <a:pt x="9758" y="444"/>
                    <a:pt x="7845" y="1018"/>
                  </a:cubicBez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FDCDFFC-5ED2-D351-3258-5E6ADD308B91}"/>
              </a:ext>
            </a:extLst>
          </p:cNvPr>
          <p:cNvCxnSpPr>
            <a:cxnSpLocks/>
          </p:cNvCxnSpPr>
          <p:nvPr/>
        </p:nvCxnSpPr>
        <p:spPr>
          <a:xfrm>
            <a:off x="322110" y="2787785"/>
            <a:ext cx="184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Graphic 45" descr="Cloud">
            <a:extLst>
              <a:ext uri="{FF2B5EF4-FFF2-40B4-BE49-F238E27FC236}">
                <a16:creationId xmlns:a16="http://schemas.microsoft.com/office/drawing/2014/main" id="{A467F65C-B76B-DA8D-3B0F-B6D24083FD20}"/>
              </a:ext>
            </a:extLst>
          </p:cNvPr>
          <p:cNvSpPr/>
          <p:nvPr/>
        </p:nvSpPr>
        <p:spPr>
          <a:xfrm>
            <a:off x="1658076" y="3028693"/>
            <a:ext cx="1094608" cy="786278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767E283-24AE-D8F1-2937-344956C178EE}"/>
              </a:ext>
            </a:extLst>
          </p:cNvPr>
          <p:cNvCxnSpPr>
            <a:cxnSpLocks/>
          </p:cNvCxnSpPr>
          <p:nvPr/>
        </p:nvCxnSpPr>
        <p:spPr>
          <a:xfrm>
            <a:off x="340416" y="3530734"/>
            <a:ext cx="184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B115069-4297-D0D5-95A0-A3491011DDF8}"/>
              </a:ext>
            </a:extLst>
          </p:cNvPr>
          <p:cNvCxnSpPr>
            <a:cxnSpLocks/>
          </p:cNvCxnSpPr>
          <p:nvPr/>
        </p:nvCxnSpPr>
        <p:spPr>
          <a:xfrm>
            <a:off x="340416" y="974450"/>
            <a:ext cx="184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B890E3-979F-1A8F-7905-0D4C98F52765}"/>
              </a:ext>
            </a:extLst>
          </p:cNvPr>
          <p:cNvCxnSpPr>
            <a:cxnSpLocks/>
          </p:cNvCxnSpPr>
          <p:nvPr/>
        </p:nvCxnSpPr>
        <p:spPr>
          <a:xfrm>
            <a:off x="322110" y="205065"/>
            <a:ext cx="0" cy="3325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16B4D07-2E7E-1DF4-1B56-D313A5C011D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949624" y="3465014"/>
            <a:ext cx="182880" cy="134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25063AA-1C8E-8EE7-64BB-6FC2085829C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985628" y="908730"/>
            <a:ext cx="182880" cy="134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6DB534C-C4EE-6042-195C-812536902B96}"/>
              </a:ext>
            </a:extLst>
          </p:cNvPr>
          <p:cNvCxnSpPr>
            <a:cxnSpLocks/>
          </p:cNvCxnSpPr>
          <p:nvPr/>
        </p:nvCxnSpPr>
        <p:spPr>
          <a:xfrm flipV="1">
            <a:off x="948047" y="982488"/>
            <a:ext cx="608745" cy="256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ACC4929-C880-58AD-0758-5C7053080C10}"/>
              </a:ext>
            </a:extLst>
          </p:cNvPr>
          <p:cNvCxnSpPr>
            <a:cxnSpLocks/>
          </p:cNvCxnSpPr>
          <p:nvPr/>
        </p:nvCxnSpPr>
        <p:spPr>
          <a:xfrm flipV="1">
            <a:off x="955807" y="3530734"/>
            <a:ext cx="608745" cy="256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93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2203EEF7-8763-B761-8E52-FD53115C8BC4}"/>
              </a:ext>
            </a:extLst>
          </p:cNvPr>
          <p:cNvSpPr txBox="1"/>
          <p:nvPr/>
        </p:nvSpPr>
        <p:spPr>
          <a:xfrm>
            <a:off x="3670634" y="5671277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>
                <a:solidFill>
                  <a:schemeClr val="accent1"/>
                </a:solidFill>
              </a:rPr>
              <a:t>owlcms</a:t>
            </a:r>
          </a:p>
        </p:txBody>
      </p:sp>
      <p:pic>
        <p:nvPicPr>
          <p:cNvPr id="78" name="Graphic 77" descr="Laptop">
            <a:extLst>
              <a:ext uri="{FF2B5EF4-FFF2-40B4-BE49-F238E27FC236}">
                <a16:creationId xmlns:a16="http://schemas.microsoft.com/office/drawing/2014/main" id="{4BF89AD2-596B-7C94-1344-0D34039A4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4670" y="5335214"/>
            <a:ext cx="514350" cy="51435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79989" y="2897274"/>
            <a:ext cx="561081" cy="509139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5187211" y="2735796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5293839" y="3309729"/>
            <a:ext cx="127504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/>
              <a:t>Publicresults </a:t>
            </a:r>
            <a:r>
              <a:rPr lang="fr-CA" sz="1013" dirty="0" err="1"/>
              <a:t>fly.dev</a:t>
            </a:r>
            <a:endParaRPr lang="fr-CA" sz="1013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306BD32-48B0-6FE8-15C7-8C63EFB596D9}"/>
              </a:ext>
            </a:extLst>
          </p:cNvPr>
          <p:cNvCxnSpPr>
            <a:cxnSpLocks/>
            <a:stCxn id="7" idx="3"/>
            <a:endCxn id="92" idx="0"/>
          </p:cNvCxnSpPr>
          <p:nvPr/>
        </p:nvCxnSpPr>
        <p:spPr>
          <a:xfrm flipH="1">
            <a:off x="5680207" y="3151844"/>
            <a:ext cx="360863" cy="720753"/>
          </a:xfrm>
          <a:prstGeom prst="curvedConnector4">
            <a:avLst>
              <a:gd name="adj1" fmla="val -63348"/>
              <a:gd name="adj2" fmla="val 6766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91" descr="Smart Phone">
            <a:extLst>
              <a:ext uri="{FF2B5EF4-FFF2-40B4-BE49-F238E27FC236}">
                <a16:creationId xmlns:a16="http://schemas.microsoft.com/office/drawing/2014/main" id="{2B62B7A1-390D-0E9B-0918-8D36104E24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51619" y="3872597"/>
            <a:ext cx="257175" cy="257175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C484716C-EC7A-2173-446E-2F12D0F1AB5C}"/>
              </a:ext>
            </a:extLst>
          </p:cNvPr>
          <p:cNvGrpSpPr/>
          <p:nvPr/>
        </p:nvGrpSpPr>
        <p:grpSpPr>
          <a:xfrm>
            <a:off x="2385825" y="1063060"/>
            <a:ext cx="768159" cy="547716"/>
            <a:chOff x="2148148" y="108717"/>
            <a:chExt cx="768159" cy="547716"/>
          </a:xfrm>
        </p:grpSpPr>
        <p:pic>
          <p:nvPicPr>
            <p:cNvPr id="42" name="Graphic 41" descr="Laptop">
              <a:extLst>
                <a:ext uri="{FF2B5EF4-FFF2-40B4-BE49-F238E27FC236}">
                  <a16:creationId xmlns:a16="http://schemas.microsoft.com/office/drawing/2014/main" id="{30258E07-778B-4C23-82CB-8374A76FC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13501" y="108717"/>
              <a:ext cx="437452" cy="456245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E5E34C6-8717-433B-8843-E4B12A7C146D}"/>
                </a:ext>
              </a:extLst>
            </p:cNvPr>
            <p:cNvSpPr txBox="1"/>
            <p:nvPr/>
          </p:nvSpPr>
          <p:spPr>
            <a:xfrm>
              <a:off x="2148148" y="408224"/>
              <a:ext cx="76815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Announcer</a:t>
              </a:r>
              <a:endParaRPr lang="fr-CA" sz="1013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84C294E-C7E7-E9B8-9D29-0F684D0E6FD7}"/>
              </a:ext>
            </a:extLst>
          </p:cNvPr>
          <p:cNvGrpSpPr/>
          <p:nvPr/>
        </p:nvGrpSpPr>
        <p:grpSpPr>
          <a:xfrm>
            <a:off x="2461967" y="1799692"/>
            <a:ext cx="615874" cy="572413"/>
            <a:chOff x="2224290" y="3843806"/>
            <a:chExt cx="615874" cy="572413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255E3D-D65B-44CD-BE13-9BD3F23D006B}"/>
                </a:ext>
              </a:extLst>
            </p:cNvPr>
            <p:cNvSpPr txBox="1"/>
            <p:nvPr/>
          </p:nvSpPr>
          <p:spPr>
            <a:xfrm>
              <a:off x="2224290" y="4168010"/>
              <a:ext cx="61587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Marshal</a:t>
              </a:r>
            </a:p>
          </p:txBody>
        </p:sp>
        <p:pic>
          <p:nvPicPr>
            <p:cNvPr id="137" name="Graphic 136" descr="Laptop">
              <a:extLst>
                <a:ext uri="{FF2B5EF4-FFF2-40B4-BE49-F238E27FC236}">
                  <a16:creationId xmlns:a16="http://schemas.microsoft.com/office/drawing/2014/main" id="{1E7CC159-6195-4D7F-8385-60C99F540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13501" y="3843806"/>
              <a:ext cx="437452" cy="456245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678961-E30F-5CEB-D53A-CAF6345EBECF}"/>
              </a:ext>
            </a:extLst>
          </p:cNvPr>
          <p:cNvGrpSpPr/>
          <p:nvPr/>
        </p:nvGrpSpPr>
        <p:grpSpPr>
          <a:xfrm>
            <a:off x="2156603" y="2455815"/>
            <a:ext cx="1242649" cy="561726"/>
            <a:chOff x="1918926" y="1829911"/>
            <a:chExt cx="1242649" cy="561726"/>
          </a:xfrm>
        </p:grpSpPr>
        <p:pic>
          <p:nvPicPr>
            <p:cNvPr id="85" name="Graphic 84" descr="Laptop">
              <a:extLst>
                <a:ext uri="{FF2B5EF4-FFF2-40B4-BE49-F238E27FC236}">
                  <a16:creationId xmlns:a16="http://schemas.microsoft.com/office/drawing/2014/main" id="{EE361A36-7B91-9EB2-CC47-9507A6EDB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13501" y="1829911"/>
              <a:ext cx="437452" cy="456245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83BD0A7-A8FD-49B5-FBAC-2E5267FF365D}"/>
                </a:ext>
              </a:extLst>
            </p:cNvPr>
            <p:cNvSpPr txBox="1"/>
            <p:nvPr/>
          </p:nvSpPr>
          <p:spPr>
            <a:xfrm>
              <a:off x="1918926" y="2143428"/>
              <a:ext cx="124264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Athlete-facing</a:t>
              </a:r>
              <a:r>
                <a:rPr lang="fr-CA" sz="1013" dirty="0"/>
                <a:t> </a:t>
              </a:r>
              <a:r>
                <a:rPr lang="fr-CA" sz="1013" dirty="0" err="1"/>
                <a:t>Clock</a:t>
              </a:r>
              <a:endParaRPr lang="fr-CA" sz="1013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C0CC12A-1A33-30A0-ED15-1F9213E57AE7}"/>
              </a:ext>
            </a:extLst>
          </p:cNvPr>
          <p:cNvGrpSpPr/>
          <p:nvPr/>
        </p:nvGrpSpPr>
        <p:grpSpPr>
          <a:xfrm>
            <a:off x="2551178" y="3242849"/>
            <a:ext cx="437452" cy="586249"/>
            <a:chOff x="2313501" y="2966382"/>
            <a:chExt cx="437452" cy="586249"/>
          </a:xfrm>
        </p:grpSpPr>
        <p:pic>
          <p:nvPicPr>
            <p:cNvPr id="86" name="Graphic 85" descr="Laptop">
              <a:extLst>
                <a:ext uri="{FF2B5EF4-FFF2-40B4-BE49-F238E27FC236}">
                  <a16:creationId xmlns:a16="http://schemas.microsoft.com/office/drawing/2014/main" id="{DE721EFC-2020-6B45-1875-CBF980AE1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13501" y="2966382"/>
              <a:ext cx="437452" cy="456245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A643A16-0082-5FA8-CDBD-A6A333BC8637}"/>
                </a:ext>
              </a:extLst>
            </p:cNvPr>
            <p:cNvSpPr txBox="1"/>
            <p:nvPr/>
          </p:nvSpPr>
          <p:spPr>
            <a:xfrm>
              <a:off x="2332493" y="3304422"/>
              <a:ext cx="399468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Jury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A455F7-E1B5-043D-0CC0-EBB230F98987}"/>
              </a:ext>
            </a:extLst>
          </p:cNvPr>
          <p:cNvGrpSpPr/>
          <p:nvPr/>
        </p:nvGrpSpPr>
        <p:grpSpPr>
          <a:xfrm>
            <a:off x="443894" y="2447764"/>
            <a:ext cx="232013" cy="118656"/>
            <a:chOff x="921224" y="2236645"/>
            <a:chExt cx="934872" cy="46652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B23A302-5DF7-B7E6-9103-73B5302A26DD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13" name="Graphic 112" descr="Close with solid fill">
              <a:extLst>
                <a:ext uri="{FF2B5EF4-FFF2-40B4-BE49-F238E27FC236}">
                  <a16:creationId xmlns:a16="http://schemas.microsoft.com/office/drawing/2014/main" id="{0D4DF474-0AD8-1DFF-AA30-F09726D78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115" name="Graphic 114" descr="Checkmark with solid fill">
              <a:extLst>
                <a:ext uri="{FF2B5EF4-FFF2-40B4-BE49-F238E27FC236}">
                  <a16:creationId xmlns:a16="http://schemas.microsoft.com/office/drawing/2014/main" id="{DC0B953D-19E8-BA28-A3D5-D75239B99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E77B27-34D4-A154-77A3-D7BF9A0165F1}"/>
              </a:ext>
            </a:extLst>
          </p:cNvPr>
          <p:cNvGrpSpPr/>
          <p:nvPr/>
        </p:nvGrpSpPr>
        <p:grpSpPr>
          <a:xfrm>
            <a:off x="443894" y="2600164"/>
            <a:ext cx="232013" cy="118656"/>
            <a:chOff x="921224" y="2236645"/>
            <a:chExt cx="934872" cy="4665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C278208-8115-A275-582E-2CC49FF4B43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5" name="Graphic 24" descr="Close with solid fill">
              <a:extLst>
                <a:ext uri="{FF2B5EF4-FFF2-40B4-BE49-F238E27FC236}">
                  <a16:creationId xmlns:a16="http://schemas.microsoft.com/office/drawing/2014/main" id="{EBBEFD2B-F11D-E807-ABA8-CAFDA4462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6" name="Graphic 25" descr="Checkmark with solid fill">
              <a:extLst>
                <a:ext uri="{FF2B5EF4-FFF2-40B4-BE49-F238E27FC236}">
                  <a16:creationId xmlns:a16="http://schemas.microsoft.com/office/drawing/2014/main" id="{7EAD8FD3-D123-568C-F2DB-C018005D2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42A5075-3868-A5CB-00AF-FF5BA26CA775}"/>
              </a:ext>
            </a:extLst>
          </p:cNvPr>
          <p:cNvGrpSpPr/>
          <p:nvPr/>
        </p:nvGrpSpPr>
        <p:grpSpPr>
          <a:xfrm>
            <a:off x="443894" y="2752564"/>
            <a:ext cx="232013" cy="118656"/>
            <a:chOff x="921224" y="2236645"/>
            <a:chExt cx="934872" cy="46652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DAF0AD-6DFA-4671-324C-609BEC839534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9" name="Graphic 28" descr="Close with solid fill">
              <a:extLst>
                <a:ext uri="{FF2B5EF4-FFF2-40B4-BE49-F238E27FC236}">
                  <a16:creationId xmlns:a16="http://schemas.microsoft.com/office/drawing/2014/main" id="{0FAB50B3-049C-4313-79DE-CB39571D9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30" name="Graphic 29" descr="Checkmark with solid fill">
              <a:extLst>
                <a:ext uri="{FF2B5EF4-FFF2-40B4-BE49-F238E27FC236}">
                  <a16:creationId xmlns:a16="http://schemas.microsoft.com/office/drawing/2014/main" id="{E376944B-8EB9-7CE0-FF37-A0137EEBB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AB46D77-0691-5F15-9ABB-43C611BE5D3E}"/>
              </a:ext>
            </a:extLst>
          </p:cNvPr>
          <p:cNvSpPr/>
          <p:nvPr/>
        </p:nvSpPr>
        <p:spPr>
          <a:xfrm>
            <a:off x="942177" y="2587464"/>
            <a:ext cx="152613" cy="183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8A11F3-BBE0-240D-55C0-3415412CBBCD}"/>
              </a:ext>
            </a:extLst>
          </p:cNvPr>
          <p:cNvSpPr/>
          <p:nvPr/>
        </p:nvSpPr>
        <p:spPr>
          <a:xfrm>
            <a:off x="847899" y="3358423"/>
            <a:ext cx="341168" cy="2201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D9B6602-FFA9-A8BD-3A9D-D39857BA09B3}"/>
              </a:ext>
            </a:extLst>
          </p:cNvPr>
          <p:cNvGrpSpPr/>
          <p:nvPr/>
        </p:nvGrpSpPr>
        <p:grpSpPr>
          <a:xfrm>
            <a:off x="429656" y="3241583"/>
            <a:ext cx="232013" cy="118656"/>
            <a:chOff x="921224" y="2236645"/>
            <a:chExt cx="934872" cy="46652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1B4C5D2-CEB0-BD60-6183-9E81ABC8AE83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6" name="Graphic 35" descr="Close with solid fill">
              <a:extLst>
                <a:ext uri="{FF2B5EF4-FFF2-40B4-BE49-F238E27FC236}">
                  <a16:creationId xmlns:a16="http://schemas.microsoft.com/office/drawing/2014/main" id="{0F582E16-FAAA-FA29-8871-64715362D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37" name="Graphic 36" descr="Checkmark with solid fill">
              <a:extLst>
                <a:ext uri="{FF2B5EF4-FFF2-40B4-BE49-F238E27FC236}">
                  <a16:creationId xmlns:a16="http://schemas.microsoft.com/office/drawing/2014/main" id="{F6FD64B3-3871-165C-E241-A8BAB1C18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DBF08D-22C2-73A6-B546-C74BF32A1385}"/>
              </a:ext>
            </a:extLst>
          </p:cNvPr>
          <p:cNvGrpSpPr/>
          <p:nvPr/>
        </p:nvGrpSpPr>
        <p:grpSpPr>
          <a:xfrm>
            <a:off x="429656" y="3393983"/>
            <a:ext cx="232013" cy="118656"/>
            <a:chOff x="921224" y="2236645"/>
            <a:chExt cx="934872" cy="46652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D8F2C16-4EF6-2F23-9504-1D4B1CC071D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0" name="Graphic 39" descr="Close with solid fill">
              <a:extLst>
                <a:ext uri="{FF2B5EF4-FFF2-40B4-BE49-F238E27FC236}">
                  <a16:creationId xmlns:a16="http://schemas.microsoft.com/office/drawing/2014/main" id="{8D244D5D-15DD-350C-1BE0-57F4A3517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1" name="Graphic 40" descr="Checkmark with solid fill">
              <a:extLst>
                <a:ext uri="{FF2B5EF4-FFF2-40B4-BE49-F238E27FC236}">
                  <a16:creationId xmlns:a16="http://schemas.microsoft.com/office/drawing/2014/main" id="{92056204-4C46-FECB-EBD7-8A3DA8FFD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936BA7A-8890-E3BB-F5AD-A17A4CA8E218}"/>
              </a:ext>
            </a:extLst>
          </p:cNvPr>
          <p:cNvGrpSpPr/>
          <p:nvPr/>
        </p:nvGrpSpPr>
        <p:grpSpPr>
          <a:xfrm>
            <a:off x="429656" y="3546383"/>
            <a:ext cx="232013" cy="118656"/>
            <a:chOff x="921224" y="2236645"/>
            <a:chExt cx="934872" cy="46652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E1AD2DE-8842-3EE2-8080-1A45E5626706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8" name="Graphic 47" descr="Close with solid fill">
              <a:extLst>
                <a:ext uri="{FF2B5EF4-FFF2-40B4-BE49-F238E27FC236}">
                  <a16:creationId xmlns:a16="http://schemas.microsoft.com/office/drawing/2014/main" id="{9C508592-C6A9-E264-012C-8109D39BF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9" name="Graphic 48" descr="Checkmark with solid fill">
              <a:extLst>
                <a:ext uri="{FF2B5EF4-FFF2-40B4-BE49-F238E27FC236}">
                  <a16:creationId xmlns:a16="http://schemas.microsoft.com/office/drawing/2014/main" id="{02006449-AF03-F6EB-2193-93BBD738A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4A6C7619-B3EA-09B7-36CA-CCEDD2F9A15C}"/>
              </a:ext>
            </a:extLst>
          </p:cNvPr>
          <p:cNvSpPr txBox="1"/>
          <p:nvPr/>
        </p:nvSpPr>
        <p:spPr>
          <a:xfrm>
            <a:off x="782613" y="3615234"/>
            <a:ext cx="469686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Jury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C0EEBEF-34AD-5330-993F-33A5BB5BF98D}"/>
              </a:ext>
            </a:extLst>
          </p:cNvPr>
          <p:cNvSpPr txBox="1"/>
          <p:nvPr/>
        </p:nvSpPr>
        <p:spPr>
          <a:xfrm>
            <a:off x="709478" y="2764373"/>
            <a:ext cx="615956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Referee</a:t>
            </a:r>
            <a:br>
              <a:rPr lang="fr-CA" sz="1013" dirty="0"/>
            </a:br>
            <a:r>
              <a:rPr lang="fr-CA" sz="1013" dirty="0"/>
              <a:t>Box +</a:t>
            </a:r>
            <a:br>
              <a:rPr lang="fr-CA" sz="1013" dirty="0"/>
            </a:br>
            <a:r>
              <a:rPr lang="fr-CA" sz="1013" dirty="0"/>
              <a:t>Down</a:t>
            </a:r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0087953B-9639-F0B4-2AF2-8478250A76F2}"/>
              </a:ext>
            </a:extLst>
          </p:cNvPr>
          <p:cNvCxnSpPr>
            <a:cxnSpLocks/>
            <a:stCxn id="143" idx="3"/>
            <a:endCxn id="42" idx="1"/>
          </p:cNvCxnSpPr>
          <p:nvPr/>
        </p:nvCxnSpPr>
        <p:spPr>
          <a:xfrm>
            <a:off x="1264492" y="1290848"/>
            <a:ext cx="1286686" cy="3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DBBE72B-D3E1-97CC-0D09-B801FF9D8008}"/>
              </a:ext>
            </a:extLst>
          </p:cNvPr>
          <p:cNvCxnSpPr>
            <a:stCxn id="85" idx="1"/>
            <a:endCxn id="32" idx="3"/>
          </p:cNvCxnSpPr>
          <p:nvPr/>
        </p:nvCxnSpPr>
        <p:spPr>
          <a:xfrm flipH="1" flipV="1">
            <a:off x="1094790" y="2679370"/>
            <a:ext cx="1456388" cy="4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AD229012-DB62-68AF-D383-6E4ED498E5A4}"/>
              </a:ext>
            </a:extLst>
          </p:cNvPr>
          <p:cNvCxnSpPr>
            <a:cxnSpLocks/>
            <a:stCxn id="86" idx="1"/>
            <a:endCxn id="31" idx="3"/>
          </p:cNvCxnSpPr>
          <p:nvPr/>
        </p:nvCxnSpPr>
        <p:spPr>
          <a:xfrm flipH="1" flipV="1">
            <a:off x="1189067" y="3468508"/>
            <a:ext cx="1362111" cy="2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B9E387D6-3502-26C9-80EF-8F1CFFC4C558}"/>
              </a:ext>
            </a:extLst>
          </p:cNvPr>
          <p:cNvSpPr txBox="1"/>
          <p:nvPr/>
        </p:nvSpPr>
        <p:spPr>
          <a:xfrm>
            <a:off x="2139914" y="111561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149F13A-42D2-B2BF-2512-0667D47C96D6}"/>
              </a:ext>
            </a:extLst>
          </p:cNvPr>
          <p:cNvSpPr txBox="1"/>
          <p:nvPr/>
        </p:nvSpPr>
        <p:spPr>
          <a:xfrm>
            <a:off x="2161765" y="2517501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B20B799-2647-35B6-0F32-872377249F88}"/>
              </a:ext>
            </a:extLst>
          </p:cNvPr>
          <p:cNvSpPr txBox="1"/>
          <p:nvPr/>
        </p:nvSpPr>
        <p:spPr>
          <a:xfrm>
            <a:off x="2161765" y="3303804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pic>
        <p:nvPicPr>
          <p:cNvPr id="269" name="Graphic 268">
            <a:extLst>
              <a:ext uri="{FF2B5EF4-FFF2-40B4-BE49-F238E27FC236}">
                <a16:creationId xmlns:a16="http://schemas.microsoft.com/office/drawing/2014/main" id="{1E362577-7114-0110-5DE8-8E20B2BB9FFE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t="19758" b="39178"/>
          <a:stretch/>
        </p:blipFill>
        <p:spPr>
          <a:xfrm>
            <a:off x="4368732" y="4632487"/>
            <a:ext cx="710946" cy="291944"/>
          </a:xfrm>
          <a:prstGeom prst="rect">
            <a:avLst/>
          </a:prstGeom>
        </p:spPr>
      </p:pic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4940FF0-0427-3244-9F31-095721CB33BC}"/>
              </a:ext>
            </a:extLst>
          </p:cNvPr>
          <p:cNvCxnSpPr>
            <a:cxnSpLocks/>
          </p:cNvCxnSpPr>
          <p:nvPr/>
        </p:nvCxnSpPr>
        <p:spPr>
          <a:xfrm>
            <a:off x="3531506" y="1291182"/>
            <a:ext cx="16399" cy="4943387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67AA1B17-7203-D092-E022-EEDC83021FAB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2988630" y="1291183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BA74F863-3590-15B4-3894-4C2D6540C5F3}"/>
              </a:ext>
            </a:extLst>
          </p:cNvPr>
          <p:cNvCxnSpPr>
            <a:cxnSpLocks/>
          </p:cNvCxnSpPr>
          <p:nvPr/>
        </p:nvCxnSpPr>
        <p:spPr>
          <a:xfrm flipH="1">
            <a:off x="2988630" y="2691810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DDE8D34A-F40F-0DA2-09A1-325CE7A47057}"/>
              </a:ext>
            </a:extLst>
          </p:cNvPr>
          <p:cNvCxnSpPr>
            <a:cxnSpLocks/>
          </p:cNvCxnSpPr>
          <p:nvPr/>
        </p:nvCxnSpPr>
        <p:spPr>
          <a:xfrm flipH="1">
            <a:off x="2988630" y="348118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F1246CF2-6411-4078-F8A6-A8A40AC4962F}"/>
              </a:ext>
            </a:extLst>
          </p:cNvPr>
          <p:cNvCxnSpPr>
            <a:cxnSpLocks/>
          </p:cNvCxnSpPr>
          <p:nvPr/>
        </p:nvCxnSpPr>
        <p:spPr>
          <a:xfrm flipH="1">
            <a:off x="2988630" y="2015852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9" name="Graphic 298">
            <a:extLst>
              <a:ext uri="{FF2B5EF4-FFF2-40B4-BE49-F238E27FC236}">
                <a16:creationId xmlns:a16="http://schemas.microsoft.com/office/drawing/2014/main" id="{D71B2BA6-C784-E3FA-6401-CEDEF7873516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t="19758" b="39178"/>
          <a:stretch/>
        </p:blipFill>
        <p:spPr>
          <a:xfrm>
            <a:off x="3468632" y="3372959"/>
            <a:ext cx="710946" cy="291944"/>
          </a:xfrm>
          <a:prstGeom prst="rect">
            <a:avLst/>
          </a:prstGeom>
        </p:spPr>
      </p:pic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985680E-6AB2-BF60-CFEB-6ED7AB3E08BA}"/>
              </a:ext>
            </a:extLst>
          </p:cNvPr>
          <p:cNvCxnSpPr>
            <a:cxnSpLocks/>
          </p:cNvCxnSpPr>
          <p:nvPr/>
        </p:nvCxnSpPr>
        <p:spPr>
          <a:xfrm flipH="1">
            <a:off x="4136270" y="5592389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307B267D-7EFB-4DE7-F4B7-44C5C7BB63B5}"/>
              </a:ext>
            </a:extLst>
          </p:cNvPr>
          <p:cNvSpPr txBox="1"/>
          <p:nvPr/>
        </p:nvSpPr>
        <p:spPr>
          <a:xfrm>
            <a:off x="613969" y="1331640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Timekeeper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pic>
        <p:nvPicPr>
          <p:cNvPr id="352" name="Graphic 351">
            <a:extLst>
              <a:ext uri="{FF2B5EF4-FFF2-40B4-BE49-F238E27FC236}">
                <a16:creationId xmlns:a16="http://schemas.microsoft.com/office/drawing/2014/main" id="{3809E0DE-22A3-C5E0-8A15-DFC46A1A4FC4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t="19758" b="39178"/>
          <a:stretch/>
        </p:blipFill>
        <p:spPr>
          <a:xfrm>
            <a:off x="5205556" y="4636898"/>
            <a:ext cx="710946" cy="291944"/>
          </a:xfrm>
          <a:prstGeom prst="rect">
            <a:avLst/>
          </a:prstGeom>
        </p:spPr>
      </p:pic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705788AD-205A-2894-5583-A3C415705AA8}"/>
              </a:ext>
            </a:extLst>
          </p:cNvPr>
          <p:cNvCxnSpPr>
            <a:cxnSpLocks/>
          </p:cNvCxnSpPr>
          <p:nvPr/>
        </p:nvCxnSpPr>
        <p:spPr>
          <a:xfrm flipH="1">
            <a:off x="4980398" y="4777950"/>
            <a:ext cx="32017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Graphic 45" descr="Cloud">
            <a:extLst>
              <a:ext uri="{FF2B5EF4-FFF2-40B4-BE49-F238E27FC236}">
                <a16:creationId xmlns:a16="http://schemas.microsoft.com/office/drawing/2014/main" id="{49E8B6FC-6B60-77DF-0BB1-884483AD7A52}"/>
              </a:ext>
            </a:extLst>
          </p:cNvPr>
          <p:cNvSpPr/>
          <p:nvPr/>
        </p:nvSpPr>
        <p:spPr>
          <a:xfrm>
            <a:off x="5192262" y="5170869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8B16E287-D71B-9D55-7AC0-CE572DE0A033}"/>
              </a:ext>
            </a:extLst>
          </p:cNvPr>
          <p:cNvSpPr txBox="1"/>
          <p:nvPr/>
        </p:nvSpPr>
        <p:spPr>
          <a:xfrm>
            <a:off x="5408856" y="5501690"/>
            <a:ext cx="93937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/>
              <a:t>Facebook Live Streaming</a:t>
            </a:r>
          </a:p>
        </p:txBody>
      </p:sp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F2C6F8C9-112C-B0A4-4D68-4723F5832E6C}"/>
              </a:ext>
            </a:extLst>
          </p:cNvPr>
          <p:cNvCxnSpPr>
            <a:cxnSpLocks/>
            <a:endCxn id="355" idx="1"/>
          </p:cNvCxnSpPr>
          <p:nvPr/>
        </p:nvCxnSpPr>
        <p:spPr>
          <a:xfrm rot="16200000" flipH="1">
            <a:off x="4967753" y="5262630"/>
            <a:ext cx="882050" cy="156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12" idx="0"/>
            <a:endCxn id="299" idx="3"/>
          </p:cNvCxnSpPr>
          <p:nvPr/>
        </p:nvCxnSpPr>
        <p:spPr>
          <a:xfrm flipV="1">
            <a:off x="4077506" y="3518931"/>
            <a:ext cx="102072" cy="4009255"/>
          </a:xfrm>
          <a:prstGeom prst="bentConnector3">
            <a:avLst>
              <a:gd name="adj1" fmla="val 395627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A6545F15-2094-BF31-9D8C-0B213FF30A4A}"/>
              </a:ext>
            </a:extLst>
          </p:cNvPr>
          <p:cNvCxnSpPr/>
          <p:nvPr/>
        </p:nvCxnSpPr>
        <p:spPr>
          <a:xfrm flipV="1">
            <a:off x="5408700" y="3493777"/>
            <a:ext cx="0" cy="12038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>
            <a:extLst>
              <a:ext uri="{FF2B5EF4-FFF2-40B4-BE49-F238E27FC236}">
                <a16:creationId xmlns:a16="http://schemas.microsoft.com/office/drawing/2014/main" id="{C694CEB1-960D-2C34-76F5-63FD21DE189D}"/>
              </a:ext>
            </a:extLst>
          </p:cNvPr>
          <p:cNvSpPr txBox="1"/>
          <p:nvPr/>
        </p:nvSpPr>
        <p:spPr>
          <a:xfrm>
            <a:off x="3495394" y="3155055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Platform 1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BE01BD03-1013-EEB8-B968-1DB1110B6135}"/>
              </a:ext>
            </a:extLst>
          </p:cNvPr>
          <p:cNvSpPr txBox="1"/>
          <p:nvPr/>
        </p:nvSpPr>
        <p:spPr>
          <a:xfrm>
            <a:off x="3690721" y="4634857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Competition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0C564230-606E-10A9-7F25-922B45D14EAF}"/>
              </a:ext>
            </a:extLst>
          </p:cNvPr>
          <p:cNvSpPr txBox="1"/>
          <p:nvPr/>
        </p:nvSpPr>
        <p:spPr>
          <a:xfrm>
            <a:off x="5706197" y="4584962"/>
            <a:ext cx="862685" cy="53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Internet</a:t>
            </a:r>
            <a:br>
              <a:rPr lang="fr-CA" sz="1013" dirty="0"/>
            </a:br>
            <a:r>
              <a:rPr lang="fr-CA" sz="1013" dirty="0"/>
              <a:t>Access</a:t>
            </a:r>
            <a:br>
              <a:rPr lang="fr-CA" sz="1013" dirty="0"/>
            </a:br>
            <a:r>
              <a:rPr lang="fr-CA" sz="1013" dirty="0"/>
              <a:t>Cellular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F1F33-27F4-4C29-CC85-92A32439FDC0}"/>
              </a:ext>
            </a:extLst>
          </p:cNvPr>
          <p:cNvSpPr txBox="1"/>
          <p:nvPr/>
        </p:nvSpPr>
        <p:spPr>
          <a:xfrm>
            <a:off x="1371266" y="4968044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Main Scoreboard 1</a:t>
            </a:r>
          </a:p>
        </p:txBody>
      </p:sp>
      <p:pic>
        <p:nvPicPr>
          <p:cNvPr id="6" name="Graphic 5" descr="Monitor with solid fill">
            <a:extLst>
              <a:ext uri="{FF2B5EF4-FFF2-40B4-BE49-F238E27FC236}">
                <a16:creationId xmlns:a16="http://schemas.microsoft.com/office/drawing/2014/main" id="{AE0C04E6-64CC-6168-C2E3-BB036D2C7EE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623294" y="4572000"/>
            <a:ext cx="463422" cy="46342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634E2FEC-6BD2-6FA3-C2A5-E06FB3BA3486}"/>
              </a:ext>
            </a:extLst>
          </p:cNvPr>
          <p:cNvSpPr txBox="1"/>
          <p:nvPr/>
        </p:nvSpPr>
        <p:spPr>
          <a:xfrm>
            <a:off x="5652475" y="3851920"/>
            <a:ext cx="98088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Phone/</a:t>
            </a:r>
            <a:r>
              <a:rPr lang="fr-CA" sz="1013" dirty="0" err="1"/>
              <a:t>remote</a:t>
            </a:r>
            <a:r>
              <a:rPr lang="fr-CA" sz="1013" dirty="0"/>
              <a:t> Scoreboards</a:t>
            </a:r>
          </a:p>
        </p:txBody>
      </p:sp>
      <p:pic>
        <p:nvPicPr>
          <p:cNvPr id="1026" name="Picture 2" descr="Cheapest Computer Chip Raspberry Pi!">
            <a:extLst>
              <a:ext uri="{FF2B5EF4-FFF2-40B4-BE49-F238E27FC236}">
                <a16:creationId xmlns:a16="http://schemas.microsoft.com/office/drawing/2014/main" id="{87129B63-4842-D4CD-AC3F-B41472BA8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152" y="4693147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4F279C4-B471-79DD-033C-080DFBCA5273}"/>
              </a:ext>
            </a:extLst>
          </p:cNvPr>
          <p:cNvCxnSpPr>
            <a:cxnSpLocks/>
          </p:cNvCxnSpPr>
          <p:nvPr/>
        </p:nvCxnSpPr>
        <p:spPr>
          <a:xfrm flipH="1">
            <a:off x="2991446" y="480115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942FDE-7700-956D-8212-D8A99EBADEA4}"/>
              </a:ext>
            </a:extLst>
          </p:cNvPr>
          <p:cNvCxnSpPr/>
          <p:nvPr/>
        </p:nvCxnSpPr>
        <p:spPr>
          <a:xfrm flipH="1">
            <a:off x="2127350" y="4796706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591E1AB-640F-494C-5E6A-B6C44E9008CC}"/>
              </a:ext>
            </a:extLst>
          </p:cNvPr>
          <p:cNvSpPr txBox="1"/>
          <p:nvPr/>
        </p:nvSpPr>
        <p:spPr>
          <a:xfrm>
            <a:off x="2169400" y="4653074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D6C3DB-5FBB-9ACF-4C3A-4C28CFB3559B}"/>
              </a:ext>
            </a:extLst>
          </p:cNvPr>
          <p:cNvSpPr txBox="1"/>
          <p:nvPr/>
        </p:nvSpPr>
        <p:spPr>
          <a:xfrm>
            <a:off x="1371266" y="4225095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Attempt</a:t>
            </a:r>
            <a:br>
              <a:rPr lang="fr-CA" sz="1013" dirty="0"/>
            </a:br>
            <a:r>
              <a:rPr lang="fr-CA" sz="1013" dirty="0" err="1"/>
              <a:t>Board</a:t>
            </a:r>
            <a:endParaRPr lang="fr-CA" sz="1013" dirty="0"/>
          </a:p>
        </p:txBody>
      </p:sp>
      <p:pic>
        <p:nvPicPr>
          <p:cNvPr id="10" name="Graphic 9" descr="Monitor with solid fill">
            <a:extLst>
              <a:ext uri="{FF2B5EF4-FFF2-40B4-BE49-F238E27FC236}">
                <a16:creationId xmlns:a16="http://schemas.microsoft.com/office/drawing/2014/main" id="{03182338-CD92-0FD3-525D-AAB682A15A1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623294" y="3851920"/>
            <a:ext cx="463422" cy="463422"/>
          </a:xfrm>
          <a:prstGeom prst="rect">
            <a:avLst/>
          </a:prstGeom>
        </p:spPr>
      </p:pic>
      <p:pic>
        <p:nvPicPr>
          <p:cNvPr id="11" name="Picture 2" descr="Cheapest Computer Chip Raspberry Pi!">
            <a:extLst>
              <a:ext uri="{FF2B5EF4-FFF2-40B4-BE49-F238E27FC236}">
                <a16:creationId xmlns:a16="http://schemas.microsoft.com/office/drawing/2014/main" id="{CE3B9450-FAFA-932C-BE1E-707742D9C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152" y="3973067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07456A-2336-1B0E-BC2B-B584D8175283}"/>
              </a:ext>
            </a:extLst>
          </p:cNvPr>
          <p:cNvCxnSpPr>
            <a:cxnSpLocks/>
          </p:cNvCxnSpPr>
          <p:nvPr/>
        </p:nvCxnSpPr>
        <p:spPr>
          <a:xfrm flipH="1">
            <a:off x="2991446" y="408107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C52340E-3016-F9DA-9EFB-6F776520A829}"/>
              </a:ext>
            </a:extLst>
          </p:cNvPr>
          <p:cNvCxnSpPr/>
          <p:nvPr/>
        </p:nvCxnSpPr>
        <p:spPr>
          <a:xfrm flipH="1">
            <a:off x="2127350" y="4076626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F31E5C5-E5A3-2098-1583-9F0E7798F97D}"/>
              </a:ext>
            </a:extLst>
          </p:cNvPr>
          <p:cNvSpPr txBox="1"/>
          <p:nvPr/>
        </p:nvSpPr>
        <p:spPr>
          <a:xfrm>
            <a:off x="2169400" y="3932994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6B48EE2-5264-F63A-FC62-B894F0B45F3C}"/>
              </a:ext>
            </a:extLst>
          </p:cNvPr>
          <p:cNvSpPr txBox="1"/>
          <p:nvPr/>
        </p:nvSpPr>
        <p:spPr>
          <a:xfrm>
            <a:off x="1367999" y="6342581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Warmup</a:t>
            </a:r>
            <a:r>
              <a:rPr lang="fr-CA" sz="1013" dirty="0"/>
              <a:t> Scoreboard</a:t>
            </a:r>
          </a:p>
        </p:txBody>
      </p:sp>
      <p:pic>
        <p:nvPicPr>
          <p:cNvPr id="71" name="Graphic 70" descr="Monitor with solid fill">
            <a:extLst>
              <a:ext uri="{FF2B5EF4-FFF2-40B4-BE49-F238E27FC236}">
                <a16:creationId xmlns:a16="http://schemas.microsoft.com/office/drawing/2014/main" id="{20AB791E-C5F4-086E-E890-24817C0D156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627924" y="5969406"/>
            <a:ext cx="463422" cy="463422"/>
          </a:xfrm>
          <a:prstGeom prst="rect">
            <a:avLst/>
          </a:prstGeom>
        </p:spPr>
      </p:pic>
      <p:pic>
        <p:nvPicPr>
          <p:cNvPr id="76" name="Picture 2" descr="Cheapest Computer Chip Raspberry Pi!">
            <a:extLst>
              <a:ext uri="{FF2B5EF4-FFF2-40B4-BE49-F238E27FC236}">
                <a16:creationId xmlns:a16="http://schemas.microsoft.com/office/drawing/2014/main" id="{9F83EBED-20DF-82EC-BBFF-2B9680433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3336" y="6090553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003EFC9-A348-2F3A-29E1-231085FA28A9}"/>
              </a:ext>
            </a:extLst>
          </p:cNvPr>
          <p:cNvCxnSpPr>
            <a:cxnSpLocks/>
          </p:cNvCxnSpPr>
          <p:nvPr/>
        </p:nvCxnSpPr>
        <p:spPr>
          <a:xfrm flipH="1">
            <a:off x="3005029" y="623456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7B5BF8D-3ACF-FFB1-F3F6-2CF925259F8C}"/>
              </a:ext>
            </a:extLst>
          </p:cNvPr>
          <p:cNvCxnSpPr/>
          <p:nvPr/>
        </p:nvCxnSpPr>
        <p:spPr>
          <a:xfrm flipH="1">
            <a:off x="2124534" y="6194112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122342F-8422-D783-BCBA-107D4EAF73E4}"/>
              </a:ext>
            </a:extLst>
          </p:cNvPr>
          <p:cNvSpPr txBox="1"/>
          <p:nvPr/>
        </p:nvSpPr>
        <p:spPr>
          <a:xfrm>
            <a:off x="2166584" y="6050480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5E66B2-7EEC-DD3A-3B15-DE4C12765BB1}"/>
              </a:ext>
            </a:extLst>
          </p:cNvPr>
          <p:cNvSpPr txBox="1"/>
          <p:nvPr/>
        </p:nvSpPr>
        <p:spPr>
          <a:xfrm>
            <a:off x="3636187" y="7600155"/>
            <a:ext cx="7361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>
                <a:solidFill>
                  <a:schemeClr val="accent1"/>
                </a:solidFill>
              </a:rPr>
              <a:t>OBS </a:t>
            </a:r>
            <a:r>
              <a:rPr lang="fr-CA" sz="1013" dirty="0" err="1">
                <a:solidFill>
                  <a:schemeClr val="accent1"/>
                </a:solidFill>
              </a:rPr>
              <a:t>Video</a:t>
            </a:r>
            <a:endParaRPr lang="fr-CA" sz="1013" dirty="0">
              <a:solidFill>
                <a:schemeClr val="accen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4E6D0A5-2880-390A-FB98-89A518ABBC2D}"/>
              </a:ext>
            </a:extLst>
          </p:cNvPr>
          <p:cNvSpPr/>
          <p:nvPr/>
        </p:nvSpPr>
        <p:spPr>
          <a:xfrm>
            <a:off x="3745322" y="7313873"/>
            <a:ext cx="364331" cy="246459"/>
          </a:xfrm>
          <a:custGeom>
            <a:avLst/>
            <a:gdLst>
              <a:gd name="connsiteX0" fmla="*/ 332184 w 364331"/>
              <a:gd name="connsiteY0" fmla="*/ 214313 h 246459"/>
              <a:gd name="connsiteX1" fmla="*/ 32147 w 364331"/>
              <a:gd name="connsiteY1" fmla="*/ 214313 h 246459"/>
              <a:gd name="connsiteX2" fmla="*/ 32147 w 364331"/>
              <a:gd name="connsiteY2" fmla="*/ 32147 h 246459"/>
              <a:gd name="connsiteX3" fmla="*/ 332184 w 364331"/>
              <a:gd name="connsiteY3" fmla="*/ 32147 h 246459"/>
              <a:gd name="connsiteX4" fmla="*/ 332184 w 364331"/>
              <a:gd name="connsiteY4" fmla="*/ 214313 h 246459"/>
              <a:gd name="connsiteX5" fmla="*/ 364331 w 364331"/>
              <a:gd name="connsiteY5" fmla="*/ 21431 h 246459"/>
              <a:gd name="connsiteX6" fmla="*/ 342900 w 364331"/>
              <a:gd name="connsiteY6" fmla="*/ 0 h 246459"/>
              <a:gd name="connsiteX7" fmla="*/ 21431 w 364331"/>
              <a:gd name="connsiteY7" fmla="*/ 0 h 246459"/>
              <a:gd name="connsiteX8" fmla="*/ 0 w 364331"/>
              <a:gd name="connsiteY8" fmla="*/ 21431 h 246459"/>
              <a:gd name="connsiteX9" fmla="*/ 0 w 364331"/>
              <a:gd name="connsiteY9" fmla="*/ 246459 h 246459"/>
              <a:gd name="connsiteX10" fmla="*/ 364331 w 364331"/>
              <a:gd name="connsiteY10" fmla="*/ 246459 h 246459"/>
              <a:gd name="connsiteX11" fmla="*/ 364331 w 364331"/>
              <a:gd name="connsiteY11" fmla="*/ 21431 h 24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4331" h="246459">
                <a:moveTo>
                  <a:pt x="332184" y="214313"/>
                </a:moveTo>
                <a:lnTo>
                  <a:pt x="32147" y="214313"/>
                </a:lnTo>
                <a:lnTo>
                  <a:pt x="32147" y="32147"/>
                </a:lnTo>
                <a:lnTo>
                  <a:pt x="332184" y="32147"/>
                </a:lnTo>
                <a:lnTo>
                  <a:pt x="332184" y="214313"/>
                </a:lnTo>
                <a:close/>
                <a:moveTo>
                  <a:pt x="364331" y="21431"/>
                </a:moveTo>
                <a:cubicBezTo>
                  <a:pt x="364331" y="9644"/>
                  <a:pt x="354687" y="0"/>
                  <a:pt x="342900" y="0"/>
                </a:cubicBezTo>
                <a:lnTo>
                  <a:pt x="21431" y="0"/>
                </a:lnTo>
                <a:cubicBezTo>
                  <a:pt x="9644" y="0"/>
                  <a:pt x="0" y="9644"/>
                  <a:pt x="0" y="21431"/>
                </a:cubicBezTo>
                <a:lnTo>
                  <a:pt x="0" y="246459"/>
                </a:lnTo>
                <a:lnTo>
                  <a:pt x="364331" y="246459"/>
                </a:lnTo>
                <a:lnTo>
                  <a:pt x="364331" y="21431"/>
                </a:lnTo>
                <a:close/>
              </a:path>
            </a:pathLst>
          </a:custGeom>
          <a:solidFill>
            <a:schemeClr val="bg1"/>
          </a:solidFill>
          <a:ln w="53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E31E83C-12EE-02B6-5517-CB9258172542}"/>
              </a:ext>
            </a:extLst>
          </p:cNvPr>
          <p:cNvSpPr/>
          <p:nvPr/>
        </p:nvSpPr>
        <p:spPr>
          <a:xfrm>
            <a:off x="3681028" y="7599313"/>
            <a:ext cx="492918" cy="32146"/>
          </a:xfrm>
          <a:custGeom>
            <a:avLst/>
            <a:gdLst>
              <a:gd name="connsiteX0" fmla="*/ 278606 w 492918"/>
              <a:gd name="connsiteY0" fmla="*/ 0 h 32146"/>
              <a:gd name="connsiteX1" fmla="*/ 278606 w 492918"/>
              <a:gd name="connsiteY1" fmla="*/ 5358 h 32146"/>
              <a:gd name="connsiteX2" fmla="*/ 273248 w 492918"/>
              <a:gd name="connsiteY2" fmla="*/ 10716 h 32146"/>
              <a:gd name="connsiteX3" fmla="*/ 219670 w 492918"/>
              <a:gd name="connsiteY3" fmla="*/ 10716 h 32146"/>
              <a:gd name="connsiteX4" fmla="*/ 214313 w 492918"/>
              <a:gd name="connsiteY4" fmla="*/ 5358 h 32146"/>
              <a:gd name="connsiteX5" fmla="*/ 214313 w 492918"/>
              <a:gd name="connsiteY5" fmla="*/ 0 h 32146"/>
              <a:gd name="connsiteX6" fmla="*/ 0 w 492918"/>
              <a:gd name="connsiteY6" fmla="*/ 0 h 32146"/>
              <a:gd name="connsiteX7" fmla="*/ 0 w 492918"/>
              <a:gd name="connsiteY7" fmla="*/ 10716 h 32146"/>
              <a:gd name="connsiteX8" fmla="*/ 21431 w 492918"/>
              <a:gd name="connsiteY8" fmla="*/ 32147 h 32146"/>
              <a:gd name="connsiteX9" fmla="*/ 471488 w 492918"/>
              <a:gd name="connsiteY9" fmla="*/ 32147 h 32146"/>
              <a:gd name="connsiteX10" fmla="*/ 492919 w 492918"/>
              <a:gd name="connsiteY10" fmla="*/ 10716 h 32146"/>
              <a:gd name="connsiteX11" fmla="*/ 492919 w 492918"/>
              <a:gd name="connsiteY11" fmla="*/ 0 h 32146"/>
              <a:gd name="connsiteX12" fmla="*/ 278606 w 492918"/>
              <a:gd name="connsiteY12" fmla="*/ 0 h 3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2918" h="32146">
                <a:moveTo>
                  <a:pt x="278606" y="0"/>
                </a:moveTo>
                <a:lnTo>
                  <a:pt x="278606" y="5358"/>
                </a:lnTo>
                <a:cubicBezTo>
                  <a:pt x="278606" y="8572"/>
                  <a:pt x="276463" y="10716"/>
                  <a:pt x="273248" y="10716"/>
                </a:cubicBezTo>
                <a:lnTo>
                  <a:pt x="219670" y="10716"/>
                </a:lnTo>
                <a:cubicBezTo>
                  <a:pt x="216456" y="10716"/>
                  <a:pt x="214313" y="8572"/>
                  <a:pt x="214313" y="5358"/>
                </a:cubicBezTo>
                <a:lnTo>
                  <a:pt x="214313" y="0"/>
                </a:lnTo>
                <a:lnTo>
                  <a:pt x="0" y="0"/>
                </a:lnTo>
                <a:lnTo>
                  <a:pt x="0" y="10716"/>
                </a:lnTo>
                <a:cubicBezTo>
                  <a:pt x="0" y="22503"/>
                  <a:pt x="9644" y="32147"/>
                  <a:pt x="21431" y="32147"/>
                </a:cubicBezTo>
                <a:lnTo>
                  <a:pt x="471488" y="32147"/>
                </a:lnTo>
                <a:cubicBezTo>
                  <a:pt x="483275" y="32147"/>
                  <a:pt x="492919" y="22503"/>
                  <a:pt x="492919" y="10716"/>
                </a:cubicBezTo>
                <a:lnTo>
                  <a:pt x="492919" y="0"/>
                </a:lnTo>
                <a:lnTo>
                  <a:pt x="278606" y="0"/>
                </a:lnTo>
                <a:close/>
              </a:path>
            </a:pathLst>
          </a:custGeom>
          <a:solidFill>
            <a:schemeClr val="bg1"/>
          </a:solidFill>
          <a:ln w="53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4B2D1E-5E49-795A-7A64-91264426C9D7}"/>
              </a:ext>
            </a:extLst>
          </p:cNvPr>
          <p:cNvCxnSpPr>
            <a:cxnSpLocks/>
          </p:cNvCxnSpPr>
          <p:nvPr/>
        </p:nvCxnSpPr>
        <p:spPr>
          <a:xfrm flipH="1">
            <a:off x="4143574" y="6559466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Graphic 96" descr="Laptop">
            <a:extLst>
              <a:ext uri="{FF2B5EF4-FFF2-40B4-BE49-F238E27FC236}">
                <a16:creationId xmlns:a16="http://schemas.microsoft.com/office/drawing/2014/main" id="{A5E6D176-F3B6-FA34-68E3-633464CB6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75522" y="6296819"/>
            <a:ext cx="514350" cy="51435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9A514E37-6BC8-E56A-ED7E-B42CAA35F4C0}"/>
              </a:ext>
            </a:extLst>
          </p:cNvPr>
          <p:cNvSpPr txBox="1"/>
          <p:nvPr/>
        </p:nvSpPr>
        <p:spPr>
          <a:xfrm>
            <a:off x="3514199" y="6663514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Secretary</a:t>
            </a:r>
            <a:endParaRPr lang="fr-CA" sz="1013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F624387-6959-630D-511D-9ABDCA57CB2E}"/>
              </a:ext>
            </a:extLst>
          </p:cNvPr>
          <p:cNvSpPr txBox="1"/>
          <p:nvPr/>
        </p:nvSpPr>
        <p:spPr>
          <a:xfrm>
            <a:off x="1371266" y="5724128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Main Scoreboard 2</a:t>
            </a:r>
          </a:p>
        </p:txBody>
      </p:sp>
      <p:pic>
        <p:nvPicPr>
          <p:cNvPr id="109" name="Graphic 108" descr="Monitor with solid fill">
            <a:extLst>
              <a:ext uri="{FF2B5EF4-FFF2-40B4-BE49-F238E27FC236}">
                <a16:creationId xmlns:a16="http://schemas.microsoft.com/office/drawing/2014/main" id="{2839C83A-E006-548D-46F9-15C9EE68512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623294" y="5292080"/>
            <a:ext cx="463422" cy="463422"/>
          </a:xfrm>
          <a:prstGeom prst="rect">
            <a:avLst/>
          </a:prstGeom>
        </p:spPr>
      </p:pic>
      <p:pic>
        <p:nvPicPr>
          <p:cNvPr id="110" name="Picture 2" descr="Cheapest Computer Chip Raspberry Pi!">
            <a:extLst>
              <a:ext uri="{FF2B5EF4-FFF2-40B4-BE49-F238E27FC236}">
                <a16:creationId xmlns:a16="http://schemas.microsoft.com/office/drawing/2014/main" id="{6353A966-477A-2FED-C986-7F756E526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152" y="5413227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DC3754C-CF7F-45F3-6129-D4DE55DCF45C}"/>
              </a:ext>
            </a:extLst>
          </p:cNvPr>
          <p:cNvCxnSpPr>
            <a:cxnSpLocks/>
          </p:cNvCxnSpPr>
          <p:nvPr/>
        </p:nvCxnSpPr>
        <p:spPr>
          <a:xfrm flipH="1">
            <a:off x="2991446" y="552123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8D6E36D-A4D9-5566-6BDA-6E3C7E76D2E7}"/>
              </a:ext>
            </a:extLst>
          </p:cNvPr>
          <p:cNvCxnSpPr/>
          <p:nvPr/>
        </p:nvCxnSpPr>
        <p:spPr>
          <a:xfrm flipH="1">
            <a:off x="2127350" y="5516786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078C268-CB23-DC38-87B0-8C8E5A1BD3BD}"/>
              </a:ext>
            </a:extLst>
          </p:cNvPr>
          <p:cNvSpPr txBox="1"/>
          <p:nvPr/>
        </p:nvSpPr>
        <p:spPr>
          <a:xfrm>
            <a:off x="2169400" y="5373154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45FC1B9-BE28-D02E-498D-F5D43AB610A4}"/>
              </a:ext>
            </a:extLst>
          </p:cNvPr>
          <p:cNvSpPr txBox="1"/>
          <p:nvPr/>
        </p:nvSpPr>
        <p:spPr>
          <a:xfrm>
            <a:off x="2309609" y="4183461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C5AFCFC-F2FB-B5EA-7734-49FADDB93A33}"/>
              </a:ext>
            </a:extLst>
          </p:cNvPr>
          <p:cNvSpPr txBox="1"/>
          <p:nvPr/>
        </p:nvSpPr>
        <p:spPr>
          <a:xfrm>
            <a:off x="2312876" y="4903541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FF571D8-767B-FF52-A550-4B3CF2ACAFB2}"/>
              </a:ext>
            </a:extLst>
          </p:cNvPr>
          <p:cNvSpPr txBox="1"/>
          <p:nvPr/>
        </p:nvSpPr>
        <p:spPr>
          <a:xfrm>
            <a:off x="2309609" y="5623621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D2FE3B1-412A-A541-D4A4-8355E6309B8C}"/>
              </a:ext>
            </a:extLst>
          </p:cNvPr>
          <p:cNvSpPr txBox="1"/>
          <p:nvPr/>
        </p:nvSpPr>
        <p:spPr>
          <a:xfrm>
            <a:off x="2306342" y="6343701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pic>
        <p:nvPicPr>
          <p:cNvPr id="128" name="Graphic 127" descr="Monitor with solid fill">
            <a:extLst>
              <a:ext uri="{FF2B5EF4-FFF2-40B4-BE49-F238E27FC236}">
                <a16:creationId xmlns:a16="http://schemas.microsoft.com/office/drawing/2014/main" id="{FEF8E8F5-7E73-536A-6265-1D88B0E44E0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591380" y="1824946"/>
            <a:ext cx="463422" cy="463422"/>
          </a:xfrm>
          <a:prstGeom prst="rect">
            <a:avLst/>
          </a:prstGeom>
        </p:spPr>
      </p:pic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3C02837-8CD4-938E-2468-C017066545C9}"/>
              </a:ext>
            </a:extLst>
          </p:cNvPr>
          <p:cNvCxnSpPr>
            <a:endCxn id="128" idx="3"/>
          </p:cNvCxnSpPr>
          <p:nvPr/>
        </p:nvCxnSpPr>
        <p:spPr>
          <a:xfrm flipH="1">
            <a:off x="2054802" y="2053069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700E1876-AD6F-3F25-8533-61AC1807F3B5}"/>
              </a:ext>
            </a:extLst>
          </p:cNvPr>
          <p:cNvSpPr txBox="1"/>
          <p:nvPr/>
        </p:nvSpPr>
        <p:spPr>
          <a:xfrm>
            <a:off x="1340768" y="2202121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Marshal Scoreboard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F20F2A8-7C59-A5E7-819E-E055F8D565F9}"/>
              </a:ext>
            </a:extLst>
          </p:cNvPr>
          <p:cNvGrpSpPr/>
          <p:nvPr/>
        </p:nvGrpSpPr>
        <p:grpSpPr>
          <a:xfrm>
            <a:off x="845114" y="1175432"/>
            <a:ext cx="419378" cy="230832"/>
            <a:chOff x="845114" y="1340644"/>
            <a:chExt cx="419378" cy="230832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59AA681-45DB-EC0D-0B67-BABFA7FF7A12}"/>
                </a:ext>
              </a:extLst>
            </p:cNvPr>
            <p:cNvSpPr/>
            <p:nvPr/>
          </p:nvSpPr>
          <p:spPr>
            <a:xfrm>
              <a:off x="924097" y="1400137"/>
              <a:ext cx="232013" cy="1160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2B346AA-A1F2-5F76-9082-3A7BA3A7B767}"/>
                </a:ext>
              </a:extLst>
            </p:cNvPr>
            <p:cNvSpPr txBox="1"/>
            <p:nvPr/>
          </p:nvSpPr>
          <p:spPr>
            <a:xfrm>
              <a:off x="845114" y="1340644"/>
              <a:ext cx="4193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Webdings" panose="05030102010509060703" pitchFamily="18" charset="2"/>
                </a:rPr>
                <a:t>4</a:t>
              </a:r>
              <a:r>
                <a:rPr lang="en-CA" sz="900" dirty="0">
                  <a:solidFill>
                    <a:srgbClr val="FF0000"/>
                  </a:solidFill>
                  <a:latin typeface="Webdings" panose="05030102010509060703" pitchFamily="18" charset="2"/>
                </a:rPr>
                <a:t>&lt;</a:t>
              </a:r>
              <a:endParaRPr lang="en-CA" sz="9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6F67A9A3-E1E1-1829-3004-5B6A3E80113A}"/>
              </a:ext>
            </a:extLst>
          </p:cNvPr>
          <p:cNvSpPr txBox="1"/>
          <p:nvPr/>
        </p:nvSpPr>
        <p:spPr>
          <a:xfrm>
            <a:off x="2168860" y="1903635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</p:spTree>
    <p:extLst>
      <p:ext uri="{BB962C8B-B14F-4D97-AF65-F5344CB8AC3E}">
        <p14:creationId xmlns:p14="http://schemas.microsoft.com/office/powerpoint/2010/main" val="1865366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2203EEF7-8763-B761-8E52-FD53115C8BC4}"/>
              </a:ext>
            </a:extLst>
          </p:cNvPr>
          <p:cNvSpPr txBox="1"/>
          <p:nvPr/>
        </p:nvSpPr>
        <p:spPr>
          <a:xfrm>
            <a:off x="3601743" y="5712658"/>
            <a:ext cx="673582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fr-CA" sz="1013" dirty="0">
                <a:solidFill>
                  <a:schemeClr val="accent1"/>
                </a:solidFill>
              </a:rPr>
              <a:t>Owlcms</a:t>
            </a:r>
            <a:br>
              <a:rPr lang="fr-CA" sz="1013" dirty="0">
                <a:solidFill>
                  <a:schemeClr val="accent1"/>
                </a:solidFill>
              </a:rPr>
            </a:br>
            <a:r>
              <a:rPr lang="fr-CA" sz="1013" dirty="0">
                <a:solidFill>
                  <a:schemeClr val="accent1"/>
                </a:solidFill>
              </a:rPr>
              <a:t>+</a:t>
            </a:r>
            <a:br>
              <a:rPr lang="fr-CA" sz="1013" dirty="0">
                <a:solidFill>
                  <a:schemeClr val="accent1"/>
                </a:solidFill>
              </a:rPr>
            </a:br>
            <a:r>
              <a:rPr lang="fr-CA" sz="1013" dirty="0" err="1">
                <a:solidFill>
                  <a:schemeClr val="accent1"/>
                </a:solidFill>
              </a:rPr>
              <a:t>secretary</a:t>
            </a:r>
            <a:endParaRPr lang="fr-CA" sz="1013" dirty="0">
              <a:solidFill>
                <a:schemeClr val="accent1"/>
              </a:solidFill>
            </a:endParaRPr>
          </a:p>
        </p:txBody>
      </p:sp>
      <p:pic>
        <p:nvPicPr>
          <p:cNvPr id="78" name="Graphic 77" descr="Laptop">
            <a:extLst>
              <a:ext uri="{FF2B5EF4-FFF2-40B4-BE49-F238E27FC236}">
                <a16:creationId xmlns:a16="http://schemas.microsoft.com/office/drawing/2014/main" id="{4BF89AD2-596B-7C94-1344-0D34039A4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4670" y="5335214"/>
            <a:ext cx="514350" cy="51435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79989" y="2897274"/>
            <a:ext cx="561081" cy="509139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5187211" y="2735796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5293839" y="3309729"/>
            <a:ext cx="127504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/>
              <a:t>Publicresults </a:t>
            </a:r>
            <a:r>
              <a:rPr lang="fr-CA" sz="1013" dirty="0" err="1"/>
              <a:t>fly.dev</a:t>
            </a:r>
            <a:endParaRPr lang="fr-CA" sz="1013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306BD32-48B0-6FE8-15C7-8C63EFB596D9}"/>
              </a:ext>
            </a:extLst>
          </p:cNvPr>
          <p:cNvCxnSpPr>
            <a:cxnSpLocks/>
            <a:stCxn id="7" idx="3"/>
            <a:endCxn id="92" idx="0"/>
          </p:cNvCxnSpPr>
          <p:nvPr/>
        </p:nvCxnSpPr>
        <p:spPr>
          <a:xfrm flipH="1">
            <a:off x="5680207" y="3151844"/>
            <a:ext cx="360863" cy="720753"/>
          </a:xfrm>
          <a:prstGeom prst="curvedConnector4">
            <a:avLst>
              <a:gd name="adj1" fmla="val -63348"/>
              <a:gd name="adj2" fmla="val 6766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91" descr="Smart Phone">
            <a:extLst>
              <a:ext uri="{FF2B5EF4-FFF2-40B4-BE49-F238E27FC236}">
                <a16:creationId xmlns:a16="http://schemas.microsoft.com/office/drawing/2014/main" id="{2B62B7A1-390D-0E9B-0918-8D36104E24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51619" y="3872597"/>
            <a:ext cx="257175" cy="257175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C484716C-EC7A-2173-446E-2F12D0F1AB5C}"/>
              </a:ext>
            </a:extLst>
          </p:cNvPr>
          <p:cNvGrpSpPr/>
          <p:nvPr/>
        </p:nvGrpSpPr>
        <p:grpSpPr>
          <a:xfrm>
            <a:off x="2385825" y="1063060"/>
            <a:ext cx="768159" cy="547716"/>
            <a:chOff x="2148148" y="108717"/>
            <a:chExt cx="768159" cy="547716"/>
          </a:xfrm>
        </p:grpSpPr>
        <p:pic>
          <p:nvPicPr>
            <p:cNvPr id="42" name="Graphic 41" descr="Laptop">
              <a:extLst>
                <a:ext uri="{FF2B5EF4-FFF2-40B4-BE49-F238E27FC236}">
                  <a16:creationId xmlns:a16="http://schemas.microsoft.com/office/drawing/2014/main" id="{30258E07-778B-4C23-82CB-8374A76FC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13501" y="108717"/>
              <a:ext cx="437452" cy="456245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E5E34C6-8717-433B-8843-E4B12A7C146D}"/>
                </a:ext>
              </a:extLst>
            </p:cNvPr>
            <p:cNvSpPr txBox="1"/>
            <p:nvPr/>
          </p:nvSpPr>
          <p:spPr>
            <a:xfrm>
              <a:off x="2148148" y="408224"/>
              <a:ext cx="76815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Announcer</a:t>
              </a:r>
              <a:endParaRPr lang="fr-CA" sz="1013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84C294E-C7E7-E9B8-9D29-0F684D0E6FD7}"/>
              </a:ext>
            </a:extLst>
          </p:cNvPr>
          <p:cNvGrpSpPr/>
          <p:nvPr/>
        </p:nvGrpSpPr>
        <p:grpSpPr>
          <a:xfrm>
            <a:off x="2461967" y="1799692"/>
            <a:ext cx="615874" cy="572413"/>
            <a:chOff x="2224290" y="3843806"/>
            <a:chExt cx="615874" cy="572413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255E3D-D65B-44CD-BE13-9BD3F23D006B}"/>
                </a:ext>
              </a:extLst>
            </p:cNvPr>
            <p:cNvSpPr txBox="1"/>
            <p:nvPr/>
          </p:nvSpPr>
          <p:spPr>
            <a:xfrm>
              <a:off x="2224290" y="4168010"/>
              <a:ext cx="61587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Marshal</a:t>
              </a:r>
            </a:p>
          </p:txBody>
        </p:sp>
        <p:pic>
          <p:nvPicPr>
            <p:cNvPr id="137" name="Graphic 136" descr="Laptop">
              <a:extLst>
                <a:ext uri="{FF2B5EF4-FFF2-40B4-BE49-F238E27FC236}">
                  <a16:creationId xmlns:a16="http://schemas.microsoft.com/office/drawing/2014/main" id="{1E7CC159-6195-4D7F-8385-60C99F540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13501" y="3843806"/>
              <a:ext cx="437452" cy="456245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678961-E30F-5CEB-D53A-CAF6345EBECF}"/>
              </a:ext>
            </a:extLst>
          </p:cNvPr>
          <p:cNvGrpSpPr/>
          <p:nvPr/>
        </p:nvGrpSpPr>
        <p:grpSpPr>
          <a:xfrm>
            <a:off x="2156595" y="2455815"/>
            <a:ext cx="1242649" cy="561726"/>
            <a:chOff x="1918918" y="1829911"/>
            <a:chExt cx="1242649" cy="561726"/>
          </a:xfrm>
        </p:grpSpPr>
        <p:pic>
          <p:nvPicPr>
            <p:cNvPr id="85" name="Graphic 84" descr="Laptop">
              <a:extLst>
                <a:ext uri="{FF2B5EF4-FFF2-40B4-BE49-F238E27FC236}">
                  <a16:creationId xmlns:a16="http://schemas.microsoft.com/office/drawing/2014/main" id="{EE361A36-7B91-9EB2-CC47-9507A6EDB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13501" y="1829911"/>
              <a:ext cx="437452" cy="456245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83BD0A7-A8FD-49B5-FBAC-2E5267FF365D}"/>
                </a:ext>
              </a:extLst>
            </p:cNvPr>
            <p:cNvSpPr txBox="1"/>
            <p:nvPr/>
          </p:nvSpPr>
          <p:spPr>
            <a:xfrm>
              <a:off x="1918918" y="2143428"/>
              <a:ext cx="124264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Athlete-facing</a:t>
              </a:r>
              <a:r>
                <a:rPr lang="fr-CA" sz="1013" dirty="0"/>
                <a:t> </a:t>
              </a:r>
              <a:r>
                <a:rPr lang="fr-CA" sz="1013" dirty="0" err="1"/>
                <a:t>Clock</a:t>
              </a:r>
              <a:endParaRPr lang="fr-CA" sz="1013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A455F7-E1B5-043D-0CC0-EBB230F98987}"/>
              </a:ext>
            </a:extLst>
          </p:cNvPr>
          <p:cNvGrpSpPr/>
          <p:nvPr/>
        </p:nvGrpSpPr>
        <p:grpSpPr>
          <a:xfrm>
            <a:off x="443894" y="2447764"/>
            <a:ext cx="232013" cy="118656"/>
            <a:chOff x="921224" y="2236645"/>
            <a:chExt cx="934872" cy="46652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B23A302-5DF7-B7E6-9103-73B5302A26DD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13" name="Graphic 112" descr="Close with solid fill">
              <a:extLst>
                <a:ext uri="{FF2B5EF4-FFF2-40B4-BE49-F238E27FC236}">
                  <a16:creationId xmlns:a16="http://schemas.microsoft.com/office/drawing/2014/main" id="{0D4DF474-0AD8-1DFF-AA30-F09726D78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115" name="Graphic 114" descr="Checkmark with solid fill">
              <a:extLst>
                <a:ext uri="{FF2B5EF4-FFF2-40B4-BE49-F238E27FC236}">
                  <a16:creationId xmlns:a16="http://schemas.microsoft.com/office/drawing/2014/main" id="{DC0B953D-19E8-BA28-A3D5-D75239B99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E77B27-34D4-A154-77A3-D7BF9A0165F1}"/>
              </a:ext>
            </a:extLst>
          </p:cNvPr>
          <p:cNvGrpSpPr/>
          <p:nvPr/>
        </p:nvGrpSpPr>
        <p:grpSpPr>
          <a:xfrm>
            <a:off x="443894" y="2600164"/>
            <a:ext cx="232013" cy="118656"/>
            <a:chOff x="921224" y="2236645"/>
            <a:chExt cx="934872" cy="4665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C278208-8115-A275-582E-2CC49FF4B43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5" name="Graphic 24" descr="Close with solid fill">
              <a:extLst>
                <a:ext uri="{FF2B5EF4-FFF2-40B4-BE49-F238E27FC236}">
                  <a16:creationId xmlns:a16="http://schemas.microsoft.com/office/drawing/2014/main" id="{EBBEFD2B-F11D-E807-ABA8-CAFDA4462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6" name="Graphic 25" descr="Checkmark with solid fill">
              <a:extLst>
                <a:ext uri="{FF2B5EF4-FFF2-40B4-BE49-F238E27FC236}">
                  <a16:creationId xmlns:a16="http://schemas.microsoft.com/office/drawing/2014/main" id="{7EAD8FD3-D123-568C-F2DB-C018005D2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42A5075-3868-A5CB-00AF-FF5BA26CA775}"/>
              </a:ext>
            </a:extLst>
          </p:cNvPr>
          <p:cNvGrpSpPr/>
          <p:nvPr/>
        </p:nvGrpSpPr>
        <p:grpSpPr>
          <a:xfrm>
            <a:off x="443894" y="2752564"/>
            <a:ext cx="232013" cy="118656"/>
            <a:chOff x="921224" y="2236645"/>
            <a:chExt cx="934872" cy="46652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DAF0AD-6DFA-4671-324C-609BEC839534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9" name="Graphic 28" descr="Close with solid fill">
              <a:extLst>
                <a:ext uri="{FF2B5EF4-FFF2-40B4-BE49-F238E27FC236}">
                  <a16:creationId xmlns:a16="http://schemas.microsoft.com/office/drawing/2014/main" id="{0FAB50B3-049C-4313-79DE-CB39571D9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30" name="Graphic 29" descr="Checkmark with solid fill">
              <a:extLst>
                <a:ext uri="{FF2B5EF4-FFF2-40B4-BE49-F238E27FC236}">
                  <a16:creationId xmlns:a16="http://schemas.microsoft.com/office/drawing/2014/main" id="{E376944B-8EB9-7CE0-FF37-A0137EEBB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AB46D77-0691-5F15-9ABB-43C611BE5D3E}"/>
              </a:ext>
            </a:extLst>
          </p:cNvPr>
          <p:cNvSpPr/>
          <p:nvPr/>
        </p:nvSpPr>
        <p:spPr>
          <a:xfrm>
            <a:off x="942177" y="2587464"/>
            <a:ext cx="152613" cy="183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C0EEBEF-34AD-5330-993F-33A5BB5BF98D}"/>
              </a:ext>
            </a:extLst>
          </p:cNvPr>
          <p:cNvSpPr txBox="1"/>
          <p:nvPr/>
        </p:nvSpPr>
        <p:spPr>
          <a:xfrm>
            <a:off x="709478" y="2764373"/>
            <a:ext cx="615956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Referee</a:t>
            </a:r>
            <a:br>
              <a:rPr lang="fr-CA" sz="1013" dirty="0"/>
            </a:br>
            <a:r>
              <a:rPr lang="fr-CA" sz="1013" dirty="0"/>
              <a:t>Box + Down</a:t>
            </a:r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0087953B-9639-F0B4-2AF2-8478250A76F2}"/>
              </a:ext>
            </a:extLst>
          </p:cNvPr>
          <p:cNvCxnSpPr>
            <a:cxnSpLocks/>
            <a:stCxn id="143" idx="3"/>
            <a:endCxn id="42" idx="1"/>
          </p:cNvCxnSpPr>
          <p:nvPr/>
        </p:nvCxnSpPr>
        <p:spPr>
          <a:xfrm>
            <a:off x="1264492" y="1290848"/>
            <a:ext cx="1286686" cy="3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DBBE72B-D3E1-97CC-0D09-B801FF9D8008}"/>
              </a:ext>
            </a:extLst>
          </p:cNvPr>
          <p:cNvCxnSpPr>
            <a:stCxn id="85" idx="1"/>
            <a:endCxn id="32" idx="3"/>
          </p:cNvCxnSpPr>
          <p:nvPr/>
        </p:nvCxnSpPr>
        <p:spPr>
          <a:xfrm flipH="1" flipV="1">
            <a:off x="1094790" y="2679370"/>
            <a:ext cx="1456388" cy="4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B9E387D6-3502-26C9-80EF-8F1CFFC4C558}"/>
              </a:ext>
            </a:extLst>
          </p:cNvPr>
          <p:cNvSpPr txBox="1"/>
          <p:nvPr/>
        </p:nvSpPr>
        <p:spPr>
          <a:xfrm>
            <a:off x="2139914" y="111561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149F13A-42D2-B2BF-2512-0667D47C96D6}"/>
              </a:ext>
            </a:extLst>
          </p:cNvPr>
          <p:cNvSpPr txBox="1"/>
          <p:nvPr/>
        </p:nvSpPr>
        <p:spPr>
          <a:xfrm>
            <a:off x="2161765" y="2517501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pic>
        <p:nvPicPr>
          <p:cNvPr id="269" name="Graphic 268">
            <a:extLst>
              <a:ext uri="{FF2B5EF4-FFF2-40B4-BE49-F238E27FC236}">
                <a16:creationId xmlns:a16="http://schemas.microsoft.com/office/drawing/2014/main" id="{1E362577-7114-0110-5DE8-8E20B2BB9FFE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t="19758" b="39178"/>
          <a:stretch/>
        </p:blipFill>
        <p:spPr>
          <a:xfrm>
            <a:off x="4368732" y="4632487"/>
            <a:ext cx="710946" cy="291944"/>
          </a:xfrm>
          <a:prstGeom prst="rect">
            <a:avLst/>
          </a:prstGeom>
        </p:spPr>
      </p:pic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4940FF0-0427-3244-9F31-095721CB33BC}"/>
              </a:ext>
            </a:extLst>
          </p:cNvPr>
          <p:cNvCxnSpPr>
            <a:cxnSpLocks/>
          </p:cNvCxnSpPr>
          <p:nvPr/>
        </p:nvCxnSpPr>
        <p:spPr>
          <a:xfrm>
            <a:off x="3536516" y="1290848"/>
            <a:ext cx="11389" cy="4336107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67AA1B17-7203-D092-E022-EEDC83021FAB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2988630" y="1291183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BA74F863-3590-15B4-3894-4C2D6540C5F3}"/>
              </a:ext>
            </a:extLst>
          </p:cNvPr>
          <p:cNvCxnSpPr>
            <a:cxnSpLocks/>
          </p:cNvCxnSpPr>
          <p:nvPr/>
        </p:nvCxnSpPr>
        <p:spPr>
          <a:xfrm flipH="1">
            <a:off x="2988630" y="2691810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F1246CF2-6411-4078-F8A6-A8A40AC4962F}"/>
              </a:ext>
            </a:extLst>
          </p:cNvPr>
          <p:cNvCxnSpPr>
            <a:cxnSpLocks/>
          </p:cNvCxnSpPr>
          <p:nvPr/>
        </p:nvCxnSpPr>
        <p:spPr>
          <a:xfrm flipH="1">
            <a:off x="2988630" y="2015852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9" name="Graphic 298">
            <a:extLst>
              <a:ext uri="{FF2B5EF4-FFF2-40B4-BE49-F238E27FC236}">
                <a16:creationId xmlns:a16="http://schemas.microsoft.com/office/drawing/2014/main" id="{D71B2BA6-C784-E3FA-6401-CEDEF7873516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t="19758" b="39178"/>
          <a:stretch/>
        </p:blipFill>
        <p:spPr>
          <a:xfrm>
            <a:off x="3468632" y="3372959"/>
            <a:ext cx="710946" cy="291944"/>
          </a:xfrm>
          <a:prstGeom prst="rect">
            <a:avLst/>
          </a:prstGeom>
        </p:spPr>
      </p:pic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985680E-6AB2-BF60-CFEB-6ED7AB3E08BA}"/>
              </a:ext>
            </a:extLst>
          </p:cNvPr>
          <p:cNvCxnSpPr>
            <a:cxnSpLocks/>
          </p:cNvCxnSpPr>
          <p:nvPr/>
        </p:nvCxnSpPr>
        <p:spPr>
          <a:xfrm flipH="1">
            <a:off x="4110660" y="5592389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307B267D-7EFB-4DE7-F4B7-44C5C7BB63B5}"/>
              </a:ext>
            </a:extLst>
          </p:cNvPr>
          <p:cNvSpPr txBox="1"/>
          <p:nvPr/>
        </p:nvSpPr>
        <p:spPr>
          <a:xfrm>
            <a:off x="613969" y="1331640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Timekeeper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pic>
        <p:nvPicPr>
          <p:cNvPr id="352" name="Graphic 351">
            <a:extLst>
              <a:ext uri="{FF2B5EF4-FFF2-40B4-BE49-F238E27FC236}">
                <a16:creationId xmlns:a16="http://schemas.microsoft.com/office/drawing/2014/main" id="{3809E0DE-22A3-C5E0-8A15-DFC46A1A4FC4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t="19758" b="39178"/>
          <a:stretch/>
        </p:blipFill>
        <p:spPr>
          <a:xfrm>
            <a:off x="5205556" y="4636898"/>
            <a:ext cx="710946" cy="291944"/>
          </a:xfrm>
          <a:prstGeom prst="rect">
            <a:avLst/>
          </a:prstGeom>
        </p:spPr>
      </p:pic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705788AD-205A-2894-5583-A3C415705AA8}"/>
              </a:ext>
            </a:extLst>
          </p:cNvPr>
          <p:cNvCxnSpPr>
            <a:cxnSpLocks/>
          </p:cNvCxnSpPr>
          <p:nvPr/>
        </p:nvCxnSpPr>
        <p:spPr>
          <a:xfrm flipH="1">
            <a:off x="4980398" y="4777950"/>
            <a:ext cx="32017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Graphic 45" descr="Cloud">
            <a:extLst>
              <a:ext uri="{FF2B5EF4-FFF2-40B4-BE49-F238E27FC236}">
                <a16:creationId xmlns:a16="http://schemas.microsoft.com/office/drawing/2014/main" id="{49E8B6FC-6B60-77DF-0BB1-884483AD7A52}"/>
              </a:ext>
            </a:extLst>
          </p:cNvPr>
          <p:cNvSpPr/>
          <p:nvPr/>
        </p:nvSpPr>
        <p:spPr>
          <a:xfrm>
            <a:off x="5192262" y="5170869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8B16E287-D71B-9D55-7AC0-CE572DE0A033}"/>
              </a:ext>
            </a:extLst>
          </p:cNvPr>
          <p:cNvSpPr txBox="1"/>
          <p:nvPr/>
        </p:nvSpPr>
        <p:spPr>
          <a:xfrm>
            <a:off x="5408856" y="5501690"/>
            <a:ext cx="93937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/>
              <a:t>Facebook Live Streaming</a:t>
            </a:r>
          </a:p>
        </p:txBody>
      </p:sp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F2C6F8C9-112C-B0A4-4D68-4723F5832E6C}"/>
              </a:ext>
            </a:extLst>
          </p:cNvPr>
          <p:cNvCxnSpPr>
            <a:cxnSpLocks/>
            <a:endCxn id="355" idx="1"/>
          </p:cNvCxnSpPr>
          <p:nvPr/>
        </p:nvCxnSpPr>
        <p:spPr>
          <a:xfrm rot="16200000" flipH="1">
            <a:off x="4967753" y="5262630"/>
            <a:ext cx="882050" cy="156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57" idx="3"/>
            <a:endCxn id="299" idx="3"/>
          </p:cNvCxnSpPr>
          <p:nvPr/>
        </p:nvCxnSpPr>
        <p:spPr>
          <a:xfrm flipH="1" flipV="1">
            <a:off x="4179578" y="3518931"/>
            <a:ext cx="5506" cy="3973294"/>
          </a:xfrm>
          <a:prstGeom prst="bentConnector3">
            <a:avLst>
              <a:gd name="adj1" fmla="val -4151834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A6545F15-2094-BF31-9D8C-0B213FF30A4A}"/>
              </a:ext>
            </a:extLst>
          </p:cNvPr>
          <p:cNvCxnSpPr/>
          <p:nvPr/>
        </p:nvCxnSpPr>
        <p:spPr>
          <a:xfrm flipV="1">
            <a:off x="5408700" y="3493777"/>
            <a:ext cx="0" cy="12038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>
            <a:extLst>
              <a:ext uri="{FF2B5EF4-FFF2-40B4-BE49-F238E27FC236}">
                <a16:creationId xmlns:a16="http://schemas.microsoft.com/office/drawing/2014/main" id="{C694CEB1-960D-2C34-76F5-63FD21DE189D}"/>
              </a:ext>
            </a:extLst>
          </p:cNvPr>
          <p:cNvSpPr txBox="1"/>
          <p:nvPr/>
        </p:nvSpPr>
        <p:spPr>
          <a:xfrm>
            <a:off x="3495394" y="3155055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Platform 1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BE01BD03-1013-EEB8-B968-1DB1110B6135}"/>
              </a:ext>
            </a:extLst>
          </p:cNvPr>
          <p:cNvSpPr txBox="1"/>
          <p:nvPr/>
        </p:nvSpPr>
        <p:spPr>
          <a:xfrm>
            <a:off x="3690721" y="4634857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Competition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0C564230-606E-10A9-7F25-922B45D14EAF}"/>
              </a:ext>
            </a:extLst>
          </p:cNvPr>
          <p:cNvSpPr txBox="1"/>
          <p:nvPr/>
        </p:nvSpPr>
        <p:spPr>
          <a:xfrm>
            <a:off x="5706197" y="4584962"/>
            <a:ext cx="862685" cy="53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Internet</a:t>
            </a:r>
            <a:br>
              <a:rPr lang="fr-CA" sz="1013" dirty="0"/>
            </a:br>
            <a:r>
              <a:rPr lang="fr-CA" sz="1013" dirty="0"/>
              <a:t>Access</a:t>
            </a:r>
            <a:br>
              <a:rPr lang="fr-CA" sz="1013" dirty="0"/>
            </a:br>
            <a:r>
              <a:rPr lang="fr-CA" sz="1013" dirty="0"/>
              <a:t>Cellular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F1F33-27F4-4C29-CC85-92A32439FDC0}"/>
              </a:ext>
            </a:extLst>
          </p:cNvPr>
          <p:cNvSpPr txBox="1"/>
          <p:nvPr/>
        </p:nvSpPr>
        <p:spPr>
          <a:xfrm>
            <a:off x="1371266" y="4175956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Main Scoreboard</a:t>
            </a:r>
          </a:p>
        </p:txBody>
      </p:sp>
      <p:pic>
        <p:nvPicPr>
          <p:cNvPr id="6" name="Graphic 5" descr="Monitor with solid fill">
            <a:extLst>
              <a:ext uri="{FF2B5EF4-FFF2-40B4-BE49-F238E27FC236}">
                <a16:creationId xmlns:a16="http://schemas.microsoft.com/office/drawing/2014/main" id="{AE0C04E6-64CC-6168-C2E3-BB036D2C7EE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623294" y="3779912"/>
            <a:ext cx="463422" cy="46342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634E2FEC-6BD2-6FA3-C2A5-E06FB3BA3486}"/>
              </a:ext>
            </a:extLst>
          </p:cNvPr>
          <p:cNvSpPr txBox="1"/>
          <p:nvPr/>
        </p:nvSpPr>
        <p:spPr>
          <a:xfrm>
            <a:off x="5652475" y="3851920"/>
            <a:ext cx="98088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Phone/</a:t>
            </a:r>
            <a:r>
              <a:rPr lang="fr-CA" sz="1013" dirty="0" err="1"/>
              <a:t>remote</a:t>
            </a:r>
            <a:r>
              <a:rPr lang="fr-CA" sz="1013" dirty="0"/>
              <a:t> Scoreboards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D6C3DB-5FBB-9ACF-4C3A-4C28CFB3559B}"/>
              </a:ext>
            </a:extLst>
          </p:cNvPr>
          <p:cNvSpPr txBox="1"/>
          <p:nvPr/>
        </p:nvSpPr>
        <p:spPr>
          <a:xfrm>
            <a:off x="1371266" y="3433007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Attempt</a:t>
            </a:r>
            <a:br>
              <a:rPr lang="fr-CA" sz="1013" dirty="0"/>
            </a:br>
            <a:r>
              <a:rPr lang="fr-CA" sz="1013" dirty="0" err="1"/>
              <a:t>Board</a:t>
            </a:r>
            <a:endParaRPr lang="fr-CA" sz="1013" dirty="0"/>
          </a:p>
        </p:txBody>
      </p:sp>
      <p:pic>
        <p:nvPicPr>
          <p:cNvPr id="10" name="Graphic 9" descr="Monitor with solid fill">
            <a:extLst>
              <a:ext uri="{FF2B5EF4-FFF2-40B4-BE49-F238E27FC236}">
                <a16:creationId xmlns:a16="http://schemas.microsoft.com/office/drawing/2014/main" id="{03182338-CD92-0FD3-525D-AAB682A15A1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623294" y="3059832"/>
            <a:ext cx="463422" cy="463422"/>
          </a:xfrm>
          <a:prstGeom prst="rect">
            <a:avLst/>
          </a:prstGeom>
        </p:spPr>
      </p:pic>
      <p:pic>
        <p:nvPicPr>
          <p:cNvPr id="11" name="Picture 2" descr="Cheapest Computer Chip Raspberry Pi!">
            <a:extLst>
              <a:ext uri="{FF2B5EF4-FFF2-40B4-BE49-F238E27FC236}">
                <a16:creationId xmlns:a16="http://schemas.microsoft.com/office/drawing/2014/main" id="{CE3B9450-FAFA-932C-BE1E-707742D9C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152" y="3180979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07456A-2336-1B0E-BC2B-B584D8175283}"/>
              </a:ext>
            </a:extLst>
          </p:cNvPr>
          <p:cNvCxnSpPr>
            <a:cxnSpLocks/>
          </p:cNvCxnSpPr>
          <p:nvPr/>
        </p:nvCxnSpPr>
        <p:spPr>
          <a:xfrm flipH="1">
            <a:off x="2991446" y="3288991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C52340E-3016-F9DA-9EFB-6F776520A829}"/>
              </a:ext>
            </a:extLst>
          </p:cNvPr>
          <p:cNvCxnSpPr/>
          <p:nvPr/>
        </p:nvCxnSpPr>
        <p:spPr>
          <a:xfrm flipH="1">
            <a:off x="2127350" y="3284538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F31E5C5-E5A3-2098-1583-9F0E7798F97D}"/>
              </a:ext>
            </a:extLst>
          </p:cNvPr>
          <p:cNvSpPr txBox="1"/>
          <p:nvPr/>
        </p:nvSpPr>
        <p:spPr>
          <a:xfrm>
            <a:off x="2169400" y="3140906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pic>
        <p:nvPicPr>
          <p:cNvPr id="76" name="Picture 2" descr="Cheapest Computer Chip Raspberry Pi!">
            <a:extLst>
              <a:ext uri="{FF2B5EF4-FFF2-40B4-BE49-F238E27FC236}">
                <a16:creationId xmlns:a16="http://schemas.microsoft.com/office/drawing/2014/main" id="{9F83EBED-20DF-82EC-BBFF-2B9680433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60206" y="3948299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003EFC9-A348-2F3A-29E1-231085FA28A9}"/>
              </a:ext>
            </a:extLst>
          </p:cNvPr>
          <p:cNvCxnSpPr>
            <a:cxnSpLocks/>
          </p:cNvCxnSpPr>
          <p:nvPr/>
        </p:nvCxnSpPr>
        <p:spPr>
          <a:xfrm flipH="1">
            <a:off x="2991899" y="4051858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7B5BF8D-3ACF-FFB1-F3F6-2CF925259F8C}"/>
              </a:ext>
            </a:extLst>
          </p:cNvPr>
          <p:cNvCxnSpPr/>
          <p:nvPr/>
        </p:nvCxnSpPr>
        <p:spPr>
          <a:xfrm flipH="1">
            <a:off x="2111404" y="4051858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122342F-8422-D783-BCBA-107D4EAF73E4}"/>
              </a:ext>
            </a:extLst>
          </p:cNvPr>
          <p:cNvSpPr txBox="1"/>
          <p:nvPr/>
        </p:nvSpPr>
        <p:spPr>
          <a:xfrm>
            <a:off x="2153454" y="3908226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8184D6-AC77-38B9-81D3-CDFBABCB9A21}"/>
              </a:ext>
            </a:extLst>
          </p:cNvPr>
          <p:cNvGrpSpPr/>
          <p:nvPr/>
        </p:nvGrpSpPr>
        <p:grpSpPr>
          <a:xfrm>
            <a:off x="2395919" y="5456322"/>
            <a:ext cx="736100" cy="534491"/>
            <a:chOff x="2420888" y="3181003"/>
            <a:chExt cx="736100" cy="53449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5E66B2-7EEC-DD3A-3B15-DE4C12765BB1}"/>
                </a:ext>
              </a:extLst>
            </p:cNvPr>
            <p:cNvSpPr txBox="1"/>
            <p:nvPr/>
          </p:nvSpPr>
          <p:spPr>
            <a:xfrm>
              <a:off x="2420888" y="3467285"/>
              <a:ext cx="736100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>
                  <a:solidFill>
                    <a:schemeClr val="accent1"/>
                  </a:solidFill>
                </a:rPr>
                <a:t>OBS </a:t>
              </a:r>
              <a:r>
                <a:rPr lang="fr-CA" sz="1013" dirty="0" err="1">
                  <a:solidFill>
                    <a:schemeClr val="accent1"/>
                  </a:solidFill>
                </a:rPr>
                <a:t>Video</a:t>
              </a:r>
              <a:endParaRPr lang="fr-CA" sz="1013" dirty="0">
                <a:solidFill>
                  <a:schemeClr val="accent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E6D0A5-2880-390A-FB98-89A518ABBC2D}"/>
                </a:ext>
              </a:extLst>
            </p:cNvPr>
            <p:cNvSpPr/>
            <p:nvPr/>
          </p:nvSpPr>
          <p:spPr>
            <a:xfrm>
              <a:off x="2612489" y="3181003"/>
              <a:ext cx="364331" cy="246459"/>
            </a:xfrm>
            <a:custGeom>
              <a:avLst/>
              <a:gdLst>
                <a:gd name="connsiteX0" fmla="*/ 332184 w 364331"/>
                <a:gd name="connsiteY0" fmla="*/ 214313 h 246459"/>
                <a:gd name="connsiteX1" fmla="*/ 32147 w 364331"/>
                <a:gd name="connsiteY1" fmla="*/ 214313 h 246459"/>
                <a:gd name="connsiteX2" fmla="*/ 32147 w 364331"/>
                <a:gd name="connsiteY2" fmla="*/ 32147 h 246459"/>
                <a:gd name="connsiteX3" fmla="*/ 332184 w 364331"/>
                <a:gd name="connsiteY3" fmla="*/ 32147 h 246459"/>
                <a:gd name="connsiteX4" fmla="*/ 332184 w 364331"/>
                <a:gd name="connsiteY4" fmla="*/ 214313 h 246459"/>
                <a:gd name="connsiteX5" fmla="*/ 364331 w 364331"/>
                <a:gd name="connsiteY5" fmla="*/ 21431 h 246459"/>
                <a:gd name="connsiteX6" fmla="*/ 342900 w 364331"/>
                <a:gd name="connsiteY6" fmla="*/ 0 h 246459"/>
                <a:gd name="connsiteX7" fmla="*/ 21431 w 364331"/>
                <a:gd name="connsiteY7" fmla="*/ 0 h 246459"/>
                <a:gd name="connsiteX8" fmla="*/ 0 w 364331"/>
                <a:gd name="connsiteY8" fmla="*/ 21431 h 246459"/>
                <a:gd name="connsiteX9" fmla="*/ 0 w 364331"/>
                <a:gd name="connsiteY9" fmla="*/ 246459 h 246459"/>
                <a:gd name="connsiteX10" fmla="*/ 364331 w 364331"/>
                <a:gd name="connsiteY10" fmla="*/ 246459 h 246459"/>
                <a:gd name="connsiteX11" fmla="*/ 364331 w 364331"/>
                <a:gd name="connsiteY11" fmla="*/ 21431 h 246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4331" h="246459">
                  <a:moveTo>
                    <a:pt x="332184" y="214313"/>
                  </a:moveTo>
                  <a:lnTo>
                    <a:pt x="32147" y="214313"/>
                  </a:lnTo>
                  <a:lnTo>
                    <a:pt x="32147" y="32147"/>
                  </a:lnTo>
                  <a:lnTo>
                    <a:pt x="332184" y="32147"/>
                  </a:lnTo>
                  <a:lnTo>
                    <a:pt x="332184" y="214313"/>
                  </a:lnTo>
                  <a:close/>
                  <a:moveTo>
                    <a:pt x="364331" y="21431"/>
                  </a:moveTo>
                  <a:cubicBezTo>
                    <a:pt x="364331" y="9644"/>
                    <a:pt x="354687" y="0"/>
                    <a:pt x="342900" y="0"/>
                  </a:cubicBezTo>
                  <a:lnTo>
                    <a:pt x="21431" y="0"/>
                  </a:lnTo>
                  <a:cubicBezTo>
                    <a:pt x="9644" y="0"/>
                    <a:pt x="0" y="9644"/>
                    <a:pt x="0" y="21431"/>
                  </a:cubicBezTo>
                  <a:lnTo>
                    <a:pt x="0" y="246459"/>
                  </a:lnTo>
                  <a:lnTo>
                    <a:pt x="364331" y="246459"/>
                  </a:lnTo>
                  <a:lnTo>
                    <a:pt x="364331" y="21431"/>
                  </a:lnTo>
                  <a:close/>
                </a:path>
              </a:pathLst>
            </a:custGeom>
            <a:solidFill>
              <a:schemeClr val="bg1"/>
            </a:solidFill>
            <a:ln w="535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E31E83C-12EE-02B6-5517-CB9258172542}"/>
                </a:ext>
              </a:extLst>
            </p:cNvPr>
            <p:cNvSpPr/>
            <p:nvPr/>
          </p:nvSpPr>
          <p:spPr>
            <a:xfrm>
              <a:off x="2548195" y="3466443"/>
              <a:ext cx="492918" cy="32146"/>
            </a:xfrm>
            <a:custGeom>
              <a:avLst/>
              <a:gdLst>
                <a:gd name="connsiteX0" fmla="*/ 278606 w 492918"/>
                <a:gd name="connsiteY0" fmla="*/ 0 h 32146"/>
                <a:gd name="connsiteX1" fmla="*/ 278606 w 492918"/>
                <a:gd name="connsiteY1" fmla="*/ 5358 h 32146"/>
                <a:gd name="connsiteX2" fmla="*/ 273248 w 492918"/>
                <a:gd name="connsiteY2" fmla="*/ 10716 h 32146"/>
                <a:gd name="connsiteX3" fmla="*/ 219670 w 492918"/>
                <a:gd name="connsiteY3" fmla="*/ 10716 h 32146"/>
                <a:gd name="connsiteX4" fmla="*/ 214313 w 492918"/>
                <a:gd name="connsiteY4" fmla="*/ 5358 h 32146"/>
                <a:gd name="connsiteX5" fmla="*/ 214313 w 492918"/>
                <a:gd name="connsiteY5" fmla="*/ 0 h 32146"/>
                <a:gd name="connsiteX6" fmla="*/ 0 w 492918"/>
                <a:gd name="connsiteY6" fmla="*/ 0 h 32146"/>
                <a:gd name="connsiteX7" fmla="*/ 0 w 492918"/>
                <a:gd name="connsiteY7" fmla="*/ 10716 h 32146"/>
                <a:gd name="connsiteX8" fmla="*/ 21431 w 492918"/>
                <a:gd name="connsiteY8" fmla="*/ 32147 h 32146"/>
                <a:gd name="connsiteX9" fmla="*/ 471488 w 492918"/>
                <a:gd name="connsiteY9" fmla="*/ 32147 h 32146"/>
                <a:gd name="connsiteX10" fmla="*/ 492919 w 492918"/>
                <a:gd name="connsiteY10" fmla="*/ 10716 h 32146"/>
                <a:gd name="connsiteX11" fmla="*/ 492919 w 492918"/>
                <a:gd name="connsiteY11" fmla="*/ 0 h 32146"/>
                <a:gd name="connsiteX12" fmla="*/ 278606 w 492918"/>
                <a:gd name="connsiteY12" fmla="*/ 0 h 32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2918" h="32146">
                  <a:moveTo>
                    <a:pt x="278606" y="0"/>
                  </a:moveTo>
                  <a:lnTo>
                    <a:pt x="278606" y="5358"/>
                  </a:lnTo>
                  <a:cubicBezTo>
                    <a:pt x="278606" y="8572"/>
                    <a:pt x="276463" y="10716"/>
                    <a:pt x="273248" y="10716"/>
                  </a:cubicBezTo>
                  <a:lnTo>
                    <a:pt x="219670" y="10716"/>
                  </a:lnTo>
                  <a:cubicBezTo>
                    <a:pt x="216456" y="10716"/>
                    <a:pt x="214313" y="8572"/>
                    <a:pt x="214313" y="5358"/>
                  </a:cubicBezTo>
                  <a:lnTo>
                    <a:pt x="214313" y="0"/>
                  </a:lnTo>
                  <a:lnTo>
                    <a:pt x="0" y="0"/>
                  </a:lnTo>
                  <a:lnTo>
                    <a:pt x="0" y="10716"/>
                  </a:lnTo>
                  <a:cubicBezTo>
                    <a:pt x="0" y="22503"/>
                    <a:pt x="9644" y="32147"/>
                    <a:pt x="21431" y="32147"/>
                  </a:cubicBezTo>
                  <a:lnTo>
                    <a:pt x="471488" y="32147"/>
                  </a:lnTo>
                  <a:cubicBezTo>
                    <a:pt x="483275" y="32147"/>
                    <a:pt x="492919" y="22503"/>
                    <a:pt x="492919" y="10716"/>
                  </a:cubicBezTo>
                  <a:lnTo>
                    <a:pt x="492919" y="0"/>
                  </a:lnTo>
                  <a:lnTo>
                    <a:pt x="278606" y="0"/>
                  </a:lnTo>
                  <a:close/>
                </a:path>
              </a:pathLst>
            </a:custGeom>
            <a:solidFill>
              <a:schemeClr val="bg1"/>
            </a:solidFill>
            <a:ln w="535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D45FC1B9-BE28-D02E-498D-F5D43AB610A4}"/>
              </a:ext>
            </a:extLst>
          </p:cNvPr>
          <p:cNvSpPr txBox="1"/>
          <p:nvPr/>
        </p:nvSpPr>
        <p:spPr>
          <a:xfrm>
            <a:off x="2309609" y="3391373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D2FE3B1-412A-A541-D4A4-8355E6309B8C}"/>
              </a:ext>
            </a:extLst>
          </p:cNvPr>
          <p:cNvSpPr txBox="1"/>
          <p:nvPr/>
        </p:nvSpPr>
        <p:spPr>
          <a:xfrm>
            <a:off x="2306342" y="4139952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pic>
        <p:nvPicPr>
          <p:cNvPr id="128" name="Graphic 127" descr="Monitor with solid fill">
            <a:extLst>
              <a:ext uri="{FF2B5EF4-FFF2-40B4-BE49-F238E27FC236}">
                <a16:creationId xmlns:a16="http://schemas.microsoft.com/office/drawing/2014/main" id="{FEF8E8F5-7E73-536A-6265-1D88B0E44E0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591380" y="1824946"/>
            <a:ext cx="463422" cy="463422"/>
          </a:xfrm>
          <a:prstGeom prst="rect">
            <a:avLst/>
          </a:prstGeom>
        </p:spPr>
      </p:pic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3C02837-8CD4-938E-2468-C017066545C9}"/>
              </a:ext>
            </a:extLst>
          </p:cNvPr>
          <p:cNvCxnSpPr>
            <a:endCxn id="128" idx="3"/>
          </p:cNvCxnSpPr>
          <p:nvPr/>
        </p:nvCxnSpPr>
        <p:spPr>
          <a:xfrm flipH="1">
            <a:off x="2054802" y="2053069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700E1876-AD6F-3F25-8533-61AC1807F3B5}"/>
              </a:ext>
            </a:extLst>
          </p:cNvPr>
          <p:cNvSpPr txBox="1"/>
          <p:nvPr/>
        </p:nvSpPr>
        <p:spPr>
          <a:xfrm>
            <a:off x="1340768" y="2202121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Warmup</a:t>
            </a:r>
            <a:br>
              <a:rPr lang="fr-CA" sz="1013" dirty="0"/>
            </a:br>
            <a:r>
              <a:rPr lang="fr-CA" sz="1013" dirty="0"/>
              <a:t>Scoreboard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F20F2A8-7C59-A5E7-819E-E055F8D565F9}"/>
              </a:ext>
            </a:extLst>
          </p:cNvPr>
          <p:cNvGrpSpPr/>
          <p:nvPr/>
        </p:nvGrpSpPr>
        <p:grpSpPr>
          <a:xfrm>
            <a:off x="845114" y="1175432"/>
            <a:ext cx="419378" cy="230832"/>
            <a:chOff x="845114" y="1340644"/>
            <a:chExt cx="419378" cy="230832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59AA681-45DB-EC0D-0B67-BABFA7FF7A12}"/>
                </a:ext>
              </a:extLst>
            </p:cNvPr>
            <p:cNvSpPr/>
            <p:nvPr/>
          </p:nvSpPr>
          <p:spPr>
            <a:xfrm>
              <a:off x="924097" y="1400137"/>
              <a:ext cx="232013" cy="1160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2B346AA-A1F2-5F76-9082-3A7BA3A7B767}"/>
                </a:ext>
              </a:extLst>
            </p:cNvPr>
            <p:cNvSpPr txBox="1"/>
            <p:nvPr/>
          </p:nvSpPr>
          <p:spPr>
            <a:xfrm>
              <a:off x="845114" y="1340644"/>
              <a:ext cx="4193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Webdings" panose="05030102010509060703" pitchFamily="18" charset="2"/>
                </a:rPr>
                <a:t>4</a:t>
              </a:r>
              <a:r>
                <a:rPr lang="en-CA" sz="900" dirty="0">
                  <a:solidFill>
                    <a:srgbClr val="FF0000"/>
                  </a:solidFill>
                  <a:latin typeface="Webdings" panose="05030102010509060703" pitchFamily="18" charset="2"/>
                </a:rPr>
                <a:t>&lt;</a:t>
              </a:r>
              <a:endParaRPr lang="en-CA" sz="9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6F67A9A3-E1E1-1829-3004-5B6A3E80113A}"/>
              </a:ext>
            </a:extLst>
          </p:cNvPr>
          <p:cNvSpPr txBox="1"/>
          <p:nvPr/>
        </p:nvSpPr>
        <p:spPr>
          <a:xfrm>
            <a:off x="2168860" y="1903635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4BE69-A334-376E-E5E2-59EAE50033DE}"/>
              </a:ext>
            </a:extLst>
          </p:cNvPr>
          <p:cNvCxnSpPr>
            <a:cxnSpLocks/>
          </p:cNvCxnSpPr>
          <p:nvPr/>
        </p:nvCxnSpPr>
        <p:spPr>
          <a:xfrm flipH="1">
            <a:off x="2994136" y="5616116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>
            <a:extLst>
              <a:ext uri="{FF2B5EF4-FFF2-40B4-BE49-F238E27FC236}">
                <a16:creationId xmlns:a16="http://schemas.microsoft.com/office/drawing/2014/main" id="{96A37BA5-7ACC-C11E-42B1-F6B9B0595A69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t="19758" b="39178"/>
          <a:stretch/>
        </p:blipFill>
        <p:spPr>
          <a:xfrm>
            <a:off x="3349516" y="7560094"/>
            <a:ext cx="710946" cy="291944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BCC05BF-E184-4C27-D615-EE74C8974A0D}"/>
              </a:ext>
            </a:extLst>
          </p:cNvPr>
          <p:cNvCxnSpPr>
            <a:cxnSpLocks/>
          </p:cNvCxnSpPr>
          <p:nvPr/>
        </p:nvCxnSpPr>
        <p:spPr>
          <a:xfrm>
            <a:off x="3429000" y="7117375"/>
            <a:ext cx="0" cy="1091029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C210F97-D564-9495-EA40-1C7C42F17B44}"/>
              </a:ext>
            </a:extLst>
          </p:cNvPr>
          <p:cNvCxnSpPr>
            <a:cxnSpLocks/>
          </p:cNvCxnSpPr>
          <p:nvPr/>
        </p:nvCxnSpPr>
        <p:spPr>
          <a:xfrm flipH="1">
            <a:off x="2888940" y="711737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1FCADDC-DB1F-F6E9-E3ED-F0C03293A02B}"/>
              </a:ext>
            </a:extLst>
          </p:cNvPr>
          <p:cNvCxnSpPr>
            <a:cxnSpLocks/>
          </p:cNvCxnSpPr>
          <p:nvPr/>
        </p:nvCxnSpPr>
        <p:spPr>
          <a:xfrm flipH="1">
            <a:off x="2902523" y="7369403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4284DD1-287C-E33D-510D-C4757FF83529}"/>
              </a:ext>
            </a:extLst>
          </p:cNvPr>
          <p:cNvCxnSpPr>
            <a:cxnSpLocks/>
          </p:cNvCxnSpPr>
          <p:nvPr/>
        </p:nvCxnSpPr>
        <p:spPr>
          <a:xfrm flipH="1">
            <a:off x="2902523" y="765743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7F40BC6-A757-4AA6-1A78-9D1530F3F3F2}"/>
              </a:ext>
            </a:extLst>
          </p:cNvPr>
          <p:cNvCxnSpPr>
            <a:cxnSpLocks/>
          </p:cNvCxnSpPr>
          <p:nvPr/>
        </p:nvCxnSpPr>
        <p:spPr>
          <a:xfrm flipH="1">
            <a:off x="2902523" y="7884368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4ED8BE1-AECB-4982-27A9-680AB5911974}"/>
              </a:ext>
            </a:extLst>
          </p:cNvPr>
          <p:cNvCxnSpPr>
            <a:cxnSpLocks/>
          </p:cNvCxnSpPr>
          <p:nvPr/>
        </p:nvCxnSpPr>
        <p:spPr>
          <a:xfrm flipH="1">
            <a:off x="2902523" y="8208404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A4A9254-3A20-187D-6AF2-39A98BE95D57}"/>
              </a:ext>
            </a:extLst>
          </p:cNvPr>
          <p:cNvSpPr txBox="1"/>
          <p:nvPr/>
        </p:nvSpPr>
        <p:spPr>
          <a:xfrm>
            <a:off x="3356884" y="7333399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Platform 2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FDC4ED-F44A-FA37-F861-BA458A9B90F1}"/>
              </a:ext>
            </a:extLst>
          </p:cNvPr>
          <p:cNvSpPr txBox="1"/>
          <p:nvPr/>
        </p:nvSpPr>
        <p:spPr>
          <a:xfrm>
            <a:off x="1941157" y="7534387"/>
            <a:ext cx="939371" cy="53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Extra platforms</a:t>
            </a:r>
            <a:br>
              <a:rPr lang="fr-CA" sz="1013" dirty="0"/>
            </a:br>
            <a:r>
              <a:rPr lang="fr-CA" sz="1013" dirty="0"/>
              <a:t>are </a:t>
            </a:r>
            <a:r>
              <a:rPr lang="fr-CA" sz="1013" dirty="0" err="1"/>
              <a:t>identical</a:t>
            </a:r>
            <a:r>
              <a:rPr lang="fr-CA" sz="1013" dirty="0"/>
              <a:t> to Platform 1</a:t>
            </a:r>
          </a:p>
        </p:txBody>
      </p:sp>
    </p:spTree>
    <p:extLst>
      <p:ext uri="{BB962C8B-B14F-4D97-AF65-F5344CB8AC3E}">
        <p14:creationId xmlns:p14="http://schemas.microsoft.com/office/powerpoint/2010/main" val="3488979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2203EEF7-8763-B761-8E52-FD53115C8BC4}"/>
              </a:ext>
            </a:extLst>
          </p:cNvPr>
          <p:cNvSpPr txBox="1"/>
          <p:nvPr/>
        </p:nvSpPr>
        <p:spPr>
          <a:xfrm>
            <a:off x="3645024" y="5671277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13" dirty="0">
                <a:solidFill>
                  <a:schemeClr val="accent1"/>
                </a:solidFill>
              </a:rPr>
              <a:t>owlcms</a:t>
            </a:r>
          </a:p>
        </p:txBody>
      </p:sp>
      <p:pic>
        <p:nvPicPr>
          <p:cNvPr id="78" name="Graphic 77" descr="Laptop">
            <a:extLst>
              <a:ext uri="{FF2B5EF4-FFF2-40B4-BE49-F238E27FC236}">
                <a16:creationId xmlns:a16="http://schemas.microsoft.com/office/drawing/2014/main" id="{4BF89AD2-596B-7C94-1344-0D34039A4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4670" y="5335214"/>
            <a:ext cx="514350" cy="51435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9989" y="2897274"/>
            <a:ext cx="561081" cy="509139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5187211" y="2735796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CA" sz="1013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5293839" y="3309729"/>
            <a:ext cx="127504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13" dirty="0"/>
              <a:t>Publicresults </a:t>
            </a:r>
            <a:r>
              <a:rPr lang="en-CA" sz="1013" dirty="0" err="1"/>
              <a:t>fly.dev</a:t>
            </a:r>
            <a:endParaRPr lang="en-CA" sz="1013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306BD32-48B0-6FE8-15C7-8C63EFB596D9}"/>
              </a:ext>
            </a:extLst>
          </p:cNvPr>
          <p:cNvCxnSpPr>
            <a:cxnSpLocks/>
            <a:stCxn id="7" idx="3"/>
            <a:endCxn id="92" idx="0"/>
          </p:cNvCxnSpPr>
          <p:nvPr/>
        </p:nvCxnSpPr>
        <p:spPr>
          <a:xfrm flipH="1">
            <a:off x="5680207" y="3151844"/>
            <a:ext cx="360863" cy="720753"/>
          </a:xfrm>
          <a:prstGeom prst="curvedConnector4">
            <a:avLst>
              <a:gd name="adj1" fmla="val -63348"/>
              <a:gd name="adj2" fmla="val 6766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91" descr="Smart Phone">
            <a:extLst>
              <a:ext uri="{FF2B5EF4-FFF2-40B4-BE49-F238E27FC236}">
                <a16:creationId xmlns:a16="http://schemas.microsoft.com/office/drawing/2014/main" id="{2B62B7A1-390D-0E9B-0918-8D36104E24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1619" y="3872597"/>
            <a:ext cx="257175" cy="257175"/>
          </a:xfrm>
          <a:prstGeom prst="rect">
            <a:avLst/>
          </a:prstGeom>
        </p:spPr>
      </p:pic>
      <p:pic>
        <p:nvPicPr>
          <p:cNvPr id="269" name="Graphic 268">
            <a:extLst>
              <a:ext uri="{FF2B5EF4-FFF2-40B4-BE49-F238E27FC236}">
                <a16:creationId xmlns:a16="http://schemas.microsoft.com/office/drawing/2014/main" id="{1E362577-7114-0110-5DE8-8E20B2BB9FF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9758" b="39178"/>
          <a:stretch/>
        </p:blipFill>
        <p:spPr>
          <a:xfrm>
            <a:off x="4368732" y="4632487"/>
            <a:ext cx="710946" cy="291944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D71B2BA6-C784-E3FA-6401-CEDEF787351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9758" b="39178"/>
          <a:stretch/>
        </p:blipFill>
        <p:spPr>
          <a:xfrm>
            <a:off x="3468632" y="3372959"/>
            <a:ext cx="710946" cy="291944"/>
          </a:xfrm>
          <a:prstGeom prst="rect">
            <a:avLst/>
          </a:prstGeom>
        </p:spPr>
      </p:pic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985680E-6AB2-BF60-CFEB-6ED7AB3E08BA}"/>
              </a:ext>
            </a:extLst>
          </p:cNvPr>
          <p:cNvCxnSpPr>
            <a:cxnSpLocks/>
          </p:cNvCxnSpPr>
          <p:nvPr/>
        </p:nvCxnSpPr>
        <p:spPr>
          <a:xfrm flipH="1">
            <a:off x="4110660" y="5592389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2" name="Graphic 351">
            <a:extLst>
              <a:ext uri="{FF2B5EF4-FFF2-40B4-BE49-F238E27FC236}">
                <a16:creationId xmlns:a16="http://schemas.microsoft.com/office/drawing/2014/main" id="{3809E0DE-22A3-C5E0-8A15-DFC46A1A4FC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9758" b="39178"/>
          <a:stretch/>
        </p:blipFill>
        <p:spPr>
          <a:xfrm>
            <a:off x="5205556" y="4636898"/>
            <a:ext cx="710946" cy="291944"/>
          </a:xfrm>
          <a:prstGeom prst="rect">
            <a:avLst/>
          </a:prstGeom>
        </p:spPr>
      </p:pic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705788AD-205A-2894-5583-A3C415705AA8}"/>
              </a:ext>
            </a:extLst>
          </p:cNvPr>
          <p:cNvCxnSpPr>
            <a:cxnSpLocks/>
          </p:cNvCxnSpPr>
          <p:nvPr/>
        </p:nvCxnSpPr>
        <p:spPr>
          <a:xfrm flipH="1">
            <a:off x="4980398" y="4777950"/>
            <a:ext cx="32017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Graphic 45" descr="Cloud">
            <a:extLst>
              <a:ext uri="{FF2B5EF4-FFF2-40B4-BE49-F238E27FC236}">
                <a16:creationId xmlns:a16="http://schemas.microsoft.com/office/drawing/2014/main" id="{49E8B6FC-6B60-77DF-0BB1-884483AD7A52}"/>
              </a:ext>
            </a:extLst>
          </p:cNvPr>
          <p:cNvSpPr/>
          <p:nvPr/>
        </p:nvSpPr>
        <p:spPr>
          <a:xfrm>
            <a:off x="5192262" y="5170869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CA" sz="1013" dirty="0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8B16E287-D71B-9D55-7AC0-CE572DE0A033}"/>
              </a:ext>
            </a:extLst>
          </p:cNvPr>
          <p:cNvSpPr txBox="1"/>
          <p:nvPr/>
        </p:nvSpPr>
        <p:spPr>
          <a:xfrm>
            <a:off x="5408856" y="5501690"/>
            <a:ext cx="93937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13" dirty="0"/>
              <a:t>Facebook Live Streaming</a:t>
            </a:r>
          </a:p>
        </p:txBody>
      </p:sp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F2C6F8C9-112C-B0A4-4D68-4723F5832E6C}"/>
              </a:ext>
            </a:extLst>
          </p:cNvPr>
          <p:cNvCxnSpPr>
            <a:cxnSpLocks/>
            <a:endCxn id="355" idx="1"/>
          </p:cNvCxnSpPr>
          <p:nvPr/>
        </p:nvCxnSpPr>
        <p:spPr>
          <a:xfrm rot="16200000" flipH="1">
            <a:off x="4967753" y="5262630"/>
            <a:ext cx="882050" cy="156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57" idx="3"/>
            <a:endCxn id="299" idx="3"/>
          </p:cNvCxnSpPr>
          <p:nvPr/>
        </p:nvCxnSpPr>
        <p:spPr>
          <a:xfrm flipH="1" flipV="1">
            <a:off x="4179578" y="3518931"/>
            <a:ext cx="5506" cy="3973294"/>
          </a:xfrm>
          <a:prstGeom prst="bentConnector3">
            <a:avLst>
              <a:gd name="adj1" fmla="val -4151834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A6545F15-2094-BF31-9D8C-0B213FF30A4A}"/>
              </a:ext>
            </a:extLst>
          </p:cNvPr>
          <p:cNvCxnSpPr/>
          <p:nvPr/>
        </p:nvCxnSpPr>
        <p:spPr>
          <a:xfrm flipV="1">
            <a:off x="5408700" y="3493777"/>
            <a:ext cx="0" cy="12038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>
            <a:extLst>
              <a:ext uri="{FF2B5EF4-FFF2-40B4-BE49-F238E27FC236}">
                <a16:creationId xmlns:a16="http://schemas.microsoft.com/office/drawing/2014/main" id="{C694CEB1-960D-2C34-76F5-63FD21DE189D}"/>
              </a:ext>
            </a:extLst>
          </p:cNvPr>
          <p:cNvSpPr txBox="1"/>
          <p:nvPr/>
        </p:nvSpPr>
        <p:spPr>
          <a:xfrm>
            <a:off x="3495394" y="3155055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Platform 1</a:t>
            </a:r>
            <a:br>
              <a:rPr lang="en-CA" sz="1013" dirty="0"/>
            </a:br>
            <a:r>
              <a:rPr lang="en-CA" sz="1013" dirty="0"/>
              <a:t>Switch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BE01BD03-1013-EEB8-B968-1DB1110B6135}"/>
              </a:ext>
            </a:extLst>
          </p:cNvPr>
          <p:cNvSpPr txBox="1"/>
          <p:nvPr/>
        </p:nvSpPr>
        <p:spPr>
          <a:xfrm>
            <a:off x="3690721" y="4634857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Competition</a:t>
            </a:r>
            <a:br>
              <a:rPr lang="en-CA" sz="1013" dirty="0"/>
            </a:br>
            <a:r>
              <a:rPr lang="en-CA" sz="1013" dirty="0"/>
              <a:t>Router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0C564230-606E-10A9-7F25-922B45D14EAF}"/>
              </a:ext>
            </a:extLst>
          </p:cNvPr>
          <p:cNvSpPr txBox="1"/>
          <p:nvPr/>
        </p:nvSpPr>
        <p:spPr>
          <a:xfrm>
            <a:off x="5706197" y="4584962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Internet</a:t>
            </a:r>
            <a:br>
              <a:rPr lang="en-CA" sz="1013" dirty="0"/>
            </a:br>
            <a:r>
              <a:rPr lang="en-CA" sz="1013" dirty="0"/>
              <a:t>Access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34E2FEC-6BD2-6FA3-C2A5-E06FB3BA3486}"/>
              </a:ext>
            </a:extLst>
          </p:cNvPr>
          <p:cNvSpPr txBox="1"/>
          <p:nvPr/>
        </p:nvSpPr>
        <p:spPr>
          <a:xfrm>
            <a:off x="5652475" y="3851920"/>
            <a:ext cx="98088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Phone/remote Scoreboards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4B2D1E-5E49-795A-7A64-91264426C9D7}"/>
              </a:ext>
            </a:extLst>
          </p:cNvPr>
          <p:cNvCxnSpPr>
            <a:cxnSpLocks/>
            <a:stCxn id="72" idx="2"/>
            <a:endCxn id="11" idx="31"/>
          </p:cNvCxnSpPr>
          <p:nvPr/>
        </p:nvCxnSpPr>
        <p:spPr>
          <a:xfrm flipH="1">
            <a:off x="3936838" y="5919486"/>
            <a:ext cx="1696" cy="200744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>
            <a:extLst>
              <a:ext uri="{FF2B5EF4-FFF2-40B4-BE49-F238E27FC236}">
                <a16:creationId xmlns:a16="http://schemas.microsoft.com/office/drawing/2014/main" id="{96A37BA5-7ACC-C11E-42B1-F6B9B0595A6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9758" b="39178"/>
          <a:stretch/>
        </p:blipFill>
        <p:spPr>
          <a:xfrm>
            <a:off x="3349516" y="7560094"/>
            <a:ext cx="710946" cy="291944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BCC05BF-E184-4C27-D615-EE74C8974A0D}"/>
              </a:ext>
            </a:extLst>
          </p:cNvPr>
          <p:cNvCxnSpPr>
            <a:cxnSpLocks/>
          </p:cNvCxnSpPr>
          <p:nvPr/>
        </p:nvCxnSpPr>
        <p:spPr>
          <a:xfrm>
            <a:off x="3429000" y="7117375"/>
            <a:ext cx="0" cy="1091029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C210F97-D564-9495-EA40-1C7C42F17B44}"/>
              </a:ext>
            </a:extLst>
          </p:cNvPr>
          <p:cNvCxnSpPr>
            <a:cxnSpLocks/>
          </p:cNvCxnSpPr>
          <p:nvPr/>
        </p:nvCxnSpPr>
        <p:spPr>
          <a:xfrm flipH="1">
            <a:off x="2888940" y="711737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1FCADDC-DB1F-F6E9-E3ED-F0C03293A02B}"/>
              </a:ext>
            </a:extLst>
          </p:cNvPr>
          <p:cNvCxnSpPr>
            <a:cxnSpLocks/>
          </p:cNvCxnSpPr>
          <p:nvPr/>
        </p:nvCxnSpPr>
        <p:spPr>
          <a:xfrm flipH="1">
            <a:off x="2902523" y="7369403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4284DD1-287C-E33D-510D-C4757FF83529}"/>
              </a:ext>
            </a:extLst>
          </p:cNvPr>
          <p:cNvCxnSpPr>
            <a:cxnSpLocks/>
          </p:cNvCxnSpPr>
          <p:nvPr/>
        </p:nvCxnSpPr>
        <p:spPr>
          <a:xfrm flipH="1">
            <a:off x="2902523" y="765743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7F40BC6-A757-4AA6-1A78-9D1530F3F3F2}"/>
              </a:ext>
            </a:extLst>
          </p:cNvPr>
          <p:cNvCxnSpPr>
            <a:cxnSpLocks/>
          </p:cNvCxnSpPr>
          <p:nvPr/>
        </p:nvCxnSpPr>
        <p:spPr>
          <a:xfrm flipH="1">
            <a:off x="2902523" y="7884368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4ED8BE1-AECB-4982-27A9-680AB5911974}"/>
              </a:ext>
            </a:extLst>
          </p:cNvPr>
          <p:cNvCxnSpPr>
            <a:cxnSpLocks/>
          </p:cNvCxnSpPr>
          <p:nvPr/>
        </p:nvCxnSpPr>
        <p:spPr>
          <a:xfrm flipH="1">
            <a:off x="2902523" y="8208404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A4A9254-3A20-187D-6AF2-39A98BE95D57}"/>
              </a:ext>
            </a:extLst>
          </p:cNvPr>
          <p:cNvSpPr txBox="1"/>
          <p:nvPr/>
        </p:nvSpPr>
        <p:spPr>
          <a:xfrm>
            <a:off x="3356884" y="7333399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Platform 2</a:t>
            </a:r>
            <a:br>
              <a:rPr lang="en-CA" sz="1013" dirty="0"/>
            </a:br>
            <a:r>
              <a:rPr lang="en-CA" sz="1013" dirty="0"/>
              <a:t>Switch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FDC4ED-F44A-FA37-F861-BA458A9B90F1}"/>
              </a:ext>
            </a:extLst>
          </p:cNvPr>
          <p:cNvSpPr txBox="1"/>
          <p:nvPr/>
        </p:nvSpPr>
        <p:spPr>
          <a:xfrm>
            <a:off x="1941157" y="7534387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Identical to Platform 1</a:t>
            </a:r>
          </a:p>
        </p:txBody>
      </p:sp>
      <p:sp>
        <p:nvSpPr>
          <p:cNvPr id="81" name="Title 152">
            <a:extLst>
              <a:ext uri="{FF2B5EF4-FFF2-40B4-BE49-F238E27FC236}">
                <a16:creationId xmlns:a16="http://schemas.microsoft.com/office/drawing/2014/main" id="{665FF1E6-49E8-9304-73B1-A66548A999FF}"/>
              </a:ext>
            </a:extLst>
          </p:cNvPr>
          <p:cNvSpPr txBox="1">
            <a:spLocks/>
          </p:cNvSpPr>
          <p:nvPr/>
        </p:nvSpPr>
        <p:spPr>
          <a:xfrm>
            <a:off x="471488" y="486836"/>
            <a:ext cx="5915025" cy="3551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800" dirty="0"/>
              <a:t>Fully-Compliant Setup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A11274-F690-737F-BF47-9ABA76D4617D}"/>
              </a:ext>
            </a:extLst>
          </p:cNvPr>
          <p:cNvGrpSpPr/>
          <p:nvPr/>
        </p:nvGrpSpPr>
        <p:grpSpPr>
          <a:xfrm>
            <a:off x="2385825" y="1351092"/>
            <a:ext cx="768159" cy="547716"/>
            <a:chOff x="2148148" y="108717"/>
            <a:chExt cx="768159" cy="547716"/>
          </a:xfrm>
        </p:grpSpPr>
        <p:pic>
          <p:nvPicPr>
            <p:cNvPr id="5" name="Graphic 4" descr="Laptop">
              <a:extLst>
                <a:ext uri="{FF2B5EF4-FFF2-40B4-BE49-F238E27FC236}">
                  <a16:creationId xmlns:a16="http://schemas.microsoft.com/office/drawing/2014/main" id="{DF2CDA4B-89EE-87B8-AEF4-EB6341815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13501" y="108717"/>
              <a:ext cx="437452" cy="45624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D266A9-4490-D05E-DA28-1C47597FDA33}"/>
                </a:ext>
              </a:extLst>
            </p:cNvPr>
            <p:cNvSpPr txBox="1"/>
            <p:nvPr/>
          </p:nvSpPr>
          <p:spPr>
            <a:xfrm>
              <a:off x="2148148" y="408224"/>
              <a:ext cx="76815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13" dirty="0"/>
                <a:t>Announcer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61C1C7-B18F-DD91-1540-2D32B35CEB86}"/>
              </a:ext>
            </a:extLst>
          </p:cNvPr>
          <p:cNvGrpSpPr/>
          <p:nvPr/>
        </p:nvGrpSpPr>
        <p:grpSpPr>
          <a:xfrm>
            <a:off x="2461968" y="2087724"/>
            <a:ext cx="615874" cy="572413"/>
            <a:chOff x="2224291" y="3843806"/>
            <a:chExt cx="615874" cy="57241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C3CBF2-1E43-B1E6-CC60-7EFBC92CB9E4}"/>
                </a:ext>
              </a:extLst>
            </p:cNvPr>
            <p:cNvSpPr txBox="1"/>
            <p:nvPr/>
          </p:nvSpPr>
          <p:spPr>
            <a:xfrm>
              <a:off x="2224291" y="4168010"/>
              <a:ext cx="61587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13" dirty="0"/>
                <a:t>Marshal</a:t>
              </a:r>
            </a:p>
          </p:txBody>
        </p:sp>
        <p:pic>
          <p:nvPicPr>
            <p:cNvPr id="21" name="Graphic 20" descr="Laptop">
              <a:extLst>
                <a:ext uri="{FF2B5EF4-FFF2-40B4-BE49-F238E27FC236}">
                  <a16:creationId xmlns:a16="http://schemas.microsoft.com/office/drawing/2014/main" id="{3035004C-BAC6-63C9-69A2-B07CE5495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13501" y="3843806"/>
              <a:ext cx="437452" cy="45624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3B7E71A-88A1-074A-2EDF-3BD7D569D624}"/>
              </a:ext>
            </a:extLst>
          </p:cNvPr>
          <p:cNvGrpSpPr/>
          <p:nvPr/>
        </p:nvGrpSpPr>
        <p:grpSpPr>
          <a:xfrm>
            <a:off x="2156595" y="2743847"/>
            <a:ext cx="1242649" cy="561726"/>
            <a:chOff x="1918918" y="1829911"/>
            <a:chExt cx="1242649" cy="561726"/>
          </a:xfrm>
        </p:grpSpPr>
        <p:pic>
          <p:nvPicPr>
            <p:cNvPr id="33" name="Graphic 32" descr="Laptop">
              <a:extLst>
                <a:ext uri="{FF2B5EF4-FFF2-40B4-BE49-F238E27FC236}">
                  <a16:creationId xmlns:a16="http://schemas.microsoft.com/office/drawing/2014/main" id="{863BB1C3-D201-9DA0-8495-9F8D2D1B4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13501" y="1829911"/>
              <a:ext cx="437452" cy="456245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A947D11-55ED-156F-C529-018A11BD0A19}"/>
                </a:ext>
              </a:extLst>
            </p:cNvPr>
            <p:cNvSpPr txBox="1"/>
            <p:nvPr/>
          </p:nvSpPr>
          <p:spPr>
            <a:xfrm>
              <a:off x="1918918" y="2143428"/>
              <a:ext cx="124264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Athlete-facing</a:t>
              </a:r>
              <a:r>
                <a:rPr lang="fr-CA" sz="1013" dirty="0"/>
                <a:t> </a:t>
              </a:r>
              <a:r>
                <a:rPr lang="fr-CA" sz="1013" dirty="0" err="1"/>
                <a:t>Clock</a:t>
              </a:r>
              <a:endParaRPr lang="fr-CA" sz="1013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9E20DF3-F44E-9C07-DCF6-0A9294ECBA13}"/>
              </a:ext>
            </a:extLst>
          </p:cNvPr>
          <p:cNvGrpSpPr/>
          <p:nvPr/>
        </p:nvGrpSpPr>
        <p:grpSpPr>
          <a:xfrm>
            <a:off x="2551178" y="3530881"/>
            <a:ext cx="437452" cy="586249"/>
            <a:chOff x="2313501" y="2966382"/>
            <a:chExt cx="437452" cy="586249"/>
          </a:xfrm>
        </p:grpSpPr>
        <p:pic>
          <p:nvPicPr>
            <p:cNvPr id="37" name="Graphic 36" descr="Laptop">
              <a:extLst>
                <a:ext uri="{FF2B5EF4-FFF2-40B4-BE49-F238E27FC236}">
                  <a16:creationId xmlns:a16="http://schemas.microsoft.com/office/drawing/2014/main" id="{CC3EA493-71B2-142D-8291-292167918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13501" y="2966382"/>
              <a:ext cx="437452" cy="456245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5907213-F690-4C46-FA89-BEA861B9E5C7}"/>
                </a:ext>
              </a:extLst>
            </p:cNvPr>
            <p:cNvSpPr txBox="1"/>
            <p:nvPr/>
          </p:nvSpPr>
          <p:spPr>
            <a:xfrm>
              <a:off x="2332493" y="3304422"/>
              <a:ext cx="399468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13" dirty="0"/>
                <a:t>Jury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B01F5D7-8BE9-B86C-38F4-B22DDDF49A88}"/>
              </a:ext>
            </a:extLst>
          </p:cNvPr>
          <p:cNvGrpSpPr/>
          <p:nvPr/>
        </p:nvGrpSpPr>
        <p:grpSpPr>
          <a:xfrm>
            <a:off x="443894" y="2735796"/>
            <a:ext cx="232013" cy="118656"/>
            <a:chOff x="921224" y="2236645"/>
            <a:chExt cx="934872" cy="46652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C8786FA-FD5A-9FAB-6AE1-51BB0AE38440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41" name="Graphic 40" descr="Close with solid fill">
              <a:extLst>
                <a:ext uri="{FF2B5EF4-FFF2-40B4-BE49-F238E27FC236}">
                  <a16:creationId xmlns:a16="http://schemas.microsoft.com/office/drawing/2014/main" id="{C6B112B0-8CBE-6F05-290A-76827B7C2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3" name="Graphic 42" descr="Checkmark with solid fill">
              <a:extLst>
                <a:ext uri="{FF2B5EF4-FFF2-40B4-BE49-F238E27FC236}">
                  <a16:creationId xmlns:a16="http://schemas.microsoft.com/office/drawing/2014/main" id="{CD289E1B-0A66-1814-3600-A1D143A96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7AC5613-0692-D21D-9D72-48A976F0DBBC}"/>
              </a:ext>
            </a:extLst>
          </p:cNvPr>
          <p:cNvGrpSpPr/>
          <p:nvPr/>
        </p:nvGrpSpPr>
        <p:grpSpPr>
          <a:xfrm>
            <a:off x="443894" y="2888196"/>
            <a:ext cx="232013" cy="118656"/>
            <a:chOff x="921224" y="2236645"/>
            <a:chExt cx="934872" cy="46652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24A800B-883C-C5B4-4570-ADF37ABCC066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49" name="Graphic 48" descr="Close with solid fill">
              <a:extLst>
                <a:ext uri="{FF2B5EF4-FFF2-40B4-BE49-F238E27FC236}">
                  <a16:creationId xmlns:a16="http://schemas.microsoft.com/office/drawing/2014/main" id="{C8A98AC8-16CE-B9AE-A6B6-965A05C27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59" name="Graphic 58" descr="Checkmark with solid fill">
              <a:extLst>
                <a:ext uri="{FF2B5EF4-FFF2-40B4-BE49-F238E27FC236}">
                  <a16:creationId xmlns:a16="http://schemas.microsoft.com/office/drawing/2014/main" id="{A7E08787-9C68-CE21-BAE5-B14D35CFE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487E55-0D22-196A-5577-5AC4769D0F8B}"/>
              </a:ext>
            </a:extLst>
          </p:cNvPr>
          <p:cNvGrpSpPr/>
          <p:nvPr/>
        </p:nvGrpSpPr>
        <p:grpSpPr>
          <a:xfrm>
            <a:off x="443894" y="3040596"/>
            <a:ext cx="232013" cy="118656"/>
            <a:chOff x="921224" y="2236645"/>
            <a:chExt cx="934872" cy="46652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94FCD8D-D318-19D7-F928-FD4F5DE9021A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64" name="Graphic 63" descr="Close with solid fill">
              <a:extLst>
                <a:ext uri="{FF2B5EF4-FFF2-40B4-BE49-F238E27FC236}">
                  <a16:creationId xmlns:a16="http://schemas.microsoft.com/office/drawing/2014/main" id="{470DEB1B-B2D8-DAB1-72E4-A4CDEB0B1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66" name="Graphic 65" descr="Checkmark with solid fill">
              <a:extLst>
                <a:ext uri="{FF2B5EF4-FFF2-40B4-BE49-F238E27FC236}">
                  <a16:creationId xmlns:a16="http://schemas.microsoft.com/office/drawing/2014/main" id="{F2C85B3E-8608-4A9E-8E7C-FE900F49E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DCF2ECA7-1DBC-8AB8-EC29-9F8C89E98CC0}"/>
              </a:ext>
            </a:extLst>
          </p:cNvPr>
          <p:cNvSpPr/>
          <p:nvPr/>
        </p:nvSpPr>
        <p:spPr>
          <a:xfrm>
            <a:off x="942177" y="2875496"/>
            <a:ext cx="152613" cy="183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1C49EB0-3EF7-2F34-7A6E-1FF9F7510675}"/>
              </a:ext>
            </a:extLst>
          </p:cNvPr>
          <p:cNvSpPr/>
          <p:nvPr/>
        </p:nvSpPr>
        <p:spPr>
          <a:xfrm>
            <a:off x="847899" y="3646455"/>
            <a:ext cx="341168" cy="2201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1C8C1CD-1B32-5D49-9BC4-579F6D5481FA}"/>
              </a:ext>
            </a:extLst>
          </p:cNvPr>
          <p:cNvGrpSpPr/>
          <p:nvPr/>
        </p:nvGrpSpPr>
        <p:grpSpPr>
          <a:xfrm>
            <a:off x="429656" y="3529615"/>
            <a:ext cx="232013" cy="118656"/>
            <a:chOff x="921224" y="2236645"/>
            <a:chExt cx="934872" cy="46652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1F86818-6F14-7068-4371-7EA819D63082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83" name="Graphic 82" descr="Close with solid fill">
              <a:extLst>
                <a:ext uri="{FF2B5EF4-FFF2-40B4-BE49-F238E27FC236}">
                  <a16:creationId xmlns:a16="http://schemas.microsoft.com/office/drawing/2014/main" id="{AF96362C-4664-3E25-DD8A-A44A8E266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84" name="Graphic 83" descr="Checkmark with solid fill">
              <a:extLst>
                <a:ext uri="{FF2B5EF4-FFF2-40B4-BE49-F238E27FC236}">
                  <a16:creationId xmlns:a16="http://schemas.microsoft.com/office/drawing/2014/main" id="{D746A6A6-0A0D-29C8-B1DB-D96C9374D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ACBEC08-6961-FD88-252B-C190870B239C}"/>
              </a:ext>
            </a:extLst>
          </p:cNvPr>
          <p:cNvGrpSpPr/>
          <p:nvPr/>
        </p:nvGrpSpPr>
        <p:grpSpPr>
          <a:xfrm>
            <a:off x="429656" y="3682015"/>
            <a:ext cx="232013" cy="118656"/>
            <a:chOff x="921224" y="2236645"/>
            <a:chExt cx="934872" cy="46652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C37636D-45B7-0DFB-9C5D-3376C880D134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88" name="Graphic 87" descr="Close with solid fill">
              <a:extLst>
                <a:ext uri="{FF2B5EF4-FFF2-40B4-BE49-F238E27FC236}">
                  <a16:creationId xmlns:a16="http://schemas.microsoft.com/office/drawing/2014/main" id="{9E193789-D3B9-DEC7-D89B-0FE2D1BDF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90" name="Graphic 89" descr="Checkmark with solid fill">
              <a:extLst>
                <a:ext uri="{FF2B5EF4-FFF2-40B4-BE49-F238E27FC236}">
                  <a16:creationId xmlns:a16="http://schemas.microsoft.com/office/drawing/2014/main" id="{AAE75629-EAA7-D582-CE97-A04176078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9AA4563-AA21-4F10-4675-022205118089}"/>
              </a:ext>
            </a:extLst>
          </p:cNvPr>
          <p:cNvGrpSpPr/>
          <p:nvPr/>
        </p:nvGrpSpPr>
        <p:grpSpPr>
          <a:xfrm>
            <a:off x="429656" y="3834415"/>
            <a:ext cx="232013" cy="118656"/>
            <a:chOff x="921224" y="2236645"/>
            <a:chExt cx="934872" cy="466520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EF196DA-17B7-A552-1672-4B869B9AB18C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94" name="Graphic 93" descr="Close with solid fill">
              <a:extLst>
                <a:ext uri="{FF2B5EF4-FFF2-40B4-BE49-F238E27FC236}">
                  <a16:creationId xmlns:a16="http://schemas.microsoft.com/office/drawing/2014/main" id="{899E301C-C5E0-EE68-A562-A2E63296C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95" name="Graphic 94" descr="Checkmark with solid fill">
              <a:extLst>
                <a:ext uri="{FF2B5EF4-FFF2-40B4-BE49-F238E27FC236}">
                  <a16:creationId xmlns:a16="http://schemas.microsoft.com/office/drawing/2014/main" id="{32E6E324-5278-7FB5-E989-B0A1CE917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0A585A2A-171D-0C54-DC68-2FA1A91DD83D}"/>
              </a:ext>
            </a:extLst>
          </p:cNvPr>
          <p:cNvSpPr txBox="1"/>
          <p:nvPr/>
        </p:nvSpPr>
        <p:spPr>
          <a:xfrm>
            <a:off x="782613" y="3903266"/>
            <a:ext cx="469686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Jury</a:t>
            </a:r>
            <a:br>
              <a:rPr lang="en-CA" sz="1013" dirty="0"/>
            </a:br>
            <a:r>
              <a:rPr lang="en-CA" sz="1013" dirty="0"/>
              <a:t>Box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7CC4809-C2F8-FB40-F9E8-58126F23B983}"/>
              </a:ext>
            </a:extLst>
          </p:cNvPr>
          <p:cNvSpPr txBox="1"/>
          <p:nvPr/>
        </p:nvSpPr>
        <p:spPr>
          <a:xfrm>
            <a:off x="709478" y="3052405"/>
            <a:ext cx="615956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Referee</a:t>
            </a:r>
            <a:br>
              <a:rPr lang="en-CA" sz="1013" dirty="0"/>
            </a:br>
            <a:r>
              <a:rPr lang="en-CA" sz="1013" dirty="0"/>
              <a:t>Box +</a:t>
            </a:r>
            <a:br>
              <a:rPr lang="en-CA" sz="1013" dirty="0"/>
            </a:br>
            <a:r>
              <a:rPr lang="en-CA" sz="1013" dirty="0"/>
              <a:t>Down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CB751C50-23BE-F6C7-10FD-A65A6D1D8886}"/>
              </a:ext>
            </a:extLst>
          </p:cNvPr>
          <p:cNvCxnSpPr>
            <a:cxnSpLocks/>
            <a:stCxn id="149" idx="3"/>
            <a:endCxn id="5" idx="1"/>
          </p:cNvCxnSpPr>
          <p:nvPr/>
        </p:nvCxnSpPr>
        <p:spPr>
          <a:xfrm>
            <a:off x="1264492" y="1578880"/>
            <a:ext cx="1286686" cy="3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431DF21-BE0C-A4E1-8337-DE34DEF69807}"/>
              </a:ext>
            </a:extLst>
          </p:cNvPr>
          <p:cNvCxnSpPr>
            <a:stCxn id="33" idx="1"/>
            <a:endCxn id="68" idx="3"/>
          </p:cNvCxnSpPr>
          <p:nvPr/>
        </p:nvCxnSpPr>
        <p:spPr>
          <a:xfrm flipH="1" flipV="1">
            <a:off x="1094790" y="2967402"/>
            <a:ext cx="1456388" cy="4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70897B9-5B9D-51A5-295A-3CA35A821CF2}"/>
              </a:ext>
            </a:extLst>
          </p:cNvPr>
          <p:cNvCxnSpPr>
            <a:cxnSpLocks/>
            <a:stCxn id="37" idx="1"/>
            <a:endCxn id="70" idx="3"/>
          </p:cNvCxnSpPr>
          <p:nvPr/>
        </p:nvCxnSpPr>
        <p:spPr>
          <a:xfrm flipH="1" flipV="1">
            <a:off x="1189067" y="3756540"/>
            <a:ext cx="1362111" cy="2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F023C67-7798-C091-6B6F-C41C5D7D291A}"/>
              </a:ext>
            </a:extLst>
          </p:cNvPr>
          <p:cNvSpPr txBox="1"/>
          <p:nvPr/>
        </p:nvSpPr>
        <p:spPr>
          <a:xfrm>
            <a:off x="2139914" y="1403648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B941509-CA46-0A58-937E-8FA8B74BACF3}"/>
              </a:ext>
            </a:extLst>
          </p:cNvPr>
          <p:cNvSpPr txBox="1"/>
          <p:nvPr/>
        </p:nvSpPr>
        <p:spPr>
          <a:xfrm>
            <a:off x="2161765" y="2805533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B596F82-8EE2-071A-1E71-7780C4C2613C}"/>
              </a:ext>
            </a:extLst>
          </p:cNvPr>
          <p:cNvSpPr txBox="1"/>
          <p:nvPr/>
        </p:nvSpPr>
        <p:spPr>
          <a:xfrm>
            <a:off x="2161765" y="359183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984CDEF-1F82-37BC-5320-0A3F8261BBBE}"/>
              </a:ext>
            </a:extLst>
          </p:cNvPr>
          <p:cNvCxnSpPr>
            <a:cxnSpLocks/>
          </p:cNvCxnSpPr>
          <p:nvPr/>
        </p:nvCxnSpPr>
        <p:spPr>
          <a:xfrm>
            <a:off x="3531506" y="1579214"/>
            <a:ext cx="0" cy="4266061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3A7F74E-5D6C-7948-2798-ED529AD51B51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2988630" y="157921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C409093-C1B7-EA1C-5CCB-6C60A615D074}"/>
              </a:ext>
            </a:extLst>
          </p:cNvPr>
          <p:cNvCxnSpPr>
            <a:cxnSpLocks/>
          </p:cNvCxnSpPr>
          <p:nvPr/>
        </p:nvCxnSpPr>
        <p:spPr>
          <a:xfrm flipH="1">
            <a:off x="2988630" y="2979842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4B24FED-865B-2A08-00AD-F3D21E1B57CD}"/>
              </a:ext>
            </a:extLst>
          </p:cNvPr>
          <p:cNvCxnSpPr>
            <a:cxnSpLocks/>
          </p:cNvCxnSpPr>
          <p:nvPr/>
        </p:nvCxnSpPr>
        <p:spPr>
          <a:xfrm flipH="1">
            <a:off x="2988630" y="3769221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03C625F-136E-C365-2A54-30B7BF7DBB87}"/>
              </a:ext>
            </a:extLst>
          </p:cNvPr>
          <p:cNvCxnSpPr>
            <a:cxnSpLocks/>
          </p:cNvCxnSpPr>
          <p:nvPr/>
        </p:nvCxnSpPr>
        <p:spPr>
          <a:xfrm flipH="1">
            <a:off x="2988630" y="2303884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9B03FAA-FFF0-3627-B8CD-28F1A595E2CD}"/>
              </a:ext>
            </a:extLst>
          </p:cNvPr>
          <p:cNvSpPr txBox="1"/>
          <p:nvPr/>
        </p:nvSpPr>
        <p:spPr>
          <a:xfrm>
            <a:off x="613969" y="1619672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Timekeeper</a:t>
            </a:r>
            <a:br>
              <a:rPr lang="en-CA" sz="1013" dirty="0"/>
            </a:br>
            <a:r>
              <a:rPr lang="en-CA" sz="1013" dirty="0"/>
              <a:t>Box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FA83E8C-DBA3-FEC1-A5C4-93618FBAF9DB}"/>
              </a:ext>
            </a:extLst>
          </p:cNvPr>
          <p:cNvSpPr txBox="1"/>
          <p:nvPr/>
        </p:nvSpPr>
        <p:spPr>
          <a:xfrm>
            <a:off x="1371266" y="5256076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Main Scoreboard</a:t>
            </a:r>
          </a:p>
        </p:txBody>
      </p:sp>
      <p:pic>
        <p:nvPicPr>
          <p:cNvPr id="116" name="Graphic 115" descr="Monitor with solid fill">
            <a:extLst>
              <a:ext uri="{FF2B5EF4-FFF2-40B4-BE49-F238E27FC236}">
                <a16:creationId xmlns:a16="http://schemas.microsoft.com/office/drawing/2014/main" id="{3CA2656D-AC09-69DB-CCBF-CBFC394E20E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4860032"/>
            <a:ext cx="463422" cy="463422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0E2AEA91-9203-F0C4-C3FF-7B929050F975}"/>
              </a:ext>
            </a:extLst>
          </p:cNvPr>
          <p:cNvSpPr txBox="1"/>
          <p:nvPr/>
        </p:nvSpPr>
        <p:spPr>
          <a:xfrm>
            <a:off x="1371266" y="4513127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Main</a:t>
            </a:r>
            <a:br>
              <a:rPr lang="en-CA" sz="1013" dirty="0"/>
            </a:br>
            <a:r>
              <a:rPr lang="en-CA" sz="1013" dirty="0"/>
              <a:t>Attempt</a:t>
            </a:r>
            <a:br>
              <a:rPr lang="en-CA" sz="1013" dirty="0"/>
            </a:br>
            <a:r>
              <a:rPr lang="en-CA" sz="1013" dirty="0"/>
              <a:t>Board</a:t>
            </a:r>
          </a:p>
        </p:txBody>
      </p:sp>
      <p:pic>
        <p:nvPicPr>
          <p:cNvPr id="118" name="Graphic 117" descr="Monitor with solid fill">
            <a:extLst>
              <a:ext uri="{FF2B5EF4-FFF2-40B4-BE49-F238E27FC236}">
                <a16:creationId xmlns:a16="http://schemas.microsoft.com/office/drawing/2014/main" id="{B1F94CB9-C1D6-7A24-5C7B-0F15C3A9F9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4139952"/>
            <a:ext cx="463422" cy="463422"/>
          </a:xfrm>
          <a:prstGeom prst="rect">
            <a:avLst/>
          </a:prstGeom>
        </p:spPr>
      </p:pic>
      <p:pic>
        <p:nvPicPr>
          <p:cNvPr id="120" name="Picture 2" descr="Cheapest Computer Chip Raspberry Pi!">
            <a:extLst>
              <a:ext uri="{FF2B5EF4-FFF2-40B4-BE49-F238E27FC236}">
                <a16:creationId xmlns:a16="http://schemas.microsoft.com/office/drawing/2014/main" id="{5932AF64-D9A9-73FB-6319-30031647A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152" y="4261099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94ADE73-6920-D0ED-C12D-82D736024753}"/>
              </a:ext>
            </a:extLst>
          </p:cNvPr>
          <p:cNvCxnSpPr>
            <a:cxnSpLocks/>
          </p:cNvCxnSpPr>
          <p:nvPr/>
        </p:nvCxnSpPr>
        <p:spPr>
          <a:xfrm flipH="1">
            <a:off x="2991446" y="4369111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48C683B-B38C-8D30-43D4-12B14AEB7B8B}"/>
              </a:ext>
            </a:extLst>
          </p:cNvPr>
          <p:cNvCxnSpPr/>
          <p:nvPr/>
        </p:nvCxnSpPr>
        <p:spPr>
          <a:xfrm flipH="1">
            <a:off x="2127350" y="4364658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A42FB15-97E9-22D1-8B5A-9AB852B9EDD7}"/>
              </a:ext>
            </a:extLst>
          </p:cNvPr>
          <p:cNvSpPr txBox="1"/>
          <p:nvPr/>
        </p:nvSpPr>
        <p:spPr>
          <a:xfrm>
            <a:off x="2169400" y="4221026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6DC35F4-F03E-ACBE-073F-F1674A4D6F62}"/>
              </a:ext>
            </a:extLst>
          </p:cNvPr>
          <p:cNvSpPr txBox="1"/>
          <p:nvPr/>
        </p:nvSpPr>
        <p:spPr>
          <a:xfrm>
            <a:off x="1367999" y="6630613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Warmup Attempt Board</a:t>
            </a:r>
          </a:p>
        </p:txBody>
      </p:sp>
      <p:pic>
        <p:nvPicPr>
          <p:cNvPr id="125" name="Graphic 124" descr="Monitor with solid fill">
            <a:extLst>
              <a:ext uri="{FF2B5EF4-FFF2-40B4-BE49-F238E27FC236}">
                <a16:creationId xmlns:a16="http://schemas.microsoft.com/office/drawing/2014/main" id="{795A17EF-95FA-DE8F-80AB-7E960557545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7924" y="6257438"/>
            <a:ext cx="463422" cy="463422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CFAB062A-DA55-6E10-510E-9666BD74B1D4}"/>
              </a:ext>
            </a:extLst>
          </p:cNvPr>
          <p:cNvSpPr txBox="1"/>
          <p:nvPr/>
        </p:nvSpPr>
        <p:spPr>
          <a:xfrm>
            <a:off x="1371266" y="6012160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Warmup Scoreboard</a:t>
            </a:r>
          </a:p>
        </p:txBody>
      </p:sp>
      <p:pic>
        <p:nvPicPr>
          <p:cNvPr id="133" name="Graphic 132" descr="Monitor with solid fill">
            <a:extLst>
              <a:ext uri="{FF2B5EF4-FFF2-40B4-BE49-F238E27FC236}">
                <a16:creationId xmlns:a16="http://schemas.microsoft.com/office/drawing/2014/main" id="{F2DE3269-883D-3771-3E73-5B0160FB387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5580112"/>
            <a:ext cx="463422" cy="463422"/>
          </a:xfrm>
          <a:prstGeom prst="rect">
            <a:avLst/>
          </a:prstGeom>
        </p:spPr>
      </p:pic>
      <p:pic>
        <p:nvPicPr>
          <p:cNvPr id="134" name="Picture 2" descr="Cheapest Computer Chip Raspberry Pi!">
            <a:extLst>
              <a:ext uri="{FF2B5EF4-FFF2-40B4-BE49-F238E27FC236}">
                <a16:creationId xmlns:a16="http://schemas.microsoft.com/office/drawing/2014/main" id="{666D56E1-FB2B-4D76-C89C-DDAD847C0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152" y="5701259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261A7995-38F0-D52B-2BEE-62098F473CEF}"/>
              </a:ext>
            </a:extLst>
          </p:cNvPr>
          <p:cNvCxnSpPr>
            <a:cxnSpLocks/>
          </p:cNvCxnSpPr>
          <p:nvPr/>
        </p:nvCxnSpPr>
        <p:spPr>
          <a:xfrm flipH="1">
            <a:off x="2991446" y="585803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AB82EFD-2BED-D583-554F-7612FC7E19A4}"/>
              </a:ext>
            </a:extLst>
          </p:cNvPr>
          <p:cNvCxnSpPr/>
          <p:nvPr/>
        </p:nvCxnSpPr>
        <p:spPr>
          <a:xfrm flipH="1">
            <a:off x="2127350" y="5804818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F237CC77-40B7-7549-0141-F045446A826C}"/>
              </a:ext>
            </a:extLst>
          </p:cNvPr>
          <p:cNvSpPr txBox="1"/>
          <p:nvPr/>
        </p:nvSpPr>
        <p:spPr>
          <a:xfrm>
            <a:off x="2169400" y="5661186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F25203C-0D73-4F66-86ED-E9F27DAC0B81}"/>
              </a:ext>
            </a:extLst>
          </p:cNvPr>
          <p:cNvSpPr txBox="1"/>
          <p:nvPr/>
        </p:nvSpPr>
        <p:spPr>
          <a:xfrm>
            <a:off x="2309609" y="4471493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Rpi400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9583AF6-C69E-8661-4114-EF4FA59A932A}"/>
              </a:ext>
            </a:extLst>
          </p:cNvPr>
          <p:cNvSpPr txBox="1"/>
          <p:nvPr/>
        </p:nvSpPr>
        <p:spPr>
          <a:xfrm>
            <a:off x="2309609" y="5911653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Rpi400</a:t>
            </a:r>
          </a:p>
        </p:txBody>
      </p:sp>
      <p:pic>
        <p:nvPicPr>
          <p:cNvPr id="142" name="Graphic 141" descr="Monitor with solid fill">
            <a:extLst>
              <a:ext uri="{FF2B5EF4-FFF2-40B4-BE49-F238E27FC236}">
                <a16:creationId xmlns:a16="http://schemas.microsoft.com/office/drawing/2014/main" id="{C8BC6295-F9D9-CBAB-9312-86F122DBD6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91380" y="2112978"/>
            <a:ext cx="463422" cy="463422"/>
          </a:xfrm>
          <a:prstGeom prst="rect">
            <a:avLst/>
          </a:prstGeom>
        </p:spPr>
      </p:pic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727E937-B8DA-9601-B7CD-5A811752D930}"/>
              </a:ext>
            </a:extLst>
          </p:cNvPr>
          <p:cNvCxnSpPr>
            <a:endCxn id="142" idx="3"/>
          </p:cNvCxnSpPr>
          <p:nvPr/>
        </p:nvCxnSpPr>
        <p:spPr>
          <a:xfrm flipH="1">
            <a:off x="2054802" y="2341101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45DA9BFC-7EF5-6CEA-80C4-D6C5C4FF8E93}"/>
              </a:ext>
            </a:extLst>
          </p:cNvPr>
          <p:cNvSpPr txBox="1"/>
          <p:nvPr/>
        </p:nvSpPr>
        <p:spPr>
          <a:xfrm>
            <a:off x="1340768" y="2490153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Marshal Scoreboard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4D40783-90A8-9CCE-E008-62DBFE487A43}"/>
              </a:ext>
            </a:extLst>
          </p:cNvPr>
          <p:cNvGrpSpPr/>
          <p:nvPr/>
        </p:nvGrpSpPr>
        <p:grpSpPr>
          <a:xfrm>
            <a:off x="845114" y="1463464"/>
            <a:ext cx="419378" cy="230832"/>
            <a:chOff x="845114" y="1340644"/>
            <a:chExt cx="419378" cy="230832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19D602F1-6E8A-FB57-EE3A-54B751C34629}"/>
                </a:ext>
              </a:extLst>
            </p:cNvPr>
            <p:cNvSpPr/>
            <p:nvPr/>
          </p:nvSpPr>
          <p:spPr>
            <a:xfrm>
              <a:off x="924097" y="1400137"/>
              <a:ext cx="232013" cy="1160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17EB8C1-315C-1DB7-D91B-A32A0561BC2D}"/>
                </a:ext>
              </a:extLst>
            </p:cNvPr>
            <p:cNvSpPr txBox="1"/>
            <p:nvPr/>
          </p:nvSpPr>
          <p:spPr>
            <a:xfrm>
              <a:off x="845114" y="1340644"/>
              <a:ext cx="4193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Webdings" panose="05030102010509060703" pitchFamily="18" charset="2"/>
                </a:rPr>
                <a:t>4</a:t>
              </a:r>
              <a:r>
                <a:rPr lang="en-CA" sz="900" dirty="0">
                  <a:solidFill>
                    <a:srgbClr val="FF0000"/>
                  </a:solidFill>
                  <a:latin typeface="Webdings" panose="05030102010509060703" pitchFamily="18" charset="2"/>
                </a:rPr>
                <a:t>&lt;</a:t>
              </a:r>
              <a:endParaRPr lang="en-CA" sz="9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FE5851A2-B202-4EF7-FDD1-BE90E35DD536}"/>
              </a:ext>
            </a:extLst>
          </p:cNvPr>
          <p:cNvSpPr txBox="1"/>
          <p:nvPr/>
        </p:nvSpPr>
        <p:spPr>
          <a:xfrm>
            <a:off x="2168860" y="2191667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92F76274-93DF-773D-A55C-8F34ACFDE8C9}"/>
              </a:ext>
            </a:extLst>
          </p:cNvPr>
          <p:cNvCxnSpPr>
            <a:cxnSpLocks/>
          </p:cNvCxnSpPr>
          <p:nvPr/>
        </p:nvCxnSpPr>
        <p:spPr>
          <a:xfrm rot="5400000">
            <a:off x="2227141" y="5943744"/>
            <a:ext cx="411731" cy="692579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5A4BDC8D-E9ED-5BE3-A7AE-D5F44CC790B2}"/>
              </a:ext>
            </a:extLst>
          </p:cNvPr>
          <p:cNvSpPr txBox="1"/>
          <p:nvPr/>
        </p:nvSpPr>
        <p:spPr>
          <a:xfrm>
            <a:off x="2227547" y="6338360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BE2587B3-D7A0-3492-73F3-8A9371923438}"/>
              </a:ext>
            </a:extLst>
          </p:cNvPr>
          <p:cNvCxnSpPr>
            <a:cxnSpLocks/>
          </p:cNvCxnSpPr>
          <p:nvPr/>
        </p:nvCxnSpPr>
        <p:spPr>
          <a:xfrm rot="5400000">
            <a:off x="2237276" y="4575592"/>
            <a:ext cx="411731" cy="692579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16B4AB24-767B-6905-9F05-DD5F27EC5890}"/>
              </a:ext>
            </a:extLst>
          </p:cNvPr>
          <p:cNvSpPr txBox="1"/>
          <p:nvPr/>
        </p:nvSpPr>
        <p:spPr>
          <a:xfrm>
            <a:off x="2006051" y="4970208"/>
            <a:ext cx="888385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Fiber  30m HDMI</a:t>
            </a:r>
          </a:p>
        </p:txBody>
      </p:sp>
      <p:grpSp>
        <p:nvGrpSpPr>
          <p:cNvPr id="10" name="Graphic 8">
            <a:extLst>
              <a:ext uri="{FF2B5EF4-FFF2-40B4-BE49-F238E27FC236}">
                <a16:creationId xmlns:a16="http://schemas.microsoft.com/office/drawing/2014/main" id="{125553C4-A160-A2EE-3525-C8123CFA8E5C}"/>
              </a:ext>
            </a:extLst>
          </p:cNvPr>
          <p:cNvGrpSpPr/>
          <p:nvPr/>
        </p:nvGrpSpPr>
        <p:grpSpPr>
          <a:xfrm>
            <a:off x="3711448" y="6120172"/>
            <a:ext cx="451353" cy="451799"/>
            <a:chOff x="5645210" y="6890915"/>
            <a:chExt cx="451353" cy="451799"/>
          </a:xfrm>
          <a:solidFill>
            <a:srgbClr val="000000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D27EA7D-7C0E-899B-E5D1-50AC7DAEF093}"/>
                </a:ext>
              </a:extLst>
            </p:cNvPr>
            <p:cNvSpPr/>
            <p:nvPr/>
          </p:nvSpPr>
          <p:spPr>
            <a:xfrm>
              <a:off x="5645210" y="6890915"/>
              <a:ext cx="451353" cy="451799"/>
            </a:xfrm>
            <a:custGeom>
              <a:avLst/>
              <a:gdLst>
                <a:gd name="connsiteX0" fmla="*/ 101980 w 451353"/>
                <a:gd name="connsiteY0" fmla="*/ 1780 h 451799"/>
                <a:gd name="connsiteX1" fmla="*/ 76150 w 451353"/>
                <a:gd name="connsiteY1" fmla="*/ 21679 h 451799"/>
                <a:gd name="connsiteX2" fmla="*/ 70410 w 451353"/>
                <a:gd name="connsiteY2" fmla="*/ 97255 h 451799"/>
                <a:gd name="connsiteX3" fmla="*/ 70410 w 451353"/>
                <a:gd name="connsiteY3" fmla="*/ 155612 h 451799"/>
                <a:gd name="connsiteX4" fmla="*/ 54530 w 451353"/>
                <a:gd name="connsiteY4" fmla="*/ 155612 h 451799"/>
                <a:gd name="connsiteX5" fmla="*/ 21429 w 451353"/>
                <a:gd name="connsiteY5" fmla="*/ 161352 h 451799"/>
                <a:gd name="connsiteX6" fmla="*/ 1531 w 451353"/>
                <a:gd name="connsiteY6" fmla="*/ 187182 h 451799"/>
                <a:gd name="connsiteX7" fmla="*/ 0 w 451353"/>
                <a:gd name="connsiteY7" fmla="*/ 264480 h 451799"/>
                <a:gd name="connsiteX8" fmla="*/ 4783 w 451353"/>
                <a:gd name="connsiteY8" fmla="*/ 351536 h 451799"/>
                <a:gd name="connsiteX9" fmla="*/ 22577 w 451353"/>
                <a:gd name="connsiteY9" fmla="*/ 369330 h 451799"/>
                <a:gd name="connsiteX10" fmla="*/ 54338 w 451353"/>
                <a:gd name="connsiteY10" fmla="*/ 374305 h 451799"/>
                <a:gd name="connsiteX11" fmla="*/ 70410 w 451353"/>
                <a:gd name="connsiteY11" fmla="*/ 374305 h 451799"/>
                <a:gd name="connsiteX12" fmla="*/ 70410 w 451353"/>
                <a:gd name="connsiteY12" fmla="*/ 393821 h 451799"/>
                <a:gd name="connsiteX13" fmla="*/ 75194 w 451353"/>
                <a:gd name="connsiteY13" fmla="*/ 428834 h 451799"/>
                <a:gd name="connsiteX14" fmla="*/ 91266 w 451353"/>
                <a:gd name="connsiteY14" fmla="*/ 445672 h 451799"/>
                <a:gd name="connsiteX15" fmla="*/ 225007 w 451353"/>
                <a:gd name="connsiteY15" fmla="*/ 451794 h 451799"/>
                <a:gd name="connsiteX16" fmla="*/ 359514 w 451353"/>
                <a:gd name="connsiteY16" fmla="*/ 446054 h 451799"/>
                <a:gd name="connsiteX17" fmla="*/ 374820 w 451353"/>
                <a:gd name="connsiteY17" fmla="*/ 430939 h 451799"/>
                <a:gd name="connsiteX18" fmla="*/ 380943 w 451353"/>
                <a:gd name="connsiteY18" fmla="*/ 394203 h 451799"/>
                <a:gd name="connsiteX19" fmla="*/ 380943 w 451353"/>
                <a:gd name="connsiteY19" fmla="*/ 374113 h 451799"/>
                <a:gd name="connsiteX20" fmla="*/ 396823 w 451353"/>
                <a:gd name="connsiteY20" fmla="*/ 374113 h 451799"/>
                <a:gd name="connsiteX21" fmla="*/ 429924 w 451353"/>
                <a:gd name="connsiteY21" fmla="*/ 368373 h 451799"/>
                <a:gd name="connsiteX22" fmla="*/ 449823 w 451353"/>
                <a:gd name="connsiteY22" fmla="*/ 342544 h 451799"/>
                <a:gd name="connsiteX23" fmla="*/ 451353 w 451353"/>
                <a:gd name="connsiteY23" fmla="*/ 265245 h 451799"/>
                <a:gd name="connsiteX24" fmla="*/ 446570 w 451353"/>
                <a:gd name="connsiteY24" fmla="*/ 178380 h 451799"/>
                <a:gd name="connsiteX25" fmla="*/ 429541 w 451353"/>
                <a:gd name="connsiteY25" fmla="*/ 160778 h 451799"/>
                <a:gd name="connsiteX26" fmla="*/ 397015 w 451353"/>
                <a:gd name="connsiteY26" fmla="*/ 155229 h 451799"/>
                <a:gd name="connsiteX27" fmla="*/ 380943 w 451353"/>
                <a:gd name="connsiteY27" fmla="*/ 155229 h 451799"/>
                <a:gd name="connsiteX28" fmla="*/ 380943 w 451353"/>
                <a:gd name="connsiteY28" fmla="*/ 96299 h 451799"/>
                <a:gd name="connsiteX29" fmla="*/ 374820 w 451353"/>
                <a:gd name="connsiteY29" fmla="*/ 20722 h 451799"/>
                <a:gd name="connsiteX30" fmla="*/ 357983 w 451353"/>
                <a:gd name="connsiteY30" fmla="*/ 4650 h 451799"/>
                <a:gd name="connsiteX31" fmla="*/ 225390 w 451353"/>
                <a:gd name="connsiteY31" fmla="*/ 58 h 451799"/>
                <a:gd name="connsiteX32" fmla="*/ 101980 w 451353"/>
                <a:gd name="connsiteY32" fmla="*/ 1780 h 451799"/>
                <a:gd name="connsiteX33" fmla="*/ 346120 w 451353"/>
                <a:gd name="connsiteY33" fmla="*/ 30672 h 451799"/>
                <a:gd name="connsiteX34" fmla="*/ 350712 w 451353"/>
                <a:gd name="connsiteY34" fmla="*/ 35455 h 451799"/>
                <a:gd name="connsiteX35" fmla="*/ 352626 w 451353"/>
                <a:gd name="connsiteY35" fmla="*/ 38325 h 451799"/>
                <a:gd name="connsiteX36" fmla="*/ 352626 w 451353"/>
                <a:gd name="connsiteY36" fmla="*/ 96873 h 451799"/>
                <a:gd name="connsiteX37" fmla="*/ 352626 w 451353"/>
                <a:gd name="connsiteY37" fmla="*/ 155420 h 451799"/>
                <a:gd name="connsiteX38" fmla="*/ 225581 w 451353"/>
                <a:gd name="connsiteY38" fmla="*/ 155420 h 451799"/>
                <a:gd name="connsiteX39" fmla="*/ 98536 w 451353"/>
                <a:gd name="connsiteY39" fmla="*/ 155420 h 451799"/>
                <a:gd name="connsiteX40" fmla="*/ 98536 w 451353"/>
                <a:gd name="connsiteY40" fmla="*/ 96873 h 451799"/>
                <a:gd name="connsiteX41" fmla="*/ 98536 w 451353"/>
                <a:gd name="connsiteY41" fmla="*/ 38325 h 451799"/>
                <a:gd name="connsiteX42" fmla="*/ 100641 w 451353"/>
                <a:gd name="connsiteY42" fmla="*/ 35264 h 451799"/>
                <a:gd name="connsiteX43" fmla="*/ 105616 w 451353"/>
                <a:gd name="connsiteY43" fmla="*/ 30289 h 451799"/>
                <a:gd name="connsiteX44" fmla="*/ 108677 w 451353"/>
                <a:gd name="connsiteY44" fmla="*/ 28184 h 451799"/>
                <a:gd name="connsiteX45" fmla="*/ 226346 w 451353"/>
                <a:gd name="connsiteY45" fmla="*/ 28376 h 451799"/>
                <a:gd name="connsiteX46" fmla="*/ 344016 w 451353"/>
                <a:gd name="connsiteY46" fmla="*/ 28567 h 451799"/>
                <a:gd name="connsiteX47" fmla="*/ 346120 w 451353"/>
                <a:gd name="connsiteY47" fmla="*/ 30672 h 451799"/>
                <a:gd name="connsiteX48" fmla="*/ 416148 w 451353"/>
                <a:gd name="connsiteY48" fmla="*/ 185651 h 451799"/>
                <a:gd name="connsiteX49" fmla="*/ 420931 w 451353"/>
                <a:gd name="connsiteY49" fmla="*/ 190243 h 451799"/>
                <a:gd name="connsiteX50" fmla="*/ 422845 w 451353"/>
                <a:gd name="connsiteY50" fmla="*/ 265054 h 451799"/>
                <a:gd name="connsiteX51" fmla="*/ 420931 w 451353"/>
                <a:gd name="connsiteY51" fmla="*/ 339674 h 451799"/>
                <a:gd name="connsiteX52" fmla="*/ 397589 w 451353"/>
                <a:gd name="connsiteY52" fmla="*/ 345987 h 451799"/>
                <a:gd name="connsiteX53" fmla="*/ 380943 w 451353"/>
                <a:gd name="connsiteY53" fmla="*/ 346179 h 451799"/>
                <a:gd name="connsiteX54" fmla="*/ 380943 w 451353"/>
                <a:gd name="connsiteY54" fmla="*/ 332212 h 451799"/>
                <a:gd name="connsiteX55" fmla="*/ 380943 w 451353"/>
                <a:gd name="connsiteY55" fmla="*/ 318244 h 451799"/>
                <a:gd name="connsiteX56" fmla="*/ 384387 w 451353"/>
                <a:gd name="connsiteY56" fmla="*/ 317288 h 451799"/>
                <a:gd name="connsiteX57" fmla="*/ 393762 w 451353"/>
                <a:gd name="connsiteY57" fmla="*/ 308678 h 451799"/>
                <a:gd name="connsiteX58" fmla="*/ 386874 w 451353"/>
                <a:gd name="connsiteY58" fmla="*/ 291458 h 451799"/>
                <a:gd name="connsiteX59" fmla="*/ 225772 w 451353"/>
                <a:gd name="connsiteY59" fmla="*/ 289736 h 451799"/>
                <a:gd name="connsiteX60" fmla="*/ 64670 w 451353"/>
                <a:gd name="connsiteY60" fmla="*/ 291458 h 451799"/>
                <a:gd name="connsiteX61" fmla="*/ 57782 w 451353"/>
                <a:gd name="connsiteY61" fmla="*/ 308678 h 451799"/>
                <a:gd name="connsiteX62" fmla="*/ 67158 w 451353"/>
                <a:gd name="connsiteY62" fmla="*/ 317288 h 451799"/>
                <a:gd name="connsiteX63" fmla="*/ 70602 w 451353"/>
                <a:gd name="connsiteY63" fmla="*/ 318244 h 451799"/>
                <a:gd name="connsiteX64" fmla="*/ 70602 w 451353"/>
                <a:gd name="connsiteY64" fmla="*/ 332212 h 451799"/>
                <a:gd name="connsiteX65" fmla="*/ 70602 w 451353"/>
                <a:gd name="connsiteY65" fmla="*/ 346179 h 451799"/>
                <a:gd name="connsiteX66" fmla="*/ 54338 w 451353"/>
                <a:gd name="connsiteY66" fmla="*/ 346179 h 451799"/>
                <a:gd name="connsiteX67" fmla="*/ 35205 w 451353"/>
                <a:gd name="connsiteY67" fmla="*/ 344074 h 451799"/>
                <a:gd name="connsiteX68" fmla="*/ 30231 w 451353"/>
                <a:gd name="connsiteY68" fmla="*/ 339100 h 451799"/>
                <a:gd name="connsiteX69" fmla="*/ 28126 w 451353"/>
                <a:gd name="connsiteY69" fmla="*/ 336038 h 451799"/>
                <a:gd name="connsiteX70" fmla="*/ 28126 w 451353"/>
                <a:gd name="connsiteY70" fmla="*/ 264863 h 451799"/>
                <a:gd name="connsiteX71" fmla="*/ 28126 w 451353"/>
                <a:gd name="connsiteY71" fmla="*/ 193687 h 451799"/>
                <a:gd name="connsiteX72" fmla="*/ 30231 w 451353"/>
                <a:gd name="connsiteY72" fmla="*/ 190626 h 451799"/>
                <a:gd name="connsiteX73" fmla="*/ 35205 w 451353"/>
                <a:gd name="connsiteY73" fmla="*/ 185651 h 451799"/>
                <a:gd name="connsiteX74" fmla="*/ 38266 w 451353"/>
                <a:gd name="connsiteY74" fmla="*/ 183546 h 451799"/>
                <a:gd name="connsiteX75" fmla="*/ 225581 w 451353"/>
                <a:gd name="connsiteY75" fmla="*/ 183546 h 451799"/>
                <a:gd name="connsiteX76" fmla="*/ 413278 w 451353"/>
                <a:gd name="connsiteY76" fmla="*/ 183546 h 451799"/>
                <a:gd name="connsiteX77" fmla="*/ 416148 w 451353"/>
                <a:gd name="connsiteY77" fmla="*/ 185651 h 451799"/>
                <a:gd name="connsiteX78" fmla="*/ 352434 w 451353"/>
                <a:gd name="connsiteY78" fmla="*/ 366269 h 451799"/>
                <a:gd name="connsiteX79" fmla="*/ 350330 w 451353"/>
                <a:gd name="connsiteY79" fmla="*/ 417163 h 451799"/>
                <a:gd name="connsiteX80" fmla="*/ 346120 w 451353"/>
                <a:gd name="connsiteY80" fmla="*/ 421372 h 451799"/>
                <a:gd name="connsiteX81" fmla="*/ 225581 w 451353"/>
                <a:gd name="connsiteY81" fmla="*/ 423286 h 451799"/>
                <a:gd name="connsiteX82" fmla="*/ 105042 w 451353"/>
                <a:gd name="connsiteY82" fmla="*/ 421372 h 451799"/>
                <a:gd name="connsiteX83" fmla="*/ 100832 w 451353"/>
                <a:gd name="connsiteY83" fmla="*/ 417163 h 451799"/>
                <a:gd name="connsiteX84" fmla="*/ 98728 w 451353"/>
                <a:gd name="connsiteY84" fmla="*/ 366269 h 451799"/>
                <a:gd name="connsiteX85" fmla="*/ 98536 w 451353"/>
                <a:gd name="connsiteY85" fmla="*/ 317862 h 451799"/>
                <a:gd name="connsiteX86" fmla="*/ 225581 w 451353"/>
                <a:gd name="connsiteY86" fmla="*/ 317862 h 451799"/>
                <a:gd name="connsiteX87" fmla="*/ 352626 w 451353"/>
                <a:gd name="connsiteY87" fmla="*/ 317862 h 451799"/>
                <a:gd name="connsiteX88" fmla="*/ 352434 w 451353"/>
                <a:gd name="connsiteY88" fmla="*/ 366269 h 451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451353" h="451799">
                  <a:moveTo>
                    <a:pt x="101980" y="1780"/>
                  </a:moveTo>
                  <a:cubicBezTo>
                    <a:pt x="91266" y="4650"/>
                    <a:pt x="82273" y="11538"/>
                    <a:pt x="76150" y="21679"/>
                  </a:cubicBezTo>
                  <a:cubicBezTo>
                    <a:pt x="70410" y="31246"/>
                    <a:pt x="70410" y="32202"/>
                    <a:pt x="70410" y="97255"/>
                  </a:cubicBezTo>
                  <a:lnTo>
                    <a:pt x="70410" y="155612"/>
                  </a:lnTo>
                  <a:lnTo>
                    <a:pt x="54530" y="155612"/>
                  </a:lnTo>
                  <a:cubicBezTo>
                    <a:pt x="35970" y="155612"/>
                    <a:pt x="29083" y="156760"/>
                    <a:pt x="21429" y="161352"/>
                  </a:cubicBezTo>
                  <a:cubicBezTo>
                    <a:pt x="11289" y="167474"/>
                    <a:pt x="4401" y="176467"/>
                    <a:pt x="1531" y="187182"/>
                  </a:cubicBezTo>
                  <a:cubicBezTo>
                    <a:pt x="191" y="192539"/>
                    <a:pt x="0" y="199810"/>
                    <a:pt x="0" y="264480"/>
                  </a:cubicBezTo>
                  <a:cubicBezTo>
                    <a:pt x="0" y="342161"/>
                    <a:pt x="0" y="341778"/>
                    <a:pt x="4783" y="351536"/>
                  </a:cubicBezTo>
                  <a:cubicBezTo>
                    <a:pt x="7845" y="357467"/>
                    <a:pt x="16646" y="366269"/>
                    <a:pt x="22577" y="369330"/>
                  </a:cubicBezTo>
                  <a:cubicBezTo>
                    <a:pt x="30422" y="373348"/>
                    <a:pt x="36544" y="374305"/>
                    <a:pt x="54338" y="374305"/>
                  </a:cubicBezTo>
                  <a:lnTo>
                    <a:pt x="70410" y="374305"/>
                  </a:lnTo>
                  <a:lnTo>
                    <a:pt x="70410" y="393821"/>
                  </a:lnTo>
                  <a:cubicBezTo>
                    <a:pt x="70410" y="415059"/>
                    <a:pt x="71176" y="420990"/>
                    <a:pt x="75194" y="428834"/>
                  </a:cubicBezTo>
                  <a:cubicBezTo>
                    <a:pt x="78255" y="434766"/>
                    <a:pt x="85143" y="442036"/>
                    <a:pt x="91266" y="445672"/>
                  </a:cubicBezTo>
                  <a:cubicBezTo>
                    <a:pt x="101980" y="452177"/>
                    <a:pt x="94518" y="451794"/>
                    <a:pt x="225007" y="451794"/>
                  </a:cubicBezTo>
                  <a:cubicBezTo>
                    <a:pt x="355113" y="451794"/>
                    <a:pt x="349182" y="452177"/>
                    <a:pt x="359514" y="446054"/>
                  </a:cubicBezTo>
                  <a:cubicBezTo>
                    <a:pt x="366210" y="442036"/>
                    <a:pt x="370994" y="437253"/>
                    <a:pt x="374820" y="430939"/>
                  </a:cubicBezTo>
                  <a:cubicBezTo>
                    <a:pt x="379986" y="422520"/>
                    <a:pt x="380943" y="417163"/>
                    <a:pt x="380943" y="394203"/>
                  </a:cubicBezTo>
                  <a:lnTo>
                    <a:pt x="380943" y="374113"/>
                  </a:lnTo>
                  <a:lnTo>
                    <a:pt x="396823" y="374113"/>
                  </a:lnTo>
                  <a:cubicBezTo>
                    <a:pt x="415383" y="374113"/>
                    <a:pt x="422271" y="372965"/>
                    <a:pt x="429924" y="368373"/>
                  </a:cubicBezTo>
                  <a:cubicBezTo>
                    <a:pt x="440065" y="362251"/>
                    <a:pt x="446953" y="353258"/>
                    <a:pt x="449823" y="342544"/>
                  </a:cubicBezTo>
                  <a:cubicBezTo>
                    <a:pt x="451162" y="337186"/>
                    <a:pt x="451353" y="329916"/>
                    <a:pt x="451353" y="265245"/>
                  </a:cubicBezTo>
                  <a:cubicBezTo>
                    <a:pt x="451353" y="187947"/>
                    <a:pt x="451353" y="187947"/>
                    <a:pt x="446570" y="178380"/>
                  </a:cubicBezTo>
                  <a:cubicBezTo>
                    <a:pt x="443509" y="172066"/>
                    <a:pt x="435473" y="164030"/>
                    <a:pt x="429541" y="160778"/>
                  </a:cubicBezTo>
                  <a:cubicBezTo>
                    <a:pt x="421314" y="156377"/>
                    <a:pt x="415191" y="155229"/>
                    <a:pt x="397015" y="155229"/>
                  </a:cubicBezTo>
                  <a:lnTo>
                    <a:pt x="380943" y="155229"/>
                  </a:lnTo>
                  <a:lnTo>
                    <a:pt x="380943" y="96299"/>
                  </a:lnTo>
                  <a:cubicBezTo>
                    <a:pt x="380943" y="30672"/>
                    <a:pt x="380943" y="30863"/>
                    <a:pt x="374820" y="20722"/>
                  </a:cubicBezTo>
                  <a:cubicBezTo>
                    <a:pt x="371185" y="14600"/>
                    <a:pt x="363914" y="7712"/>
                    <a:pt x="357983" y="4650"/>
                  </a:cubicBezTo>
                  <a:cubicBezTo>
                    <a:pt x="348225" y="-133"/>
                    <a:pt x="352434" y="-133"/>
                    <a:pt x="225390" y="58"/>
                  </a:cubicBezTo>
                  <a:cubicBezTo>
                    <a:pt x="117095" y="250"/>
                    <a:pt x="107337" y="441"/>
                    <a:pt x="101980" y="1780"/>
                  </a:cubicBezTo>
                  <a:close/>
                  <a:moveTo>
                    <a:pt x="346120" y="30672"/>
                  </a:moveTo>
                  <a:cubicBezTo>
                    <a:pt x="347460" y="31628"/>
                    <a:pt x="349564" y="33924"/>
                    <a:pt x="350712" y="35455"/>
                  </a:cubicBezTo>
                  <a:lnTo>
                    <a:pt x="352626" y="38325"/>
                  </a:lnTo>
                  <a:lnTo>
                    <a:pt x="352626" y="96873"/>
                  </a:lnTo>
                  <a:lnTo>
                    <a:pt x="352626" y="155420"/>
                  </a:lnTo>
                  <a:lnTo>
                    <a:pt x="225581" y="155420"/>
                  </a:lnTo>
                  <a:lnTo>
                    <a:pt x="98536" y="155420"/>
                  </a:lnTo>
                  <a:lnTo>
                    <a:pt x="98536" y="96873"/>
                  </a:lnTo>
                  <a:lnTo>
                    <a:pt x="98536" y="38325"/>
                  </a:lnTo>
                  <a:lnTo>
                    <a:pt x="100641" y="35264"/>
                  </a:lnTo>
                  <a:cubicBezTo>
                    <a:pt x="101789" y="33733"/>
                    <a:pt x="104085" y="31437"/>
                    <a:pt x="105616" y="30289"/>
                  </a:cubicBezTo>
                  <a:lnTo>
                    <a:pt x="108677" y="28184"/>
                  </a:lnTo>
                  <a:lnTo>
                    <a:pt x="226346" y="28376"/>
                  </a:lnTo>
                  <a:lnTo>
                    <a:pt x="344016" y="28567"/>
                  </a:lnTo>
                  <a:lnTo>
                    <a:pt x="346120" y="30672"/>
                  </a:lnTo>
                  <a:close/>
                  <a:moveTo>
                    <a:pt x="416148" y="185651"/>
                  </a:moveTo>
                  <a:cubicBezTo>
                    <a:pt x="417679" y="186799"/>
                    <a:pt x="419975" y="188904"/>
                    <a:pt x="420931" y="190243"/>
                  </a:cubicBezTo>
                  <a:cubicBezTo>
                    <a:pt x="422845" y="192730"/>
                    <a:pt x="422845" y="193113"/>
                    <a:pt x="422845" y="265054"/>
                  </a:cubicBezTo>
                  <a:cubicBezTo>
                    <a:pt x="422845" y="336612"/>
                    <a:pt x="422845" y="337378"/>
                    <a:pt x="420931" y="339674"/>
                  </a:cubicBezTo>
                  <a:cubicBezTo>
                    <a:pt x="416531" y="345413"/>
                    <a:pt x="415765" y="345796"/>
                    <a:pt x="397589" y="345987"/>
                  </a:cubicBezTo>
                  <a:lnTo>
                    <a:pt x="380943" y="346179"/>
                  </a:lnTo>
                  <a:lnTo>
                    <a:pt x="380943" y="332212"/>
                  </a:lnTo>
                  <a:lnTo>
                    <a:pt x="380943" y="318244"/>
                  </a:lnTo>
                  <a:lnTo>
                    <a:pt x="384387" y="317288"/>
                  </a:lnTo>
                  <a:cubicBezTo>
                    <a:pt x="389170" y="315757"/>
                    <a:pt x="392040" y="313270"/>
                    <a:pt x="393762" y="308678"/>
                  </a:cubicBezTo>
                  <a:cubicBezTo>
                    <a:pt x="396441" y="301790"/>
                    <a:pt x="393571" y="294328"/>
                    <a:pt x="386874" y="291458"/>
                  </a:cubicBezTo>
                  <a:cubicBezTo>
                    <a:pt x="383239" y="289736"/>
                    <a:pt x="379030" y="289736"/>
                    <a:pt x="225772" y="289736"/>
                  </a:cubicBezTo>
                  <a:cubicBezTo>
                    <a:pt x="72324" y="289736"/>
                    <a:pt x="68306" y="289736"/>
                    <a:pt x="64670" y="291458"/>
                  </a:cubicBezTo>
                  <a:cubicBezTo>
                    <a:pt x="57974" y="294328"/>
                    <a:pt x="55104" y="301790"/>
                    <a:pt x="57782" y="308678"/>
                  </a:cubicBezTo>
                  <a:cubicBezTo>
                    <a:pt x="59504" y="313270"/>
                    <a:pt x="62374" y="315757"/>
                    <a:pt x="67158" y="317288"/>
                  </a:cubicBezTo>
                  <a:lnTo>
                    <a:pt x="70602" y="318244"/>
                  </a:lnTo>
                  <a:lnTo>
                    <a:pt x="70602" y="332212"/>
                  </a:lnTo>
                  <a:lnTo>
                    <a:pt x="70602" y="346179"/>
                  </a:lnTo>
                  <a:lnTo>
                    <a:pt x="54338" y="346179"/>
                  </a:lnTo>
                  <a:cubicBezTo>
                    <a:pt x="39032" y="346179"/>
                    <a:pt x="38075" y="346179"/>
                    <a:pt x="35205" y="344074"/>
                  </a:cubicBezTo>
                  <a:cubicBezTo>
                    <a:pt x="33675" y="342926"/>
                    <a:pt x="31379" y="340630"/>
                    <a:pt x="30231" y="339100"/>
                  </a:cubicBezTo>
                  <a:lnTo>
                    <a:pt x="28126" y="336038"/>
                  </a:lnTo>
                  <a:lnTo>
                    <a:pt x="28126" y="264863"/>
                  </a:lnTo>
                  <a:lnTo>
                    <a:pt x="28126" y="193687"/>
                  </a:lnTo>
                  <a:lnTo>
                    <a:pt x="30231" y="190626"/>
                  </a:lnTo>
                  <a:cubicBezTo>
                    <a:pt x="31379" y="189095"/>
                    <a:pt x="33675" y="186799"/>
                    <a:pt x="35205" y="185651"/>
                  </a:cubicBezTo>
                  <a:lnTo>
                    <a:pt x="38266" y="183546"/>
                  </a:lnTo>
                  <a:lnTo>
                    <a:pt x="225581" y="183546"/>
                  </a:lnTo>
                  <a:lnTo>
                    <a:pt x="413278" y="183546"/>
                  </a:lnTo>
                  <a:lnTo>
                    <a:pt x="416148" y="185651"/>
                  </a:lnTo>
                  <a:close/>
                  <a:moveTo>
                    <a:pt x="352434" y="366269"/>
                  </a:moveTo>
                  <a:cubicBezTo>
                    <a:pt x="352243" y="413719"/>
                    <a:pt x="352243" y="414867"/>
                    <a:pt x="350330" y="417163"/>
                  </a:cubicBezTo>
                  <a:cubicBezTo>
                    <a:pt x="349373" y="418502"/>
                    <a:pt x="347460" y="420416"/>
                    <a:pt x="346120" y="421372"/>
                  </a:cubicBezTo>
                  <a:cubicBezTo>
                    <a:pt x="343824" y="423286"/>
                    <a:pt x="343442" y="423286"/>
                    <a:pt x="225581" y="423286"/>
                  </a:cubicBezTo>
                  <a:cubicBezTo>
                    <a:pt x="107720" y="423286"/>
                    <a:pt x="107529" y="423286"/>
                    <a:pt x="105042" y="421372"/>
                  </a:cubicBezTo>
                  <a:cubicBezTo>
                    <a:pt x="103702" y="420416"/>
                    <a:pt x="101789" y="418502"/>
                    <a:pt x="100832" y="417163"/>
                  </a:cubicBezTo>
                  <a:cubicBezTo>
                    <a:pt x="98919" y="414867"/>
                    <a:pt x="98919" y="413719"/>
                    <a:pt x="98728" y="366269"/>
                  </a:cubicBezTo>
                  <a:lnTo>
                    <a:pt x="98536" y="317862"/>
                  </a:lnTo>
                  <a:lnTo>
                    <a:pt x="225581" y="317862"/>
                  </a:lnTo>
                  <a:lnTo>
                    <a:pt x="352626" y="317862"/>
                  </a:lnTo>
                  <a:lnTo>
                    <a:pt x="352434" y="366269"/>
                  </a:ln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9BB5EB-EEC9-8964-2161-FBD964AC9368}"/>
                </a:ext>
              </a:extLst>
            </p:cNvPr>
            <p:cNvSpPr/>
            <p:nvPr/>
          </p:nvSpPr>
          <p:spPr>
            <a:xfrm>
              <a:off x="5701616" y="7095890"/>
              <a:ext cx="91111" cy="28003"/>
            </a:xfrm>
            <a:custGeom>
              <a:avLst/>
              <a:gdLst>
                <a:gd name="connsiteX0" fmla="*/ 8265 w 91111"/>
                <a:gd name="connsiteY0" fmla="*/ 1148 h 28003"/>
                <a:gd name="connsiteX1" fmla="*/ 229 w 91111"/>
                <a:gd name="connsiteY1" fmla="*/ 17029 h 28003"/>
                <a:gd name="connsiteX2" fmla="*/ 9413 w 91111"/>
                <a:gd name="connsiteY2" fmla="*/ 27169 h 28003"/>
                <a:gd name="connsiteX3" fmla="*/ 47679 w 91111"/>
                <a:gd name="connsiteY3" fmla="*/ 27935 h 28003"/>
                <a:gd name="connsiteX4" fmla="*/ 84989 w 91111"/>
                <a:gd name="connsiteY4" fmla="*/ 25830 h 28003"/>
                <a:gd name="connsiteX5" fmla="*/ 91111 w 91111"/>
                <a:gd name="connsiteY5" fmla="*/ 13967 h 28003"/>
                <a:gd name="connsiteX6" fmla="*/ 84989 w 91111"/>
                <a:gd name="connsiteY6" fmla="*/ 2105 h 28003"/>
                <a:gd name="connsiteX7" fmla="*/ 46722 w 91111"/>
                <a:gd name="connsiteY7" fmla="*/ 0 h 28003"/>
                <a:gd name="connsiteX8" fmla="*/ 8265 w 91111"/>
                <a:gd name="connsiteY8" fmla="*/ 1148 h 28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111" h="28003">
                  <a:moveTo>
                    <a:pt x="8265" y="1148"/>
                  </a:moveTo>
                  <a:cubicBezTo>
                    <a:pt x="2333" y="3635"/>
                    <a:pt x="-919" y="10523"/>
                    <a:pt x="229" y="17029"/>
                  </a:cubicBezTo>
                  <a:cubicBezTo>
                    <a:pt x="994" y="21238"/>
                    <a:pt x="5395" y="26021"/>
                    <a:pt x="9413" y="27169"/>
                  </a:cubicBezTo>
                  <a:cubicBezTo>
                    <a:pt x="11709" y="27935"/>
                    <a:pt x="24528" y="28126"/>
                    <a:pt x="47679" y="27935"/>
                  </a:cubicBezTo>
                  <a:cubicBezTo>
                    <a:pt x="81354" y="27743"/>
                    <a:pt x="82884" y="27552"/>
                    <a:pt x="84989" y="25830"/>
                  </a:cubicBezTo>
                  <a:cubicBezTo>
                    <a:pt x="89581" y="22386"/>
                    <a:pt x="91111" y="19516"/>
                    <a:pt x="91111" y="13967"/>
                  </a:cubicBezTo>
                  <a:cubicBezTo>
                    <a:pt x="91111" y="8419"/>
                    <a:pt x="89772" y="5549"/>
                    <a:pt x="84989" y="2105"/>
                  </a:cubicBezTo>
                  <a:cubicBezTo>
                    <a:pt x="82693" y="383"/>
                    <a:pt x="81354" y="191"/>
                    <a:pt x="46722" y="0"/>
                  </a:cubicBezTo>
                  <a:cubicBezTo>
                    <a:pt x="18214" y="0"/>
                    <a:pt x="10369" y="191"/>
                    <a:pt x="8265" y="1148"/>
                  </a:cubicBez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17C383B-C779-EC7D-CAF3-F99A67BDD179}"/>
                </a:ext>
              </a:extLst>
            </p:cNvPr>
            <p:cNvSpPr/>
            <p:nvPr/>
          </p:nvSpPr>
          <p:spPr>
            <a:xfrm>
              <a:off x="5772126" y="7229953"/>
              <a:ext cx="196895" cy="21107"/>
            </a:xfrm>
            <a:custGeom>
              <a:avLst/>
              <a:gdLst>
                <a:gd name="connsiteX0" fmla="*/ 7974 w 196895"/>
                <a:gd name="connsiteY0" fmla="*/ 1018 h 21107"/>
                <a:gd name="connsiteX1" fmla="*/ 2425 w 196895"/>
                <a:gd name="connsiteY1" fmla="*/ 5036 h 21107"/>
                <a:gd name="connsiteX2" fmla="*/ 129 w 196895"/>
                <a:gd name="connsiteY2" fmla="*/ 11158 h 21107"/>
                <a:gd name="connsiteX3" fmla="*/ 7209 w 196895"/>
                <a:gd name="connsiteY3" fmla="*/ 19386 h 21107"/>
                <a:gd name="connsiteX4" fmla="*/ 98474 w 196895"/>
                <a:gd name="connsiteY4" fmla="*/ 21108 h 21107"/>
                <a:gd name="connsiteX5" fmla="*/ 189740 w 196895"/>
                <a:gd name="connsiteY5" fmla="*/ 19386 h 21107"/>
                <a:gd name="connsiteX6" fmla="*/ 196819 w 196895"/>
                <a:gd name="connsiteY6" fmla="*/ 11350 h 21107"/>
                <a:gd name="connsiteX7" fmla="*/ 189740 w 196895"/>
                <a:gd name="connsiteY7" fmla="*/ 1592 h 21107"/>
                <a:gd name="connsiteX8" fmla="*/ 98283 w 196895"/>
                <a:gd name="connsiteY8" fmla="*/ 61 h 21107"/>
                <a:gd name="connsiteX9" fmla="*/ 7974 w 196895"/>
                <a:gd name="connsiteY9" fmla="*/ 1018 h 21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895" h="21107">
                  <a:moveTo>
                    <a:pt x="7974" y="1018"/>
                  </a:moveTo>
                  <a:cubicBezTo>
                    <a:pt x="6443" y="1401"/>
                    <a:pt x="3956" y="3314"/>
                    <a:pt x="2425" y="5036"/>
                  </a:cubicBezTo>
                  <a:cubicBezTo>
                    <a:pt x="129" y="7523"/>
                    <a:pt x="-253" y="8671"/>
                    <a:pt x="129" y="11158"/>
                  </a:cubicBezTo>
                  <a:cubicBezTo>
                    <a:pt x="703" y="14985"/>
                    <a:pt x="2808" y="17281"/>
                    <a:pt x="7209" y="19386"/>
                  </a:cubicBezTo>
                  <a:cubicBezTo>
                    <a:pt x="10653" y="20916"/>
                    <a:pt x="15245" y="21108"/>
                    <a:pt x="98474" y="21108"/>
                  </a:cubicBezTo>
                  <a:cubicBezTo>
                    <a:pt x="181704" y="21108"/>
                    <a:pt x="186487" y="21108"/>
                    <a:pt x="189740" y="19386"/>
                  </a:cubicBezTo>
                  <a:cubicBezTo>
                    <a:pt x="194332" y="17281"/>
                    <a:pt x="196245" y="14985"/>
                    <a:pt x="196819" y="11350"/>
                  </a:cubicBezTo>
                  <a:cubicBezTo>
                    <a:pt x="197393" y="7523"/>
                    <a:pt x="194714" y="3888"/>
                    <a:pt x="189740" y="1592"/>
                  </a:cubicBezTo>
                  <a:cubicBezTo>
                    <a:pt x="186296" y="61"/>
                    <a:pt x="181895" y="-130"/>
                    <a:pt x="98283" y="61"/>
                  </a:cubicBezTo>
                  <a:cubicBezTo>
                    <a:pt x="39926" y="61"/>
                    <a:pt x="9887" y="444"/>
                    <a:pt x="7974" y="1018"/>
                  </a:cubicBez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BBC90AB-CF79-808A-A1E0-FE156BB61F27}"/>
                </a:ext>
              </a:extLst>
            </p:cNvPr>
            <p:cNvSpPr/>
            <p:nvPr/>
          </p:nvSpPr>
          <p:spPr>
            <a:xfrm>
              <a:off x="5772255" y="7272238"/>
              <a:ext cx="196689" cy="21299"/>
            </a:xfrm>
            <a:custGeom>
              <a:avLst/>
              <a:gdLst>
                <a:gd name="connsiteX0" fmla="*/ 7845 w 196689"/>
                <a:gd name="connsiteY0" fmla="*/ 1018 h 21299"/>
                <a:gd name="connsiteX1" fmla="*/ 0 w 196689"/>
                <a:gd name="connsiteY1" fmla="*/ 10585 h 21299"/>
                <a:gd name="connsiteX2" fmla="*/ 7079 w 196689"/>
                <a:gd name="connsiteY2" fmla="*/ 19577 h 21299"/>
                <a:gd name="connsiteX3" fmla="*/ 98345 w 196689"/>
                <a:gd name="connsiteY3" fmla="*/ 21299 h 21299"/>
                <a:gd name="connsiteX4" fmla="*/ 189610 w 196689"/>
                <a:gd name="connsiteY4" fmla="*/ 19577 h 21299"/>
                <a:gd name="connsiteX5" fmla="*/ 196690 w 196689"/>
                <a:gd name="connsiteY5" fmla="*/ 10585 h 21299"/>
                <a:gd name="connsiteX6" fmla="*/ 189610 w 196689"/>
                <a:gd name="connsiteY6" fmla="*/ 1592 h 21299"/>
                <a:gd name="connsiteX7" fmla="*/ 98345 w 196689"/>
                <a:gd name="connsiteY7" fmla="*/ 61 h 21299"/>
                <a:gd name="connsiteX8" fmla="*/ 7845 w 196689"/>
                <a:gd name="connsiteY8" fmla="*/ 1018 h 2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689" h="21299">
                  <a:moveTo>
                    <a:pt x="7845" y="1018"/>
                  </a:moveTo>
                  <a:cubicBezTo>
                    <a:pt x="3444" y="2549"/>
                    <a:pt x="0" y="6567"/>
                    <a:pt x="0" y="10585"/>
                  </a:cubicBezTo>
                  <a:cubicBezTo>
                    <a:pt x="0" y="14602"/>
                    <a:pt x="2105" y="17281"/>
                    <a:pt x="7079" y="19577"/>
                  </a:cubicBezTo>
                  <a:cubicBezTo>
                    <a:pt x="10523" y="21108"/>
                    <a:pt x="15115" y="21299"/>
                    <a:pt x="98345" y="21299"/>
                  </a:cubicBezTo>
                  <a:cubicBezTo>
                    <a:pt x="181574" y="21299"/>
                    <a:pt x="186358" y="21299"/>
                    <a:pt x="189610" y="19577"/>
                  </a:cubicBezTo>
                  <a:cubicBezTo>
                    <a:pt x="194585" y="17281"/>
                    <a:pt x="196690" y="14794"/>
                    <a:pt x="196690" y="10585"/>
                  </a:cubicBezTo>
                  <a:cubicBezTo>
                    <a:pt x="196690" y="6567"/>
                    <a:pt x="194585" y="3888"/>
                    <a:pt x="189610" y="1592"/>
                  </a:cubicBezTo>
                  <a:cubicBezTo>
                    <a:pt x="186166" y="61"/>
                    <a:pt x="181766" y="-130"/>
                    <a:pt x="98345" y="61"/>
                  </a:cubicBezTo>
                  <a:cubicBezTo>
                    <a:pt x="41328" y="61"/>
                    <a:pt x="9758" y="444"/>
                    <a:pt x="7845" y="1018"/>
                  </a:cubicBez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4023475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77195-1288-B20E-2506-059018C77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8A99CF8D-958A-EE0C-1452-1021FD2D998A}"/>
              </a:ext>
            </a:extLst>
          </p:cNvPr>
          <p:cNvSpPr txBox="1"/>
          <p:nvPr/>
        </p:nvSpPr>
        <p:spPr>
          <a:xfrm>
            <a:off x="4196376" y="4558630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13" dirty="0">
                <a:solidFill>
                  <a:schemeClr val="accent1"/>
                </a:solidFill>
              </a:rPr>
              <a:t>owlcms</a:t>
            </a:r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EB7954FC-74B4-D454-F32E-DF52F2EA9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88001" y="4043114"/>
            <a:ext cx="561081" cy="509139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8C15EC47-F4D2-8ABF-0FED-07BCEB38A444}"/>
              </a:ext>
            </a:extLst>
          </p:cNvPr>
          <p:cNvSpPr txBox="1"/>
          <p:nvPr/>
        </p:nvSpPr>
        <p:spPr>
          <a:xfrm>
            <a:off x="5358707" y="4461519"/>
            <a:ext cx="127504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13" dirty="0"/>
              <a:t>Publicresults </a:t>
            </a:r>
            <a:r>
              <a:rPr lang="en-CA" sz="1013" dirty="0" err="1"/>
              <a:t>fly.dev</a:t>
            </a:r>
            <a:endParaRPr lang="en-CA" sz="1013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0BAD3A5E-2F62-AEF2-A6F6-BF40FCBEC109}"/>
              </a:ext>
            </a:extLst>
          </p:cNvPr>
          <p:cNvCxnSpPr>
            <a:cxnSpLocks/>
            <a:stCxn id="7" idx="3"/>
            <a:endCxn id="92" idx="0"/>
          </p:cNvCxnSpPr>
          <p:nvPr/>
        </p:nvCxnSpPr>
        <p:spPr>
          <a:xfrm flipH="1">
            <a:off x="5788219" y="4297684"/>
            <a:ext cx="360863" cy="720753"/>
          </a:xfrm>
          <a:prstGeom prst="curvedConnector4">
            <a:avLst>
              <a:gd name="adj1" fmla="val -63348"/>
              <a:gd name="adj2" fmla="val 6766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91" descr="Smart Phone">
            <a:extLst>
              <a:ext uri="{FF2B5EF4-FFF2-40B4-BE49-F238E27FC236}">
                <a16:creationId xmlns:a16="http://schemas.microsoft.com/office/drawing/2014/main" id="{E702D0A4-539D-926E-4EED-6C0AD7C1C8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59631" y="5018437"/>
            <a:ext cx="257175" cy="257175"/>
          </a:xfrm>
          <a:prstGeom prst="rect">
            <a:avLst/>
          </a:prstGeom>
        </p:spPr>
      </p:pic>
      <p:pic>
        <p:nvPicPr>
          <p:cNvPr id="269" name="Graphic 268">
            <a:extLst>
              <a:ext uri="{FF2B5EF4-FFF2-40B4-BE49-F238E27FC236}">
                <a16:creationId xmlns:a16="http://schemas.microsoft.com/office/drawing/2014/main" id="{F979D2ED-D75B-8C96-6BB1-165DB476B4D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t="19758" b="39178"/>
          <a:stretch/>
        </p:blipFill>
        <p:spPr>
          <a:xfrm>
            <a:off x="4122973" y="6109972"/>
            <a:ext cx="710946" cy="291944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6A5A2544-5AF5-E0ED-DC53-0C84204C390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t="19758" b="39178"/>
          <a:stretch/>
        </p:blipFill>
        <p:spPr>
          <a:xfrm>
            <a:off x="3227616" y="3372959"/>
            <a:ext cx="710946" cy="291944"/>
          </a:xfrm>
          <a:prstGeom prst="rect">
            <a:avLst/>
          </a:prstGeom>
        </p:spPr>
      </p:pic>
      <p:sp>
        <p:nvSpPr>
          <p:cNvPr id="355" name="TextBox 354">
            <a:extLst>
              <a:ext uri="{FF2B5EF4-FFF2-40B4-BE49-F238E27FC236}">
                <a16:creationId xmlns:a16="http://schemas.microsoft.com/office/drawing/2014/main" id="{136F3B4B-5A44-043A-553F-60150A942ADC}"/>
              </a:ext>
            </a:extLst>
          </p:cNvPr>
          <p:cNvSpPr txBox="1"/>
          <p:nvPr/>
        </p:nvSpPr>
        <p:spPr>
          <a:xfrm>
            <a:off x="5549969" y="6703147"/>
            <a:ext cx="939371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13" dirty="0"/>
              <a:t>Facebook/</a:t>
            </a:r>
            <a:br>
              <a:rPr lang="en-CA" sz="1013" dirty="0"/>
            </a:br>
            <a:r>
              <a:rPr lang="en-CA" sz="1013" dirty="0"/>
              <a:t>YouTube Live Streaming</a:t>
            </a:r>
          </a:p>
        </p:txBody>
      </p: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CE56ABDB-44E9-3DF5-BB7D-8A703AE1C7EF}"/>
              </a:ext>
            </a:extLst>
          </p:cNvPr>
          <p:cNvCxnSpPr>
            <a:cxnSpLocks/>
          </p:cNvCxnSpPr>
          <p:nvPr/>
        </p:nvCxnSpPr>
        <p:spPr>
          <a:xfrm flipH="1" flipV="1">
            <a:off x="3872060" y="3518931"/>
            <a:ext cx="5506" cy="4685061"/>
          </a:xfrm>
          <a:prstGeom prst="bentConnector3">
            <a:avLst>
              <a:gd name="adj1" fmla="val -4151834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>
            <a:extLst>
              <a:ext uri="{FF2B5EF4-FFF2-40B4-BE49-F238E27FC236}">
                <a16:creationId xmlns:a16="http://schemas.microsoft.com/office/drawing/2014/main" id="{A53A96E6-9875-B613-5812-DEFC87C360B4}"/>
              </a:ext>
            </a:extLst>
          </p:cNvPr>
          <p:cNvSpPr txBox="1"/>
          <p:nvPr/>
        </p:nvSpPr>
        <p:spPr>
          <a:xfrm>
            <a:off x="3254378" y="3155055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Platform 1</a:t>
            </a:r>
            <a:br>
              <a:rPr lang="en-CA" sz="1013" dirty="0"/>
            </a:br>
            <a:r>
              <a:rPr lang="en-CA" sz="1013" dirty="0"/>
              <a:t>Switch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13FB63BA-3E16-D95F-396E-77918EF52845}"/>
              </a:ext>
            </a:extLst>
          </p:cNvPr>
          <p:cNvSpPr txBox="1"/>
          <p:nvPr/>
        </p:nvSpPr>
        <p:spPr>
          <a:xfrm>
            <a:off x="4053260" y="5889033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Competition</a:t>
            </a:r>
            <a:br>
              <a:rPr lang="en-CA" sz="1013" dirty="0"/>
            </a:br>
            <a:r>
              <a:rPr lang="en-CA" sz="1013" dirty="0"/>
              <a:t>Router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B2A200B-162E-A33D-2F14-009ED6D381BB}"/>
              </a:ext>
            </a:extLst>
          </p:cNvPr>
          <p:cNvSpPr txBox="1"/>
          <p:nvPr/>
        </p:nvSpPr>
        <p:spPr>
          <a:xfrm>
            <a:off x="5760487" y="4997760"/>
            <a:ext cx="98088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Phone/remote Scoreboards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0166C329-E89A-2A3C-800C-7E22A0B68F1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t="19758" b="39178"/>
          <a:stretch/>
        </p:blipFill>
        <p:spPr>
          <a:xfrm>
            <a:off x="3108500" y="8271861"/>
            <a:ext cx="710946" cy="291944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09B24AD-1465-152F-5067-6BA4B62D8ED5}"/>
              </a:ext>
            </a:extLst>
          </p:cNvPr>
          <p:cNvSpPr txBox="1"/>
          <p:nvPr/>
        </p:nvSpPr>
        <p:spPr>
          <a:xfrm>
            <a:off x="3115868" y="8045166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Platform 2</a:t>
            </a:r>
            <a:br>
              <a:rPr lang="en-CA" sz="1013" dirty="0"/>
            </a:br>
            <a:r>
              <a:rPr lang="en-CA" sz="1013" dirty="0"/>
              <a:t>Switch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484B782-BEF4-2BF8-AB7B-178006766138}"/>
              </a:ext>
            </a:extLst>
          </p:cNvPr>
          <p:cNvSpPr txBox="1"/>
          <p:nvPr/>
        </p:nvSpPr>
        <p:spPr>
          <a:xfrm>
            <a:off x="2312876" y="8280412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Identical to Platform 1</a:t>
            </a:r>
          </a:p>
        </p:txBody>
      </p:sp>
      <p:sp>
        <p:nvSpPr>
          <p:cNvPr id="81" name="Title 152">
            <a:extLst>
              <a:ext uri="{FF2B5EF4-FFF2-40B4-BE49-F238E27FC236}">
                <a16:creationId xmlns:a16="http://schemas.microsoft.com/office/drawing/2014/main" id="{890D6BD9-CA4A-7353-0C5A-FC66B2737CD6}"/>
              </a:ext>
            </a:extLst>
          </p:cNvPr>
          <p:cNvSpPr txBox="1">
            <a:spLocks/>
          </p:cNvSpPr>
          <p:nvPr/>
        </p:nvSpPr>
        <p:spPr>
          <a:xfrm>
            <a:off x="471488" y="486836"/>
            <a:ext cx="5915025" cy="3551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800" dirty="0"/>
              <a:t>Fully-Compliant Setup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009D70A-2E3D-2278-9E71-C9949E60852B}"/>
              </a:ext>
            </a:extLst>
          </p:cNvPr>
          <p:cNvGrpSpPr/>
          <p:nvPr/>
        </p:nvGrpSpPr>
        <p:grpSpPr>
          <a:xfrm>
            <a:off x="2144809" y="1187624"/>
            <a:ext cx="768159" cy="547716"/>
            <a:chOff x="2148148" y="108717"/>
            <a:chExt cx="768159" cy="547716"/>
          </a:xfrm>
        </p:grpSpPr>
        <p:pic>
          <p:nvPicPr>
            <p:cNvPr id="5" name="Graphic 4" descr="Laptop">
              <a:extLst>
                <a:ext uri="{FF2B5EF4-FFF2-40B4-BE49-F238E27FC236}">
                  <a16:creationId xmlns:a16="http://schemas.microsoft.com/office/drawing/2014/main" id="{F8D4A2EA-F80B-A698-5E10-2D81ACAAC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13501" y="108717"/>
              <a:ext cx="437452" cy="45624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72F67E-D5E4-F935-AE1D-4D175565E951}"/>
                </a:ext>
              </a:extLst>
            </p:cNvPr>
            <p:cNvSpPr txBox="1"/>
            <p:nvPr/>
          </p:nvSpPr>
          <p:spPr>
            <a:xfrm>
              <a:off x="2148148" y="408224"/>
              <a:ext cx="76815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13" dirty="0"/>
                <a:t>Announcer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57E434-F452-77FB-CB9D-FCF3A85F3E52}"/>
              </a:ext>
            </a:extLst>
          </p:cNvPr>
          <p:cNvGrpSpPr/>
          <p:nvPr/>
        </p:nvGrpSpPr>
        <p:grpSpPr>
          <a:xfrm>
            <a:off x="2220952" y="3275856"/>
            <a:ext cx="615874" cy="572413"/>
            <a:chOff x="2224291" y="3843806"/>
            <a:chExt cx="615874" cy="57241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9424E40-BBBB-E6D0-BD4A-9C2F91ECFE98}"/>
                </a:ext>
              </a:extLst>
            </p:cNvPr>
            <p:cNvSpPr txBox="1"/>
            <p:nvPr/>
          </p:nvSpPr>
          <p:spPr>
            <a:xfrm>
              <a:off x="2224291" y="4168010"/>
              <a:ext cx="61587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13" dirty="0"/>
                <a:t>Marshal</a:t>
              </a:r>
            </a:p>
          </p:txBody>
        </p:sp>
        <p:pic>
          <p:nvPicPr>
            <p:cNvPr id="21" name="Graphic 20" descr="Laptop">
              <a:extLst>
                <a:ext uri="{FF2B5EF4-FFF2-40B4-BE49-F238E27FC236}">
                  <a16:creationId xmlns:a16="http://schemas.microsoft.com/office/drawing/2014/main" id="{468724DF-D2BC-B0A7-ED22-1FDF596A4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13501" y="3843806"/>
              <a:ext cx="437452" cy="45624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4A2D169-05C6-7F42-3C4B-6E8B17E9138D}"/>
              </a:ext>
            </a:extLst>
          </p:cNvPr>
          <p:cNvGrpSpPr/>
          <p:nvPr/>
        </p:nvGrpSpPr>
        <p:grpSpPr>
          <a:xfrm>
            <a:off x="1915579" y="5444147"/>
            <a:ext cx="1242649" cy="561726"/>
            <a:chOff x="1918918" y="1829911"/>
            <a:chExt cx="1242649" cy="561726"/>
          </a:xfrm>
        </p:grpSpPr>
        <p:pic>
          <p:nvPicPr>
            <p:cNvPr id="33" name="Graphic 32" descr="Laptop">
              <a:extLst>
                <a:ext uri="{FF2B5EF4-FFF2-40B4-BE49-F238E27FC236}">
                  <a16:creationId xmlns:a16="http://schemas.microsoft.com/office/drawing/2014/main" id="{60989BB0-4FAD-F4D6-939A-B54235806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13501" y="1829911"/>
              <a:ext cx="437452" cy="456245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2122D3E-F868-0FC6-0D31-1C658EA1D617}"/>
                </a:ext>
              </a:extLst>
            </p:cNvPr>
            <p:cNvSpPr txBox="1"/>
            <p:nvPr/>
          </p:nvSpPr>
          <p:spPr>
            <a:xfrm>
              <a:off x="1918918" y="2143428"/>
              <a:ext cx="124264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Athlete-facing</a:t>
              </a:r>
              <a:r>
                <a:rPr lang="fr-CA" sz="1013" dirty="0"/>
                <a:t> </a:t>
              </a:r>
              <a:r>
                <a:rPr lang="fr-CA" sz="1013" dirty="0" err="1"/>
                <a:t>Clock</a:t>
              </a:r>
              <a:endParaRPr lang="fr-CA" sz="1013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D93AE7D-184C-E71A-8C1F-3B7575DA9E1A}"/>
              </a:ext>
            </a:extLst>
          </p:cNvPr>
          <p:cNvGrpSpPr/>
          <p:nvPr/>
        </p:nvGrpSpPr>
        <p:grpSpPr>
          <a:xfrm>
            <a:off x="2310162" y="6326011"/>
            <a:ext cx="437452" cy="586249"/>
            <a:chOff x="2313501" y="2966382"/>
            <a:chExt cx="437452" cy="586249"/>
          </a:xfrm>
        </p:grpSpPr>
        <p:pic>
          <p:nvPicPr>
            <p:cNvPr id="37" name="Graphic 36" descr="Laptop">
              <a:extLst>
                <a:ext uri="{FF2B5EF4-FFF2-40B4-BE49-F238E27FC236}">
                  <a16:creationId xmlns:a16="http://schemas.microsoft.com/office/drawing/2014/main" id="{DD2EC702-0E0D-A7E2-260A-4A21D9E86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13501" y="2966382"/>
              <a:ext cx="437452" cy="456245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5EA7573-42AF-632A-1F9B-BB771686DF7A}"/>
                </a:ext>
              </a:extLst>
            </p:cNvPr>
            <p:cNvSpPr txBox="1"/>
            <p:nvPr/>
          </p:nvSpPr>
          <p:spPr>
            <a:xfrm>
              <a:off x="2332493" y="3304422"/>
              <a:ext cx="399468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13" dirty="0"/>
                <a:t>Jury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3A51BED-8851-2016-772B-A8C14D945927}"/>
              </a:ext>
            </a:extLst>
          </p:cNvPr>
          <p:cNvGrpSpPr/>
          <p:nvPr/>
        </p:nvGrpSpPr>
        <p:grpSpPr>
          <a:xfrm>
            <a:off x="202878" y="5436096"/>
            <a:ext cx="232013" cy="118656"/>
            <a:chOff x="921224" y="2236645"/>
            <a:chExt cx="934872" cy="46652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2880D89-BCAE-BB22-8947-3F98D2BBFCAE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41" name="Graphic 40" descr="Close with solid fill">
              <a:extLst>
                <a:ext uri="{FF2B5EF4-FFF2-40B4-BE49-F238E27FC236}">
                  <a16:creationId xmlns:a16="http://schemas.microsoft.com/office/drawing/2014/main" id="{2E0581E5-11DD-FF86-CB01-230CEC97D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3" name="Graphic 42" descr="Checkmark with solid fill">
              <a:extLst>
                <a:ext uri="{FF2B5EF4-FFF2-40B4-BE49-F238E27FC236}">
                  <a16:creationId xmlns:a16="http://schemas.microsoft.com/office/drawing/2014/main" id="{F96231BE-331E-7FCB-C649-D3A50C453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FFD5B01-1DA1-B402-25C1-E4341F246CB2}"/>
              </a:ext>
            </a:extLst>
          </p:cNvPr>
          <p:cNvGrpSpPr/>
          <p:nvPr/>
        </p:nvGrpSpPr>
        <p:grpSpPr>
          <a:xfrm>
            <a:off x="202878" y="5588496"/>
            <a:ext cx="232013" cy="118656"/>
            <a:chOff x="921224" y="2236645"/>
            <a:chExt cx="934872" cy="46652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0527A84-F670-BC74-CE8D-B1627BCDF629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49" name="Graphic 48" descr="Close with solid fill">
              <a:extLst>
                <a:ext uri="{FF2B5EF4-FFF2-40B4-BE49-F238E27FC236}">
                  <a16:creationId xmlns:a16="http://schemas.microsoft.com/office/drawing/2014/main" id="{0BA7544A-F7C4-3B04-EDE2-7BE058F7D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59" name="Graphic 58" descr="Checkmark with solid fill">
              <a:extLst>
                <a:ext uri="{FF2B5EF4-FFF2-40B4-BE49-F238E27FC236}">
                  <a16:creationId xmlns:a16="http://schemas.microsoft.com/office/drawing/2014/main" id="{AB917D3B-D539-BE95-61E2-D2391D48B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B6779F-B047-F2C7-D5B4-2257D1B03129}"/>
              </a:ext>
            </a:extLst>
          </p:cNvPr>
          <p:cNvGrpSpPr/>
          <p:nvPr/>
        </p:nvGrpSpPr>
        <p:grpSpPr>
          <a:xfrm>
            <a:off x="202878" y="5740896"/>
            <a:ext cx="232013" cy="118656"/>
            <a:chOff x="921224" y="2236645"/>
            <a:chExt cx="934872" cy="46652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D1EE220-0F1B-32A8-0A18-710E13AC5845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64" name="Graphic 63" descr="Close with solid fill">
              <a:extLst>
                <a:ext uri="{FF2B5EF4-FFF2-40B4-BE49-F238E27FC236}">
                  <a16:creationId xmlns:a16="http://schemas.microsoft.com/office/drawing/2014/main" id="{657A54FB-774C-7BBD-21C6-82E1F3CC9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66" name="Graphic 65" descr="Checkmark with solid fill">
              <a:extLst>
                <a:ext uri="{FF2B5EF4-FFF2-40B4-BE49-F238E27FC236}">
                  <a16:creationId xmlns:a16="http://schemas.microsoft.com/office/drawing/2014/main" id="{F5EAF315-7242-7977-B3E5-E7D7B9BBA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B01ABB94-7D59-6C76-ED0C-A06FEAEB84BC}"/>
              </a:ext>
            </a:extLst>
          </p:cNvPr>
          <p:cNvSpPr/>
          <p:nvPr/>
        </p:nvSpPr>
        <p:spPr>
          <a:xfrm>
            <a:off x="701161" y="5575796"/>
            <a:ext cx="152613" cy="183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64093F5-74BD-B412-E254-054B383060BD}"/>
              </a:ext>
            </a:extLst>
          </p:cNvPr>
          <p:cNvSpPr/>
          <p:nvPr/>
        </p:nvSpPr>
        <p:spPr>
          <a:xfrm>
            <a:off x="606883" y="6441585"/>
            <a:ext cx="341168" cy="2201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C175B7D-8A6A-D6EF-8D55-9D432F265B05}"/>
              </a:ext>
            </a:extLst>
          </p:cNvPr>
          <p:cNvGrpSpPr/>
          <p:nvPr/>
        </p:nvGrpSpPr>
        <p:grpSpPr>
          <a:xfrm>
            <a:off x="188640" y="6324745"/>
            <a:ext cx="232013" cy="118656"/>
            <a:chOff x="921224" y="2236645"/>
            <a:chExt cx="934872" cy="46652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D61530B-E4ED-53C2-99D6-D2ED02C3D965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83" name="Graphic 82" descr="Close with solid fill">
              <a:extLst>
                <a:ext uri="{FF2B5EF4-FFF2-40B4-BE49-F238E27FC236}">
                  <a16:creationId xmlns:a16="http://schemas.microsoft.com/office/drawing/2014/main" id="{6855F498-A496-3E9C-57EB-D243CBD7E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84" name="Graphic 83" descr="Checkmark with solid fill">
              <a:extLst>
                <a:ext uri="{FF2B5EF4-FFF2-40B4-BE49-F238E27FC236}">
                  <a16:creationId xmlns:a16="http://schemas.microsoft.com/office/drawing/2014/main" id="{3539A9B4-C18A-BEEB-C5DA-AD62C8236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74E3815-2AEB-1782-80FD-12D759EE6739}"/>
              </a:ext>
            </a:extLst>
          </p:cNvPr>
          <p:cNvGrpSpPr/>
          <p:nvPr/>
        </p:nvGrpSpPr>
        <p:grpSpPr>
          <a:xfrm>
            <a:off x="188640" y="6477145"/>
            <a:ext cx="232013" cy="118656"/>
            <a:chOff x="921224" y="2236645"/>
            <a:chExt cx="934872" cy="46652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6536105-0F3C-146D-43A5-939252CF5ED4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88" name="Graphic 87" descr="Close with solid fill">
              <a:extLst>
                <a:ext uri="{FF2B5EF4-FFF2-40B4-BE49-F238E27FC236}">
                  <a16:creationId xmlns:a16="http://schemas.microsoft.com/office/drawing/2014/main" id="{F0794878-91DB-5808-CD58-DEE430AB8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90" name="Graphic 89" descr="Checkmark with solid fill">
              <a:extLst>
                <a:ext uri="{FF2B5EF4-FFF2-40B4-BE49-F238E27FC236}">
                  <a16:creationId xmlns:a16="http://schemas.microsoft.com/office/drawing/2014/main" id="{60D40E79-3367-A612-B018-90A174001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4033340-3083-6593-C09B-53F80A5F22D4}"/>
              </a:ext>
            </a:extLst>
          </p:cNvPr>
          <p:cNvGrpSpPr/>
          <p:nvPr/>
        </p:nvGrpSpPr>
        <p:grpSpPr>
          <a:xfrm>
            <a:off x="188640" y="6629545"/>
            <a:ext cx="232013" cy="118656"/>
            <a:chOff x="921224" y="2236645"/>
            <a:chExt cx="934872" cy="466520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B4D49C8-0F1B-7F5E-F517-AD1E64346939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94" name="Graphic 93" descr="Close with solid fill">
              <a:extLst>
                <a:ext uri="{FF2B5EF4-FFF2-40B4-BE49-F238E27FC236}">
                  <a16:creationId xmlns:a16="http://schemas.microsoft.com/office/drawing/2014/main" id="{1315EC51-5AE9-C7B9-4609-9D87B876B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95" name="Graphic 94" descr="Checkmark with solid fill">
              <a:extLst>
                <a:ext uri="{FF2B5EF4-FFF2-40B4-BE49-F238E27FC236}">
                  <a16:creationId xmlns:a16="http://schemas.microsoft.com/office/drawing/2014/main" id="{C0A5351E-050D-D927-E711-B1F6C91D2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58712986-61E6-D1E4-AA4B-3A4E63A2B7BC}"/>
              </a:ext>
            </a:extLst>
          </p:cNvPr>
          <p:cNvSpPr txBox="1"/>
          <p:nvPr/>
        </p:nvSpPr>
        <p:spPr>
          <a:xfrm>
            <a:off x="541597" y="6666617"/>
            <a:ext cx="469686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Jury</a:t>
            </a:r>
            <a:br>
              <a:rPr lang="en-CA" sz="1013" dirty="0"/>
            </a:br>
            <a:r>
              <a:rPr lang="en-CA" sz="1013" dirty="0"/>
              <a:t>Box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DEEF650-B991-805A-7EA0-0AC5725C4F6E}"/>
              </a:ext>
            </a:extLst>
          </p:cNvPr>
          <p:cNvSpPr txBox="1"/>
          <p:nvPr/>
        </p:nvSpPr>
        <p:spPr>
          <a:xfrm>
            <a:off x="468462" y="5765396"/>
            <a:ext cx="615956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Referee</a:t>
            </a:r>
            <a:br>
              <a:rPr lang="en-CA" sz="1013" dirty="0"/>
            </a:br>
            <a:r>
              <a:rPr lang="en-CA" sz="1013" dirty="0"/>
              <a:t>Box +</a:t>
            </a:r>
            <a:br>
              <a:rPr lang="en-CA" sz="1013" dirty="0"/>
            </a:br>
            <a:r>
              <a:rPr lang="en-CA" sz="1013" dirty="0"/>
              <a:t>Down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E148E17F-B482-93E0-1073-E05BF404AF18}"/>
              </a:ext>
            </a:extLst>
          </p:cNvPr>
          <p:cNvCxnSpPr>
            <a:cxnSpLocks/>
            <a:stCxn id="149" idx="3"/>
            <a:endCxn id="5" idx="1"/>
          </p:cNvCxnSpPr>
          <p:nvPr/>
        </p:nvCxnSpPr>
        <p:spPr>
          <a:xfrm>
            <a:off x="1023476" y="1415412"/>
            <a:ext cx="1286686" cy="3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0098F1C-2A6F-D92F-67D4-5812817F3CED}"/>
              </a:ext>
            </a:extLst>
          </p:cNvPr>
          <p:cNvCxnSpPr>
            <a:stCxn id="33" idx="1"/>
            <a:endCxn id="68" idx="3"/>
          </p:cNvCxnSpPr>
          <p:nvPr/>
        </p:nvCxnSpPr>
        <p:spPr>
          <a:xfrm flipH="1" flipV="1">
            <a:off x="853774" y="5667702"/>
            <a:ext cx="1456388" cy="4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763E698-3394-C02C-2CC3-81848831EF86}"/>
              </a:ext>
            </a:extLst>
          </p:cNvPr>
          <p:cNvCxnSpPr>
            <a:cxnSpLocks/>
            <a:stCxn id="37" idx="1"/>
            <a:endCxn id="70" idx="3"/>
          </p:cNvCxnSpPr>
          <p:nvPr/>
        </p:nvCxnSpPr>
        <p:spPr>
          <a:xfrm flipH="1" flipV="1">
            <a:off x="948051" y="6551670"/>
            <a:ext cx="1362111" cy="2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D1148AA-E7A4-1BDE-C45F-6F767FC35034}"/>
              </a:ext>
            </a:extLst>
          </p:cNvPr>
          <p:cNvSpPr txBox="1"/>
          <p:nvPr/>
        </p:nvSpPr>
        <p:spPr>
          <a:xfrm>
            <a:off x="1898898" y="1240180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174CA35-6550-B037-06E7-8C95437DB743}"/>
              </a:ext>
            </a:extLst>
          </p:cNvPr>
          <p:cNvSpPr txBox="1"/>
          <p:nvPr/>
        </p:nvSpPr>
        <p:spPr>
          <a:xfrm>
            <a:off x="1920749" y="5505833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7A5512B-503E-7E44-0E06-4C4B6793C12C}"/>
              </a:ext>
            </a:extLst>
          </p:cNvPr>
          <p:cNvSpPr txBox="1"/>
          <p:nvPr/>
        </p:nvSpPr>
        <p:spPr>
          <a:xfrm>
            <a:off x="1920749" y="638696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26B5553-5FA5-095A-3A61-6EACB586B598}"/>
              </a:ext>
            </a:extLst>
          </p:cNvPr>
          <p:cNvCxnSpPr>
            <a:cxnSpLocks/>
          </p:cNvCxnSpPr>
          <p:nvPr/>
        </p:nvCxnSpPr>
        <p:spPr>
          <a:xfrm>
            <a:off x="3290490" y="1415412"/>
            <a:ext cx="0" cy="5170647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C331BEC-DC9C-C153-4975-43FF4E294F25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2747614" y="1415747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A83E6BD-01DF-A4B8-7E2F-913F3DC90F39}"/>
              </a:ext>
            </a:extLst>
          </p:cNvPr>
          <p:cNvCxnSpPr>
            <a:cxnSpLocks/>
          </p:cNvCxnSpPr>
          <p:nvPr/>
        </p:nvCxnSpPr>
        <p:spPr>
          <a:xfrm flipH="1">
            <a:off x="2747614" y="5680142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2514CE2-7572-B8B8-4376-0A9EF78D72E7}"/>
              </a:ext>
            </a:extLst>
          </p:cNvPr>
          <p:cNvCxnSpPr>
            <a:cxnSpLocks/>
          </p:cNvCxnSpPr>
          <p:nvPr/>
        </p:nvCxnSpPr>
        <p:spPr>
          <a:xfrm flipH="1">
            <a:off x="2747614" y="6564351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D831758-00F1-18EC-AAEE-FE8DF392B751}"/>
              </a:ext>
            </a:extLst>
          </p:cNvPr>
          <p:cNvCxnSpPr>
            <a:cxnSpLocks/>
          </p:cNvCxnSpPr>
          <p:nvPr/>
        </p:nvCxnSpPr>
        <p:spPr>
          <a:xfrm flipH="1">
            <a:off x="2747614" y="3507396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7F090A4-9BB0-9025-1D13-A44D87C556C6}"/>
              </a:ext>
            </a:extLst>
          </p:cNvPr>
          <p:cNvSpPr txBox="1"/>
          <p:nvPr/>
        </p:nvSpPr>
        <p:spPr>
          <a:xfrm>
            <a:off x="372953" y="1456204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Timekeeper</a:t>
            </a:r>
            <a:br>
              <a:rPr lang="en-CA" sz="1013" dirty="0"/>
            </a:br>
            <a:r>
              <a:rPr lang="en-CA" sz="1013" dirty="0"/>
              <a:t>Box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EDC3E41-B81B-2AFE-6B2F-A7DF1B7E91F3}"/>
              </a:ext>
            </a:extLst>
          </p:cNvPr>
          <p:cNvSpPr txBox="1"/>
          <p:nvPr/>
        </p:nvSpPr>
        <p:spPr>
          <a:xfrm>
            <a:off x="1130250" y="2951820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Main Scoreboard</a:t>
            </a:r>
          </a:p>
        </p:txBody>
      </p:sp>
      <p:pic>
        <p:nvPicPr>
          <p:cNvPr id="116" name="Graphic 115" descr="Monitor with solid fill">
            <a:extLst>
              <a:ext uri="{FF2B5EF4-FFF2-40B4-BE49-F238E27FC236}">
                <a16:creationId xmlns:a16="http://schemas.microsoft.com/office/drawing/2014/main" id="{E08B0083-0863-52CA-C514-C910FA6C976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82278" y="2555776"/>
            <a:ext cx="463422" cy="463422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958E0276-06E3-A088-7C19-14247A2D4BCF}"/>
              </a:ext>
            </a:extLst>
          </p:cNvPr>
          <p:cNvSpPr txBox="1"/>
          <p:nvPr/>
        </p:nvSpPr>
        <p:spPr>
          <a:xfrm>
            <a:off x="1130250" y="2208871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Main</a:t>
            </a:r>
            <a:br>
              <a:rPr lang="en-CA" sz="1013" dirty="0"/>
            </a:br>
            <a:r>
              <a:rPr lang="en-CA" sz="1013" dirty="0"/>
              <a:t>Attempt</a:t>
            </a:r>
            <a:br>
              <a:rPr lang="en-CA" sz="1013" dirty="0"/>
            </a:br>
            <a:r>
              <a:rPr lang="en-CA" sz="1013" dirty="0"/>
              <a:t>Board</a:t>
            </a:r>
          </a:p>
        </p:txBody>
      </p:sp>
      <p:pic>
        <p:nvPicPr>
          <p:cNvPr id="118" name="Graphic 117" descr="Monitor with solid fill">
            <a:extLst>
              <a:ext uri="{FF2B5EF4-FFF2-40B4-BE49-F238E27FC236}">
                <a16:creationId xmlns:a16="http://schemas.microsoft.com/office/drawing/2014/main" id="{4B06E6E5-AEE3-BD72-8B7F-711127A5C42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82278" y="1835696"/>
            <a:ext cx="463422" cy="463422"/>
          </a:xfrm>
          <a:prstGeom prst="rect">
            <a:avLst/>
          </a:prstGeom>
        </p:spPr>
      </p:pic>
      <p:pic>
        <p:nvPicPr>
          <p:cNvPr id="120" name="Picture 2" descr="Cheapest Computer Chip Raspberry Pi!">
            <a:extLst>
              <a:ext uri="{FF2B5EF4-FFF2-40B4-BE49-F238E27FC236}">
                <a16:creationId xmlns:a16="http://schemas.microsoft.com/office/drawing/2014/main" id="{7683B119-850F-0CB8-CDE6-35B15E118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35136" y="1956843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B88FB40-73FE-015D-6A86-3DEDDA30CA2E}"/>
              </a:ext>
            </a:extLst>
          </p:cNvPr>
          <p:cNvCxnSpPr>
            <a:cxnSpLocks/>
          </p:cNvCxnSpPr>
          <p:nvPr/>
        </p:nvCxnSpPr>
        <p:spPr>
          <a:xfrm flipH="1">
            <a:off x="2750430" y="206485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7FA537B-24CA-80B3-A4D3-7E42F1DB94B0}"/>
              </a:ext>
            </a:extLst>
          </p:cNvPr>
          <p:cNvCxnSpPr/>
          <p:nvPr/>
        </p:nvCxnSpPr>
        <p:spPr>
          <a:xfrm flipH="1">
            <a:off x="1886334" y="2060402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6F712A39-52E7-983C-2846-A8DB4A5D7FF5}"/>
              </a:ext>
            </a:extLst>
          </p:cNvPr>
          <p:cNvSpPr txBox="1"/>
          <p:nvPr/>
        </p:nvSpPr>
        <p:spPr>
          <a:xfrm>
            <a:off x="1928384" y="1916770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7BC0B62-F0FA-52C8-0685-73E495C2B026}"/>
              </a:ext>
            </a:extLst>
          </p:cNvPr>
          <p:cNvSpPr txBox="1"/>
          <p:nvPr/>
        </p:nvSpPr>
        <p:spPr>
          <a:xfrm>
            <a:off x="1126983" y="5076056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Warmup Attempt Board</a:t>
            </a:r>
          </a:p>
        </p:txBody>
      </p:sp>
      <p:pic>
        <p:nvPicPr>
          <p:cNvPr id="125" name="Graphic 124" descr="Monitor with solid fill">
            <a:extLst>
              <a:ext uri="{FF2B5EF4-FFF2-40B4-BE49-F238E27FC236}">
                <a16:creationId xmlns:a16="http://schemas.microsoft.com/office/drawing/2014/main" id="{D1F47481-B6F4-2E36-A36A-34DAF2028B5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86908" y="4745270"/>
            <a:ext cx="463422" cy="463422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C510531A-595A-D242-81B2-90FD764EB6CA}"/>
              </a:ext>
            </a:extLst>
          </p:cNvPr>
          <p:cNvSpPr txBox="1"/>
          <p:nvPr/>
        </p:nvSpPr>
        <p:spPr>
          <a:xfrm>
            <a:off x="1130250" y="4499992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Warmup Scoreboard</a:t>
            </a:r>
          </a:p>
        </p:txBody>
      </p:sp>
      <p:pic>
        <p:nvPicPr>
          <p:cNvPr id="133" name="Graphic 132" descr="Monitor with solid fill">
            <a:extLst>
              <a:ext uri="{FF2B5EF4-FFF2-40B4-BE49-F238E27FC236}">
                <a16:creationId xmlns:a16="http://schemas.microsoft.com/office/drawing/2014/main" id="{ABF6801C-99C4-99BA-646B-939EE0034F0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82278" y="4067944"/>
            <a:ext cx="463422" cy="463422"/>
          </a:xfrm>
          <a:prstGeom prst="rect">
            <a:avLst/>
          </a:prstGeom>
        </p:spPr>
      </p:pic>
      <p:pic>
        <p:nvPicPr>
          <p:cNvPr id="134" name="Picture 2" descr="Cheapest Computer Chip Raspberry Pi!">
            <a:extLst>
              <a:ext uri="{FF2B5EF4-FFF2-40B4-BE49-F238E27FC236}">
                <a16:creationId xmlns:a16="http://schemas.microsoft.com/office/drawing/2014/main" id="{7B8BF05C-510E-9F66-51E4-8199813EA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35136" y="4189091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3260AEC0-A0B8-5813-B54F-F8AF3459A72A}"/>
              </a:ext>
            </a:extLst>
          </p:cNvPr>
          <p:cNvCxnSpPr>
            <a:cxnSpLocks/>
          </p:cNvCxnSpPr>
          <p:nvPr/>
        </p:nvCxnSpPr>
        <p:spPr>
          <a:xfrm flipH="1">
            <a:off x="2750430" y="4345871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C2F883C-D31C-6C9A-8E58-0E12C37ED2CE}"/>
              </a:ext>
            </a:extLst>
          </p:cNvPr>
          <p:cNvCxnSpPr/>
          <p:nvPr/>
        </p:nvCxnSpPr>
        <p:spPr>
          <a:xfrm flipH="1">
            <a:off x="1886334" y="4292650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F1998FB4-2951-856E-801A-373FDA424044}"/>
              </a:ext>
            </a:extLst>
          </p:cNvPr>
          <p:cNvSpPr txBox="1"/>
          <p:nvPr/>
        </p:nvSpPr>
        <p:spPr>
          <a:xfrm>
            <a:off x="1928384" y="4149018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6B3A8B6-4556-1320-0927-497D4B90295C}"/>
              </a:ext>
            </a:extLst>
          </p:cNvPr>
          <p:cNvSpPr txBox="1"/>
          <p:nvPr/>
        </p:nvSpPr>
        <p:spPr>
          <a:xfrm>
            <a:off x="2068593" y="2167237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Main</a:t>
            </a:r>
            <a:br>
              <a:rPr lang="en-CA" sz="1013" dirty="0"/>
            </a:br>
            <a:r>
              <a:rPr lang="en-CA" sz="1013" dirty="0"/>
              <a:t>Room Displays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381290C-DD90-8436-7262-F8924B8BA87D}"/>
              </a:ext>
            </a:extLst>
          </p:cNvPr>
          <p:cNvSpPr txBox="1"/>
          <p:nvPr/>
        </p:nvSpPr>
        <p:spPr>
          <a:xfrm>
            <a:off x="2068593" y="4399485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Warmup</a:t>
            </a:r>
            <a:br>
              <a:rPr lang="en-CA" sz="1013" dirty="0"/>
            </a:br>
            <a:r>
              <a:rPr lang="en-CA" sz="1013" dirty="0"/>
              <a:t>Room Displays</a:t>
            </a:r>
          </a:p>
        </p:txBody>
      </p:sp>
      <p:pic>
        <p:nvPicPr>
          <p:cNvPr id="142" name="Graphic 141" descr="Monitor with solid fill">
            <a:extLst>
              <a:ext uri="{FF2B5EF4-FFF2-40B4-BE49-F238E27FC236}">
                <a16:creationId xmlns:a16="http://schemas.microsoft.com/office/drawing/2014/main" id="{286E2D02-61FD-AA6D-CAA1-77AA3FB908A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50364" y="3316490"/>
            <a:ext cx="463422" cy="463422"/>
          </a:xfrm>
          <a:prstGeom prst="rect">
            <a:avLst/>
          </a:prstGeom>
        </p:spPr>
      </p:pic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124C67C-9C45-5461-378B-8EB6D021BBE0}"/>
              </a:ext>
            </a:extLst>
          </p:cNvPr>
          <p:cNvCxnSpPr>
            <a:endCxn id="142" idx="3"/>
          </p:cNvCxnSpPr>
          <p:nvPr/>
        </p:nvCxnSpPr>
        <p:spPr>
          <a:xfrm flipH="1">
            <a:off x="1813786" y="3544613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771D3199-4923-3C46-2E1C-CC2DC2000C52}"/>
              </a:ext>
            </a:extLst>
          </p:cNvPr>
          <p:cNvSpPr txBox="1"/>
          <p:nvPr/>
        </p:nvSpPr>
        <p:spPr>
          <a:xfrm>
            <a:off x="1099752" y="3714289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Marshal Scoreboard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D5A23F5-CDC3-17BE-1D11-64C0E5D9701E}"/>
              </a:ext>
            </a:extLst>
          </p:cNvPr>
          <p:cNvGrpSpPr/>
          <p:nvPr/>
        </p:nvGrpSpPr>
        <p:grpSpPr>
          <a:xfrm>
            <a:off x="604098" y="1299996"/>
            <a:ext cx="419378" cy="230832"/>
            <a:chOff x="845114" y="1340644"/>
            <a:chExt cx="419378" cy="230832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361299C-6F25-BC58-8AF1-438950AAD366}"/>
                </a:ext>
              </a:extLst>
            </p:cNvPr>
            <p:cNvSpPr/>
            <p:nvPr/>
          </p:nvSpPr>
          <p:spPr>
            <a:xfrm>
              <a:off x="924097" y="1400137"/>
              <a:ext cx="232013" cy="1160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83486B6A-B32D-A1D5-F130-B196C55FD68F}"/>
                </a:ext>
              </a:extLst>
            </p:cNvPr>
            <p:cNvSpPr txBox="1"/>
            <p:nvPr/>
          </p:nvSpPr>
          <p:spPr>
            <a:xfrm>
              <a:off x="845114" y="1340644"/>
              <a:ext cx="4193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Webdings" panose="05030102010509060703" pitchFamily="18" charset="2"/>
                </a:rPr>
                <a:t>4</a:t>
              </a:r>
              <a:r>
                <a:rPr lang="en-CA" sz="900" dirty="0">
                  <a:solidFill>
                    <a:srgbClr val="FF0000"/>
                  </a:solidFill>
                  <a:latin typeface="Webdings" panose="05030102010509060703" pitchFamily="18" charset="2"/>
                </a:rPr>
                <a:t>&lt;</a:t>
              </a:r>
              <a:endParaRPr lang="en-CA" sz="9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F6D06D9C-20BF-C9EE-69BD-ACDC345025E0}"/>
              </a:ext>
            </a:extLst>
          </p:cNvPr>
          <p:cNvSpPr txBox="1"/>
          <p:nvPr/>
        </p:nvSpPr>
        <p:spPr>
          <a:xfrm>
            <a:off x="1927844" y="3395179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ACDDF1A9-93AD-E5E5-5561-8529C0038092}"/>
              </a:ext>
            </a:extLst>
          </p:cNvPr>
          <p:cNvCxnSpPr>
            <a:cxnSpLocks/>
            <a:stCxn id="140" idx="2"/>
          </p:cNvCxnSpPr>
          <p:nvPr/>
        </p:nvCxnSpPr>
        <p:spPr>
          <a:xfrm rot="5400000">
            <a:off x="2113262" y="4558714"/>
            <a:ext cx="157463" cy="692572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A53D1133-8E04-3DAC-1BD6-79FC748C511F}"/>
              </a:ext>
            </a:extLst>
          </p:cNvPr>
          <p:cNvSpPr txBox="1"/>
          <p:nvPr/>
        </p:nvSpPr>
        <p:spPr>
          <a:xfrm>
            <a:off x="1986531" y="4826192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FD692791-9BAA-0629-990E-0420F4754C5E}"/>
              </a:ext>
            </a:extLst>
          </p:cNvPr>
          <p:cNvCxnSpPr>
            <a:cxnSpLocks/>
            <a:stCxn id="139" idx="2"/>
          </p:cNvCxnSpPr>
          <p:nvPr/>
        </p:nvCxnSpPr>
        <p:spPr>
          <a:xfrm rot="5400000">
            <a:off x="2082327" y="2367537"/>
            <a:ext cx="229469" cy="682437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8D9B44E5-A28C-E88C-51DD-EF1180D93128}"/>
              </a:ext>
            </a:extLst>
          </p:cNvPr>
          <p:cNvSpPr txBox="1"/>
          <p:nvPr/>
        </p:nvSpPr>
        <p:spPr>
          <a:xfrm>
            <a:off x="1765035" y="2665952"/>
            <a:ext cx="888385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Fiber  30m HDMI</a:t>
            </a:r>
          </a:p>
        </p:txBody>
      </p:sp>
      <p:pic>
        <p:nvPicPr>
          <p:cNvPr id="25" name="Graphic 24" descr="Laptop">
            <a:extLst>
              <a:ext uri="{FF2B5EF4-FFF2-40B4-BE49-F238E27FC236}">
                <a16:creationId xmlns:a16="http://schemas.microsoft.com/office/drawing/2014/main" id="{CB14DB31-0BED-2740-8C19-64A7F2CA65E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182582" y="6811091"/>
            <a:ext cx="514350" cy="5143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3E1B1A5-C001-78BF-8300-C2641FA98D18}"/>
              </a:ext>
            </a:extLst>
          </p:cNvPr>
          <p:cNvSpPr txBox="1"/>
          <p:nvPr/>
        </p:nvSpPr>
        <p:spPr>
          <a:xfrm>
            <a:off x="4051173" y="7211738"/>
            <a:ext cx="817853" cy="351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CA" sz="1013" dirty="0">
                <a:solidFill>
                  <a:schemeClr val="accent1"/>
                </a:solidFill>
              </a:rPr>
              <a:t>OBS</a:t>
            </a:r>
            <a:br>
              <a:rPr lang="en-CA" sz="1013" dirty="0">
                <a:solidFill>
                  <a:schemeClr val="accent1"/>
                </a:solidFill>
              </a:rPr>
            </a:br>
            <a:r>
              <a:rPr lang="en-CA" sz="1013" dirty="0">
                <a:solidFill>
                  <a:schemeClr val="accent1"/>
                </a:solidFill>
              </a:rPr>
              <a:t>Streaming 1</a:t>
            </a:r>
          </a:p>
        </p:txBody>
      </p:sp>
      <p:pic>
        <p:nvPicPr>
          <p:cNvPr id="27" name="Graphic 26" descr="Laptop">
            <a:extLst>
              <a:ext uri="{FF2B5EF4-FFF2-40B4-BE49-F238E27FC236}">
                <a16:creationId xmlns:a16="http://schemas.microsoft.com/office/drawing/2014/main" id="{8C83BBBA-45C9-FBE8-C231-401EDA426C9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06357" y="4211127"/>
            <a:ext cx="514350" cy="51435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EAF506-7570-F80B-DEDA-8D0C356E1E71}"/>
              </a:ext>
            </a:extLst>
          </p:cNvPr>
          <p:cNvCxnSpPr>
            <a:cxnSpLocks/>
            <a:endCxn id="30" idx="31"/>
          </p:cNvCxnSpPr>
          <p:nvPr/>
        </p:nvCxnSpPr>
        <p:spPr>
          <a:xfrm flipH="1">
            <a:off x="4448525" y="4795399"/>
            <a:ext cx="1696" cy="200744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aphic 8">
            <a:extLst>
              <a:ext uri="{FF2B5EF4-FFF2-40B4-BE49-F238E27FC236}">
                <a16:creationId xmlns:a16="http://schemas.microsoft.com/office/drawing/2014/main" id="{EDCF2282-1366-3077-8C8D-4809C7D3E7C3}"/>
              </a:ext>
            </a:extLst>
          </p:cNvPr>
          <p:cNvGrpSpPr/>
          <p:nvPr/>
        </p:nvGrpSpPr>
        <p:grpSpPr>
          <a:xfrm>
            <a:off x="4223135" y="4996085"/>
            <a:ext cx="451353" cy="451799"/>
            <a:chOff x="5645210" y="6890915"/>
            <a:chExt cx="451353" cy="451799"/>
          </a:xfrm>
          <a:solidFill>
            <a:srgbClr val="000000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861E98C-3460-2D1C-48A3-16BE868BA464}"/>
                </a:ext>
              </a:extLst>
            </p:cNvPr>
            <p:cNvSpPr/>
            <p:nvPr/>
          </p:nvSpPr>
          <p:spPr>
            <a:xfrm>
              <a:off x="5645210" y="6890915"/>
              <a:ext cx="451353" cy="451799"/>
            </a:xfrm>
            <a:custGeom>
              <a:avLst/>
              <a:gdLst>
                <a:gd name="connsiteX0" fmla="*/ 101980 w 451353"/>
                <a:gd name="connsiteY0" fmla="*/ 1780 h 451799"/>
                <a:gd name="connsiteX1" fmla="*/ 76150 w 451353"/>
                <a:gd name="connsiteY1" fmla="*/ 21679 h 451799"/>
                <a:gd name="connsiteX2" fmla="*/ 70410 w 451353"/>
                <a:gd name="connsiteY2" fmla="*/ 97255 h 451799"/>
                <a:gd name="connsiteX3" fmla="*/ 70410 w 451353"/>
                <a:gd name="connsiteY3" fmla="*/ 155612 h 451799"/>
                <a:gd name="connsiteX4" fmla="*/ 54530 w 451353"/>
                <a:gd name="connsiteY4" fmla="*/ 155612 h 451799"/>
                <a:gd name="connsiteX5" fmla="*/ 21429 w 451353"/>
                <a:gd name="connsiteY5" fmla="*/ 161352 h 451799"/>
                <a:gd name="connsiteX6" fmla="*/ 1531 w 451353"/>
                <a:gd name="connsiteY6" fmla="*/ 187182 h 451799"/>
                <a:gd name="connsiteX7" fmla="*/ 0 w 451353"/>
                <a:gd name="connsiteY7" fmla="*/ 264480 h 451799"/>
                <a:gd name="connsiteX8" fmla="*/ 4783 w 451353"/>
                <a:gd name="connsiteY8" fmla="*/ 351536 h 451799"/>
                <a:gd name="connsiteX9" fmla="*/ 22577 w 451353"/>
                <a:gd name="connsiteY9" fmla="*/ 369330 h 451799"/>
                <a:gd name="connsiteX10" fmla="*/ 54338 w 451353"/>
                <a:gd name="connsiteY10" fmla="*/ 374305 h 451799"/>
                <a:gd name="connsiteX11" fmla="*/ 70410 w 451353"/>
                <a:gd name="connsiteY11" fmla="*/ 374305 h 451799"/>
                <a:gd name="connsiteX12" fmla="*/ 70410 w 451353"/>
                <a:gd name="connsiteY12" fmla="*/ 393821 h 451799"/>
                <a:gd name="connsiteX13" fmla="*/ 75194 w 451353"/>
                <a:gd name="connsiteY13" fmla="*/ 428834 h 451799"/>
                <a:gd name="connsiteX14" fmla="*/ 91266 w 451353"/>
                <a:gd name="connsiteY14" fmla="*/ 445672 h 451799"/>
                <a:gd name="connsiteX15" fmla="*/ 225007 w 451353"/>
                <a:gd name="connsiteY15" fmla="*/ 451794 h 451799"/>
                <a:gd name="connsiteX16" fmla="*/ 359514 w 451353"/>
                <a:gd name="connsiteY16" fmla="*/ 446054 h 451799"/>
                <a:gd name="connsiteX17" fmla="*/ 374820 w 451353"/>
                <a:gd name="connsiteY17" fmla="*/ 430939 h 451799"/>
                <a:gd name="connsiteX18" fmla="*/ 380943 w 451353"/>
                <a:gd name="connsiteY18" fmla="*/ 394203 h 451799"/>
                <a:gd name="connsiteX19" fmla="*/ 380943 w 451353"/>
                <a:gd name="connsiteY19" fmla="*/ 374113 h 451799"/>
                <a:gd name="connsiteX20" fmla="*/ 396823 w 451353"/>
                <a:gd name="connsiteY20" fmla="*/ 374113 h 451799"/>
                <a:gd name="connsiteX21" fmla="*/ 429924 w 451353"/>
                <a:gd name="connsiteY21" fmla="*/ 368373 h 451799"/>
                <a:gd name="connsiteX22" fmla="*/ 449823 w 451353"/>
                <a:gd name="connsiteY22" fmla="*/ 342544 h 451799"/>
                <a:gd name="connsiteX23" fmla="*/ 451353 w 451353"/>
                <a:gd name="connsiteY23" fmla="*/ 265245 h 451799"/>
                <a:gd name="connsiteX24" fmla="*/ 446570 w 451353"/>
                <a:gd name="connsiteY24" fmla="*/ 178380 h 451799"/>
                <a:gd name="connsiteX25" fmla="*/ 429541 w 451353"/>
                <a:gd name="connsiteY25" fmla="*/ 160778 h 451799"/>
                <a:gd name="connsiteX26" fmla="*/ 397015 w 451353"/>
                <a:gd name="connsiteY26" fmla="*/ 155229 h 451799"/>
                <a:gd name="connsiteX27" fmla="*/ 380943 w 451353"/>
                <a:gd name="connsiteY27" fmla="*/ 155229 h 451799"/>
                <a:gd name="connsiteX28" fmla="*/ 380943 w 451353"/>
                <a:gd name="connsiteY28" fmla="*/ 96299 h 451799"/>
                <a:gd name="connsiteX29" fmla="*/ 374820 w 451353"/>
                <a:gd name="connsiteY29" fmla="*/ 20722 h 451799"/>
                <a:gd name="connsiteX30" fmla="*/ 357983 w 451353"/>
                <a:gd name="connsiteY30" fmla="*/ 4650 h 451799"/>
                <a:gd name="connsiteX31" fmla="*/ 225390 w 451353"/>
                <a:gd name="connsiteY31" fmla="*/ 58 h 451799"/>
                <a:gd name="connsiteX32" fmla="*/ 101980 w 451353"/>
                <a:gd name="connsiteY32" fmla="*/ 1780 h 451799"/>
                <a:gd name="connsiteX33" fmla="*/ 346120 w 451353"/>
                <a:gd name="connsiteY33" fmla="*/ 30672 h 451799"/>
                <a:gd name="connsiteX34" fmla="*/ 350712 w 451353"/>
                <a:gd name="connsiteY34" fmla="*/ 35455 h 451799"/>
                <a:gd name="connsiteX35" fmla="*/ 352626 w 451353"/>
                <a:gd name="connsiteY35" fmla="*/ 38325 h 451799"/>
                <a:gd name="connsiteX36" fmla="*/ 352626 w 451353"/>
                <a:gd name="connsiteY36" fmla="*/ 96873 h 451799"/>
                <a:gd name="connsiteX37" fmla="*/ 352626 w 451353"/>
                <a:gd name="connsiteY37" fmla="*/ 155420 h 451799"/>
                <a:gd name="connsiteX38" fmla="*/ 225581 w 451353"/>
                <a:gd name="connsiteY38" fmla="*/ 155420 h 451799"/>
                <a:gd name="connsiteX39" fmla="*/ 98536 w 451353"/>
                <a:gd name="connsiteY39" fmla="*/ 155420 h 451799"/>
                <a:gd name="connsiteX40" fmla="*/ 98536 w 451353"/>
                <a:gd name="connsiteY40" fmla="*/ 96873 h 451799"/>
                <a:gd name="connsiteX41" fmla="*/ 98536 w 451353"/>
                <a:gd name="connsiteY41" fmla="*/ 38325 h 451799"/>
                <a:gd name="connsiteX42" fmla="*/ 100641 w 451353"/>
                <a:gd name="connsiteY42" fmla="*/ 35264 h 451799"/>
                <a:gd name="connsiteX43" fmla="*/ 105616 w 451353"/>
                <a:gd name="connsiteY43" fmla="*/ 30289 h 451799"/>
                <a:gd name="connsiteX44" fmla="*/ 108677 w 451353"/>
                <a:gd name="connsiteY44" fmla="*/ 28184 h 451799"/>
                <a:gd name="connsiteX45" fmla="*/ 226346 w 451353"/>
                <a:gd name="connsiteY45" fmla="*/ 28376 h 451799"/>
                <a:gd name="connsiteX46" fmla="*/ 344016 w 451353"/>
                <a:gd name="connsiteY46" fmla="*/ 28567 h 451799"/>
                <a:gd name="connsiteX47" fmla="*/ 346120 w 451353"/>
                <a:gd name="connsiteY47" fmla="*/ 30672 h 451799"/>
                <a:gd name="connsiteX48" fmla="*/ 416148 w 451353"/>
                <a:gd name="connsiteY48" fmla="*/ 185651 h 451799"/>
                <a:gd name="connsiteX49" fmla="*/ 420931 w 451353"/>
                <a:gd name="connsiteY49" fmla="*/ 190243 h 451799"/>
                <a:gd name="connsiteX50" fmla="*/ 422845 w 451353"/>
                <a:gd name="connsiteY50" fmla="*/ 265054 h 451799"/>
                <a:gd name="connsiteX51" fmla="*/ 420931 w 451353"/>
                <a:gd name="connsiteY51" fmla="*/ 339674 h 451799"/>
                <a:gd name="connsiteX52" fmla="*/ 397589 w 451353"/>
                <a:gd name="connsiteY52" fmla="*/ 345987 h 451799"/>
                <a:gd name="connsiteX53" fmla="*/ 380943 w 451353"/>
                <a:gd name="connsiteY53" fmla="*/ 346179 h 451799"/>
                <a:gd name="connsiteX54" fmla="*/ 380943 w 451353"/>
                <a:gd name="connsiteY54" fmla="*/ 332212 h 451799"/>
                <a:gd name="connsiteX55" fmla="*/ 380943 w 451353"/>
                <a:gd name="connsiteY55" fmla="*/ 318244 h 451799"/>
                <a:gd name="connsiteX56" fmla="*/ 384387 w 451353"/>
                <a:gd name="connsiteY56" fmla="*/ 317288 h 451799"/>
                <a:gd name="connsiteX57" fmla="*/ 393762 w 451353"/>
                <a:gd name="connsiteY57" fmla="*/ 308678 h 451799"/>
                <a:gd name="connsiteX58" fmla="*/ 386874 w 451353"/>
                <a:gd name="connsiteY58" fmla="*/ 291458 h 451799"/>
                <a:gd name="connsiteX59" fmla="*/ 225772 w 451353"/>
                <a:gd name="connsiteY59" fmla="*/ 289736 h 451799"/>
                <a:gd name="connsiteX60" fmla="*/ 64670 w 451353"/>
                <a:gd name="connsiteY60" fmla="*/ 291458 h 451799"/>
                <a:gd name="connsiteX61" fmla="*/ 57782 w 451353"/>
                <a:gd name="connsiteY61" fmla="*/ 308678 h 451799"/>
                <a:gd name="connsiteX62" fmla="*/ 67158 w 451353"/>
                <a:gd name="connsiteY62" fmla="*/ 317288 h 451799"/>
                <a:gd name="connsiteX63" fmla="*/ 70602 w 451353"/>
                <a:gd name="connsiteY63" fmla="*/ 318244 h 451799"/>
                <a:gd name="connsiteX64" fmla="*/ 70602 w 451353"/>
                <a:gd name="connsiteY64" fmla="*/ 332212 h 451799"/>
                <a:gd name="connsiteX65" fmla="*/ 70602 w 451353"/>
                <a:gd name="connsiteY65" fmla="*/ 346179 h 451799"/>
                <a:gd name="connsiteX66" fmla="*/ 54338 w 451353"/>
                <a:gd name="connsiteY66" fmla="*/ 346179 h 451799"/>
                <a:gd name="connsiteX67" fmla="*/ 35205 w 451353"/>
                <a:gd name="connsiteY67" fmla="*/ 344074 h 451799"/>
                <a:gd name="connsiteX68" fmla="*/ 30231 w 451353"/>
                <a:gd name="connsiteY68" fmla="*/ 339100 h 451799"/>
                <a:gd name="connsiteX69" fmla="*/ 28126 w 451353"/>
                <a:gd name="connsiteY69" fmla="*/ 336038 h 451799"/>
                <a:gd name="connsiteX70" fmla="*/ 28126 w 451353"/>
                <a:gd name="connsiteY70" fmla="*/ 264863 h 451799"/>
                <a:gd name="connsiteX71" fmla="*/ 28126 w 451353"/>
                <a:gd name="connsiteY71" fmla="*/ 193687 h 451799"/>
                <a:gd name="connsiteX72" fmla="*/ 30231 w 451353"/>
                <a:gd name="connsiteY72" fmla="*/ 190626 h 451799"/>
                <a:gd name="connsiteX73" fmla="*/ 35205 w 451353"/>
                <a:gd name="connsiteY73" fmla="*/ 185651 h 451799"/>
                <a:gd name="connsiteX74" fmla="*/ 38266 w 451353"/>
                <a:gd name="connsiteY74" fmla="*/ 183546 h 451799"/>
                <a:gd name="connsiteX75" fmla="*/ 225581 w 451353"/>
                <a:gd name="connsiteY75" fmla="*/ 183546 h 451799"/>
                <a:gd name="connsiteX76" fmla="*/ 413278 w 451353"/>
                <a:gd name="connsiteY76" fmla="*/ 183546 h 451799"/>
                <a:gd name="connsiteX77" fmla="*/ 416148 w 451353"/>
                <a:gd name="connsiteY77" fmla="*/ 185651 h 451799"/>
                <a:gd name="connsiteX78" fmla="*/ 352434 w 451353"/>
                <a:gd name="connsiteY78" fmla="*/ 366269 h 451799"/>
                <a:gd name="connsiteX79" fmla="*/ 350330 w 451353"/>
                <a:gd name="connsiteY79" fmla="*/ 417163 h 451799"/>
                <a:gd name="connsiteX80" fmla="*/ 346120 w 451353"/>
                <a:gd name="connsiteY80" fmla="*/ 421372 h 451799"/>
                <a:gd name="connsiteX81" fmla="*/ 225581 w 451353"/>
                <a:gd name="connsiteY81" fmla="*/ 423286 h 451799"/>
                <a:gd name="connsiteX82" fmla="*/ 105042 w 451353"/>
                <a:gd name="connsiteY82" fmla="*/ 421372 h 451799"/>
                <a:gd name="connsiteX83" fmla="*/ 100832 w 451353"/>
                <a:gd name="connsiteY83" fmla="*/ 417163 h 451799"/>
                <a:gd name="connsiteX84" fmla="*/ 98728 w 451353"/>
                <a:gd name="connsiteY84" fmla="*/ 366269 h 451799"/>
                <a:gd name="connsiteX85" fmla="*/ 98536 w 451353"/>
                <a:gd name="connsiteY85" fmla="*/ 317862 h 451799"/>
                <a:gd name="connsiteX86" fmla="*/ 225581 w 451353"/>
                <a:gd name="connsiteY86" fmla="*/ 317862 h 451799"/>
                <a:gd name="connsiteX87" fmla="*/ 352626 w 451353"/>
                <a:gd name="connsiteY87" fmla="*/ 317862 h 451799"/>
                <a:gd name="connsiteX88" fmla="*/ 352434 w 451353"/>
                <a:gd name="connsiteY88" fmla="*/ 366269 h 451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451353" h="451799">
                  <a:moveTo>
                    <a:pt x="101980" y="1780"/>
                  </a:moveTo>
                  <a:cubicBezTo>
                    <a:pt x="91266" y="4650"/>
                    <a:pt x="82273" y="11538"/>
                    <a:pt x="76150" y="21679"/>
                  </a:cubicBezTo>
                  <a:cubicBezTo>
                    <a:pt x="70410" y="31246"/>
                    <a:pt x="70410" y="32202"/>
                    <a:pt x="70410" y="97255"/>
                  </a:cubicBezTo>
                  <a:lnTo>
                    <a:pt x="70410" y="155612"/>
                  </a:lnTo>
                  <a:lnTo>
                    <a:pt x="54530" y="155612"/>
                  </a:lnTo>
                  <a:cubicBezTo>
                    <a:pt x="35970" y="155612"/>
                    <a:pt x="29083" y="156760"/>
                    <a:pt x="21429" y="161352"/>
                  </a:cubicBezTo>
                  <a:cubicBezTo>
                    <a:pt x="11289" y="167474"/>
                    <a:pt x="4401" y="176467"/>
                    <a:pt x="1531" y="187182"/>
                  </a:cubicBezTo>
                  <a:cubicBezTo>
                    <a:pt x="191" y="192539"/>
                    <a:pt x="0" y="199810"/>
                    <a:pt x="0" y="264480"/>
                  </a:cubicBezTo>
                  <a:cubicBezTo>
                    <a:pt x="0" y="342161"/>
                    <a:pt x="0" y="341778"/>
                    <a:pt x="4783" y="351536"/>
                  </a:cubicBezTo>
                  <a:cubicBezTo>
                    <a:pt x="7845" y="357467"/>
                    <a:pt x="16646" y="366269"/>
                    <a:pt x="22577" y="369330"/>
                  </a:cubicBezTo>
                  <a:cubicBezTo>
                    <a:pt x="30422" y="373348"/>
                    <a:pt x="36544" y="374305"/>
                    <a:pt x="54338" y="374305"/>
                  </a:cubicBezTo>
                  <a:lnTo>
                    <a:pt x="70410" y="374305"/>
                  </a:lnTo>
                  <a:lnTo>
                    <a:pt x="70410" y="393821"/>
                  </a:lnTo>
                  <a:cubicBezTo>
                    <a:pt x="70410" y="415059"/>
                    <a:pt x="71176" y="420990"/>
                    <a:pt x="75194" y="428834"/>
                  </a:cubicBezTo>
                  <a:cubicBezTo>
                    <a:pt x="78255" y="434766"/>
                    <a:pt x="85143" y="442036"/>
                    <a:pt x="91266" y="445672"/>
                  </a:cubicBezTo>
                  <a:cubicBezTo>
                    <a:pt x="101980" y="452177"/>
                    <a:pt x="94518" y="451794"/>
                    <a:pt x="225007" y="451794"/>
                  </a:cubicBezTo>
                  <a:cubicBezTo>
                    <a:pt x="355113" y="451794"/>
                    <a:pt x="349182" y="452177"/>
                    <a:pt x="359514" y="446054"/>
                  </a:cubicBezTo>
                  <a:cubicBezTo>
                    <a:pt x="366210" y="442036"/>
                    <a:pt x="370994" y="437253"/>
                    <a:pt x="374820" y="430939"/>
                  </a:cubicBezTo>
                  <a:cubicBezTo>
                    <a:pt x="379986" y="422520"/>
                    <a:pt x="380943" y="417163"/>
                    <a:pt x="380943" y="394203"/>
                  </a:cubicBezTo>
                  <a:lnTo>
                    <a:pt x="380943" y="374113"/>
                  </a:lnTo>
                  <a:lnTo>
                    <a:pt x="396823" y="374113"/>
                  </a:lnTo>
                  <a:cubicBezTo>
                    <a:pt x="415383" y="374113"/>
                    <a:pt x="422271" y="372965"/>
                    <a:pt x="429924" y="368373"/>
                  </a:cubicBezTo>
                  <a:cubicBezTo>
                    <a:pt x="440065" y="362251"/>
                    <a:pt x="446953" y="353258"/>
                    <a:pt x="449823" y="342544"/>
                  </a:cubicBezTo>
                  <a:cubicBezTo>
                    <a:pt x="451162" y="337186"/>
                    <a:pt x="451353" y="329916"/>
                    <a:pt x="451353" y="265245"/>
                  </a:cubicBezTo>
                  <a:cubicBezTo>
                    <a:pt x="451353" y="187947"/>
                    <a:pt x="451353" y="187947"/>
                    <a:pt x="446570" y="178380"/>
                  </a:cubicBezTo>
                  <a:cubicBezTo>
                    <a:pt x="443509" y="172066"/>
                    <a:pt x="435473" y="164030"/>
                    <a:pt x="429541" y="160778"/>
                  </a:cubicBezTo>
                  <a:cubicBezTo>
                    <a:pt x="421314" y="156377"/>
                    <a:pt x="415191" y="155229"/>
                    <a:pt x="397015" y="155229"/>
                  </a:cubicBezTo>
                  <a:lnTo>
                    <a:pt x="380943" y="155229"/>
                  </a:lnTo>
                  <a:lnTo>
                    <a:pt x="380943" y="96299"/>
                  </a:lnTo>
                  <a:cubicBezTo>
                    <a:pt x="380943" y="30672"/>
                    <a:pt x="380943" y="30863"/>
                    <a:pt x="374820" y="20722"/>
                  </a:cubicBezTo>
                  <a:cubicBezTo>
                    <a:pt x="371185" y="14600"/>
                    <a:pt x="363914" y="7712"/>
                    <a:pt x="357983" y="4650"/>
                  </a:cubicBezTo>
                  <a:cubicBezTo>
                    <a:pt x="348225" y="-133"/>
                    <a:pt x="352434" y="-133"/>
                    <a:pt x="225390" y="58"/>
                  </a:cubicBezTo>
                  <a:cubicBezTo>
                    <a:pt x="117095" y="250"/>
                    <a:pt x="107337" y="441"/>
                    <a:pt x="101980" y="1780"/>
                  </a:cubicBezTo>
                  <a:close/>
                  <a:moveTo>
                    <a:pt x="346120" y="30672"/>
                  </a:moveTo>
                  <a:cubicBezTo>
                    <a:pt x="347460" y="31628"/>
                    <a:pt x="349564" y="33924"/>
                    <a:pt x="350712" y="35455"/>
                  </a:cubicBezTo>
                  <a:lnTo>
                    <a:pt x="352626" y="38325"/>
                  </a:lnTo>
                  <a:lnTo>
                    <a:pt x="352626" y="96873"/>
                  </a:lnTo>
                  <a:lnTo>
                    <a:pt x="352626" y="155420"/>
                  </a:lnTo>
                  <a:lnTo>
                    <a:pt x="225581" y="155420"/>
                  </a:lnTo>
                  <a:lnTo>
                    <a:pt x="98536" y="155420"/>
                  </a:lnTo>
                  <a:lnTo>
                    <a:pt x="98536" y="96873"/>
                  </a:lnTo>
                  <a:lnTo>
                    <a:pt x="98536" y="38325"/>
                  </a:lnTo>
                  <a:lnTo>
                    <a:pt x="100641" y="35264"/>
                  </a:lnTo>
                  <a:cubicBezTo>
                    <a:pt x="101789" y="33733"/>
                    <a:pt x="104085" y="31437"/>
                    <a:pt x="105616" y="30289"/>
                  </a:cubicBezTo>
                  <a:lnTo>
                    <a:pt x="108677" y="28184"/>
                  </a:lnTo>
                  <a:lnTo>
                    <a:pt x="226346" y="28376"/>
                  </a:lnTo>
                  <a:lnTo>
                    <a:pt x="344016" y="28567"/>
                  </a:lnTo>
                  <a:lnTo>
                    <a:pt x="346120" y="30672"/>
                  </a:lnTo>
                  <a:close/>
                  <a:moveTo>
                    <a:pt x="416148" y="185651"/>
                  </a:moveTo>
                  <a:cubicBezTo>
                    <a:pt x="417679" y="186799"/>
                    <a:pt x="419975" y="188904"/>
                    <a:pt x="420931" y="190243"/>
                  </a:cubicBezTo>
                  <a:cubicBezTo>
                    <a:pt x="422845" y="192730"/>
                    <a:pt x="422845" y="193113"/>
                    <a:pt x="422845" y="265054"/>
                  </a:cubicBezTo>
                  <a:cubicBezTo>
                    <a:pt x="422845" y="336612"/>
                    <a:pt x="422845" y="337378"/>
                    <a:pt x="420931" y="339674"/>
                  </a:cubicBezTo>
                  <a:cubicBezTo>
                    <a:pt x="416531" y="345413"/>
                    <a:pt x="415765" y="345796"/>
                    <a:pt x="397589" y="345987"/>
                  </a:cubicBezTo>
                  <a:lnTo>
                    <a:pt x="380943" y="346179"/>
                  </a:lnTo>
                  <a:lnTo>
                    <a:pt x="380943" y="332212"/>
                  </a:lnTo>
                  <a:lnTo>
                    <a:pt x="380943" y="318244"/>
                  </a:lnTo>
                  <a:lnTo>
                    <a:pt x="384387" y="317288"/>
                  </a:lnTo>
                  <a:cubicBezTo>
                    <a:pt x="389170" y="315757"/>
                    <a:pt x="392040" y="313270"/>
                    <a:pt x="393762" y="308678"/>
                  </a:cubicBezTo>
                  <a:cubicBezTo>
                    <a:pt x="396441" y="301790"/>
                    <a:pt x="393571" y="294328"/>
                    <a:pt x="386874" y="291458"/>
                  </a:cubicBezTo>
                  <a:cubicBezTo>
                    <a:pt x="383239" y="289736"/>
                    <a:pt x="379030" y="289736"/>
                    <a:pt x="225772" y="289736"/>
                  </a:cubicBezTo>
                  <a:cubicBezTo>
                    <a:pt x="72324" y="289736"/>
                    <a:pt x="68306" y="289736"/>
                    <a:pt x="64670" y="291458"/>
                  </a:cubicBezTo>
                  <a:cubicBezTo>
                    <a:pt x="57974" y="294328"/>
                    <a:pt x="55104" y="301790"/>
                    <a:pt x="57782" y="308678"/>
                  </a:cubicBezTo>
                  <a:cubicBezTo>
                    <a:pt x="59504" y="313270"/>
                    <a:pt x="62374" y="315757"/>
                    <a:pt x="67158" y="317288"/>
                  </a:cubicBezTo>
                  <a:lnTo>
                    <a:pt x="70602" y="318244"/>
                  </a:lnTo>
                  <a:lnTo>
                    <a:pt x="70602" y="332212"/>
                  </a:lnTo>
                  <a:lnTo>
                    <a:pt x="70602" y="346179"/>
                  </a:lnTo>
                  <a:lnTo>
                    <a:pt x="54338" y="346179"/>
                  </a:lnTo>
                  <a:cubicBezTo>
                    <a:pt x="39032" y="346179"/>
                    <a:pt x="38075" y="346179"/>
                    <a:pt x="35205" y="344074"/>
                  </a:cubicBezTo>
                  <a:cubicBezTo>
                    <a:pt x="33675" y="342926"/>
                    <a:pt x="31379" y="340630"/>
                    <a:pt x="30231" y="339100"/>
                  </a:cubicBezTo>
                  <a:lnTo>
                    <a:pt x="28126" y="336038"/>
                  </a:lnTo>
                  <a:lnTo>
                    <a:pt x="28126" y="264863"/>
                  </a:lnTo>
                  <a:lnTo>
                    <a:pt x="28126" y="193687"/>
                  </a:lnTo>
                  <a:lnTo>
                    <a:pt x="30231" y="190626"/>
                  </a:lnTo>
                  <a:cubicBezTo>
                    <a:pt x="31379" y="189095"/>
                    <a:pt x="33675" y="186799"/>
                    <a:pt x="35205" y="185651"/>
                  </a:cubicBezTo>
                  <a:lnTo>
                    <a:pt x="38266" y="183546"/>
                  </a:lnTo>
                  <a:lnTo>
                    <a:pt x="225581" y="183546"/>
                  </a:lnTo>
                  <a:lnTo>
                    <a:pt x="413278" y="183546"/>
                  </a:lnTo>
                  <a:lnTo>
                    <a:pt x="416148" y="185651"/>
                  </a:lnTo>
                  <a:close/>
                  <a:moveTo>
                    <a:pt x="352434" y="366269"/>
                  </a:moveTo>
                  <a:cubicBezTo>
                    <a:pt x="352243" y="413719"/>
                    <a:pt x="352243" y="414867"/>
                    <a:pt x="350330" y="417163"/>
                  </a:cubicBezTo>
                  <a:cubicBezTo>
                    <a:pt x="349373" y="418502"/>
                    <a:pt x="347460" y="420416"/>
                    <a:pt x="346120" y="421372"/>
                  </a:cubicBezTo>
                  <a:cubicBezTo>
                    <a:pt x="343824" y="423286"/>
                    <a:pt x="343442" y="423286"/>
                    <a:pt x="225581" y="423286"/>
                  </a:cubicBezTo>
                  <a:cubicBezTo>
                    <a:pt x="107720" y="423286"/>
                    <a:pt x="107529" y="423286"/>
                    <a:pt x="105042" y="421372"/>
                  </a:cubicBezTo>
                  <a:cubicBezTo>
                    <a:pt x="103702" y="420416"/>
                    <a:pt x="101789" y="418502"/>
                    <a:pt x="100832" y="417163"/>
                  </a:cubicBezTo>
                  <a:cubicBezTo>
                    <a:pt x="98919" y="414867"/>
                    <a:pt x="98919" y="413719"/>
                    <a:pt x="98728" y="366269"/>
                  </a:cubicBezTo>
                  <a:lnTo>
                    <a:pt x="98536" y="317862"/>
                  </a:lnTo>
                  <a:lnTo>
                    <a:pt x="225581" y="317862"/>
                  </a:lnTo>
                  <a:lnTo>
                    <a:pt x="352626" y="317862"/>
                  </a:lnTo>
                  <a:lnTo>
                    <a:pt x="352434" y="366269"/>
                  </a:ln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FA628B8-7FD2-D4DE-D12A-32CAA7E34FC4}"/>
                </a:ext>
              </a:extLst>
            </p:cNvPr>
            <p:cNvSpPr/>
            <p:nvPr/>
          </p:nvSpPr>
          <p:spPr>
            <a:xfrm>
              <a:off x="5701616" y="7095890"/>
              <a:ext cx="91111" cy="28003"/>
            </a:xfrm>
            <a:custGeom>
              <a:avLst/>
              <a:gdLst>
                <a:gd name="connsiteX0" fmla="*/ 8265 w 91111"/>
                <a:gd name="connsiteY0" fmla="*/ 1148 h 28003"/>
                <a:gd name="connsiteX1" fmla="*/ 229 w 91111"/>
                <a:gd name="connsiteY1" fmla="*/ 17029 h 28003"/>
                <a:gd name="connsiteX2" fmla="*/ 9413 w 91111"/>
                <a:gd name="connsiteY2" fmla="*/ 27169 h 28003"/>
                <a:gd name="connsiteX3" fmla="*/ 47679 w 91111"/>
                <a:gd name="connsiteY3" fmla="*/ 27935 h 28003"/>
                <a:gd name="connsiteX4" fmla="*/ 84989 w 91111"/>
                <a:gd name="connsiteY4" fmla="*/ 25830 h 28003"/>
                <a:gd name="connsiteX5" fmla="*/ 91111 w 91111"/>
                <a:gd name="connsiteY5" fmla="*/ 13967 h 28003"/>
                <a:gd name="connsiteX6" fmla="*/ 84989 w 91111"/>
                <a:gd name="connsiteY6" fmla="*/ 2105 h 28003"/>
                <a:gd name="connsiteX7" fmla="*/ 46722 w 91111"/>
                <a:gd name="connsiteY7" fmla="*/ 0 h 28003"/>
                <a:gd name="connsiteX8" fmla="*/ 8265 w 91111"/>
                <a:gd name="connsiteY8" fmla="*/ 1148 h 28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111" h="28003">
                  <a:moveTo>
                    <a:pt x="8265" y="1148"/>
                  </a:moveTo>
                  <a:cubicBezTo>
                    <a:pt x="2333" y="3635"/>
                    <a:pt x="-919" y="10523"/>
                    <a:pt x="229" y="17029"/>
                  </a:cubicBezTo>
                  <a:cubicBezTo>
                    <a:pt x="994" y="21238"/>
                    <a:pt x="5395" y="26021"/>
                    <a:pt x="9413" y="27169"/>
                  </a:cubicBezTo>
                  <a:cubicBezTo>
                    <a:pt x="11709" y="27935"/>
                    <a:pt x="24528" y="28126"/>
                    <a:pt x="47679" y="27935"/>
                  </a:cubicBezTo>
                  <a:cubicBezTo>
                    <a:pt x="81354" y="27743"/>
                    <a:pt x="82884" y="27552"/>
                    <a:pt x="84989" y="25830"/>
                  </a:cubicBezTo>
                  <a:cubicBezTo>
                    <a:pt x="89581" y="22386"/>
                    <a:pt x="91111" y="19516"/>
                    <a:pt x="91111" y="13967"/>
                  </a:cubicBezTo>
                  <a:cubicBezTo>
                    <a:pt x="91111" y="8419"/>
                    <a:pt x="89772" y="5549"/>
                    <a:pt x="84989" y="2105"/>
                  </a:cubicBezTo>
                  <a:cubicBezTo>
                    <a:pt x="82693" y="383"/>
                    <a:pt x="81354" y="191"/>
                    <a:pt x="46722" y="0"/>
                  </a:cubicBezTo>
                  <a:cubicBezTo>
                    <a:pt x="18214" y="0"/>
                    <a:pt x="10369" y="191"/>
                    <a:pt x="8265" y="1148"/>
                  </a:cubicBez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D1C272C-EB7C-A0CF-4C08-1C44898AA2A8}"/>
                </a:ext>
              </a:extLst>
            </p:cNvPr>
            <p:cNvSpPr/>
            <p:nvPr/>
          </p:nvSpPr>
          <p:spPr>
            <a:xfrm>
              <a:off x="5772126" y="7229953"/>
              <a:ext cx="196895" cy="21107"/>
            </a:xfrm>
            <a:custGeom>
              <a:avLst/>
              <a:gdLst>
                <a:gd name="connsiteX0" fmla="*/ 7974 w 196895"/>
                <a:gd name="connsiteY0" fmla="*/ 1018 h 21107"/>
                <a:gd name="connsiteX1" fmla="*/ 2425 w 196895"/>
                <a:gd name="connsiteY1" fmla="*/ 5036 h 21107"/>
                <a:gd name="connsiteX2" fmla="*/ 129 w 196895"/>
                <a:gd name="connsiteY2" fmla="*/ 11158 h 21107"/>
                <a:gd name="connsiteX3" fmla="*/ 7209 w 196895"/>
                <a:gd name="connsiteY3" fmla="*/ 19386 h 21107"/>
                <a:gd name="connsiteX4" fmla="*/ 98474 w 196895"/>
                <a:gd name="connsiteY4" fmla="*/ 21108 h 21107"/>
                <a:gd name="connsiteX5" fmla="*/ 189740 w 196895"/>
                <a:gd name="connsiteY5" fmla="*/ 19386 h 21107"/>
                <a:gd name="connsiteX6" fmla="*/ 196819 w 196895"/>
                <a:gd name="connsiteY6" fmla="*/ 11350 h 21107"/>
                <a:gd name="connsiteX7" fmla="*/ 189740 w 196895"/>
                <a:gd name="connsiteY7" fmla="*/ 1592 h 21107"/>
                <a:gd name="connsiteX8" fmla="*/ 98283 w 196895"/>
                <a:gd name="connsiteY8" fmla="*/ 61 h 21107"/>
                <a:gd name="connsiteX9" fmla="*/ 7974 w 196895"/>
                <a:gd name="connsiteY9" fmla="*/ 1018 h 21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895" h="21107">
                  <a:moveTo>
                    <a:pt x="7974" y="1018"/>
                  </a:moveTo>
                  <a:cubicBezTo>
                    <a:pt x="6443" y="1401"/>
                    <a:pt x="3956" y="3314"/>
                    <a:pt x="2425" y="5036"/>
                  </a:cubicBezTo>
                  <a:cubicBezTo>
                    <a:pt x="129" y="7523"/>
                    <a:pt x="-253" y="8671"/>
                    <a:pt x="129" y="11158"/>
                  </a:cubicBezTo>
                  <a:cubicBezTo>
                    <a:pt x="703" y="14985"/>
                    <a:pt x="2808" y="17281"/>
                    <a:pt x="7209" y="19386"/>
                  </a:cubicBezTo>
                  <a:cubicBezTo>
                    <a:pt x="10653" y="20916"/>
                    <a:pt x="15245" y="21108"/>
                    <a:pt x="98474" y="21108"/>
                  </a:cubicBezTo>
                  <a:cubicBezTo>
                    <a:pt x="181704" y="21108"/>
                    <a:pt x="186487" y="21108"/>
                    <a:pt x="189740" y="19386"/>
                  </a:cubicBezTo>
                  <a:cubicBezTo>
                    <a:pt x="194332" y="17281"/>
                    <a:pt x="196245" y="14985"/>
                    <a:pt x="196819" y="11350"/>
                  </a:cubicBezTo>
                  <a:cubicBezTo>
                    <a:pt x="197393" y="7523"/>
                    <a:pt x="194714" y="3888"/>
                    <a:pt x="189740" y="1592"/>
                  </a:cubicBezTo>
                  <a:cubicBezTo>
                    <a:pt x="186296" y="61"/>
                    <a:pt x="181895" y="-130"/>
                    <a:pt x="98283" y="61"/>
                  </a:cubicBezTo>
                  <a:cubicBezTo>
                    <a:pt x="39926" y="61"/>
                    <a:pt x="9887" y="444"/>
                    <a:pt x="7974" y="1018"/>
                  </a:cubicBez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C127C37-45E9-07E6-E5C6-7302914A350C}"/>
                </a:ext>
              </a:extLst>
            </p:cNvPr>
            <p:cNvSpPr/>
            <p:nvPr/>
          </p:nvSpPr>
          <p:spPr>
            <a:xfrm>
              <a:off x="5772255" y="7272238"/>
              <a:ext cx="196689" cy="21299"/>
            </a:xfrm>
            <a:custGeom>
              <a:avLst/>
              <a:gdLst>
                <a:gd name="connsiteX0" fmla="*/ 7845 w 196689"/>
                <a:gd name="connsiteY0" fmla="*/ 1018 h 21299"/>
                <a:gd name="connsiteX1" fmla="*/ 0 w 196689"/>
                <a:gd name="connsiteY1" fmla="*/ 10585 h 21299"/>
                <a:gd name="connsiteX2" fmla="*/ 7079 w 196689"/>
                <a:gd name="connsiteY2" fmla="*/ 19577 h 21299"/>
                <a:gd name="connsiteX3" fmla="*/ 98345 w 196689"/>
                <a:gd name="connsiteY3" fmla="*/ 21299 h 21299"/>
                <a:gd name="connsiteX4" fmla="*/ 189610 w 196689"/>
                <a:gd name="connsiteY4" fmla="*/ 19577 h 21299"/>
                <a:gd name="connsiteX5" fmla="*/ 196690 w 196689"/>
                <a:gd name="connsiteY5" fmla="*/ 10585 h 21299"/>
                <a:gd name="connsiteX6" fmla="*/ 189610 w 196689"/>
                <a:gd name="connsiteY6" fmla="*/ 1592 h 21299"/>
                <a:gd name="connsiteX7" fmla="*/ 98345 w 196689"/>
                <a:gd name="connsiteY7" fmla="*/ 61 h 21299"/>
                <a:gd name="connsiteX8" fmla="*/ 7845 w 196689"/>
                <a:gd name="connsiteY8" fmla="*/ 1018 h 2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689" h="21299">
                  <a:moveTo>
                    <a:pt x="7845" y="1018"/>
                  </a:moveTo>
                  <a:cubicBezTo>
                    <a:pt x="3444" y="2549"/>
                    <a:pt x="0" y="6567"/>
                    <a:pt x="0" y="10585"/>
                  </a:cubicBezTo>
                  <a:cubicBezTo>
                    <a:pt x="0" y="14602"/>
                    <a:pt x="2105" y="17281"/>
                    <a:pt x="7079" y="19577"/>
                  </a:cubicBezTo>
                  <a:cubicBezTo>
                    <a:pt x="10523" y="21108"/>
                    <a:pt x="15115" y="21299"/>
                    <a:pt x="98345" y="21299"/>
                  </a:cubicBezTo>
                  <a:cubicBezTo>
                    <a:pt x="181574" y="21299"/>
                    <a:pt x="186358" y="21299"/>
                    <a:pt x="189610" y="19577"/>
                  </a:cubicBezTo>
                  <a:cubicBezTo>
                    <a:pt x="194585" y="17281"/>
                    <a:pt x="196690" y="14794"/>
                    <a:pt x="196690" y="10585"/>
                  </a:cubicBezTo>
                  <a:cubicBezTo>
                    <a:pt x="196690" y="6567"/>
                    <a:pt x="194585" y="3888"/>
                    <a:pt x="189610" y="1592"/>
                  </a:cubicBezTo>
                  <a:cubicBezTo>
                    <a:pt x="186166" y="61"/>
                    <a:pt x="181766" y="-130"/>
                    <a:pt x="98345" y="61"/>
                  </a:cubicBezTo>
                  <a:cubicBezTo>
                    <a:pt x="41328" y="61"/>
                    <a:pt x="9758" y="444"/>
                    <a:pt x="7845" y="1018"/>
                  </a:cubicBez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BFDA134-E459-7469-111C-37CAC47A4E4B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4720707" y="4465738"/>
            <a:ext cx="608745" cy="256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CF4538A-8CDA-05B1-B252-2038EE150A04}"/>
              </a:ext>
            </a:extLst>
          </p:cNvPr>
          <p:cNvCxnSpPr>
            <a:cxnSpLocks/>
          </p:cNvCxnSpPr>
          <p:nvPr/>
        </p:nvCxnSpPr>
        <p:spPr>
          <a:xfrm>
            <a:off x="4094770" y="6271035"/>
            <a:ext cx="184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D7C24F85-BF8F-7E28-BB7C-EB2B98DCF245}"/>
              </a:ext>
            </a:extLst>
          </p:cNvPr>
          <p:cNvSpPr/>
          <p:nvPr/>
        </p:nvSpPr>
        <p:spPr>
          <a:xfrm>
            <a:off x="5329452" y="3590754"/>
            <a:ext cx="1405154" cy="4185602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pPr algn="ctr"/>
            <a:r>
              <a:rPr lang="en-CA" dirty="0"/>
              <a:t>Internet</a:t>
            </a:r>
          </a:p>
        </p:txBody>
      </p:sp>
      <p:sp>
        <p:nvSpPr>
          <p:cNvPr id="79" name="Graphic 45" descr="Cloud">
            <a:extLst>
              <a:ext uri="{FF2B5EF4-FFF2-40B4-BE49-F238E27FC236}">
                <a16:creationId xmlns:a16="http://schemas.microsoft.com/office/drawing/2014/main" id="{A07C127D-472E-FEB8-9736-1522C58ECE90}"/>
              </a:ext>
            </a:extLst>
          </p:cNvPr>
          <p:cNvSpPr/>
          <p:nvPr/>
        </p:nvSpPr>
        <p:spPr>
          <a:xfrm>
            <a:off x="5430736" y="6511943"/>
            <a:ext cx="1094608" cy="786278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16A3423-29B2-40EC-025B-AAB00AD061BC}"/>
              </a:ext>
            </a:extLst>
          </p:cNvPr>
          <p:cNvCxnSpPr>
            <a:cxnSpLocks/>
          </p:cNvCxnSpPr>
          <p:nvPr/>
        </p:nvCxnSpPr>
        <p:spPr>
          <a:xfrm flipV="1">
            <a:off x="4728467" y="7013984"/>
            <a:ext cx="608745" cy="256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D01FD13-6E44-3497-B58C-36FD7DC4820B}"/>
              </a:ext>
            </a:extLst>
          </p:cNvPr>
          <p:cNvCxnSpPr>
            <a:cxnSpLocks/>
          </p:cNvCxnSpPr>
          <p:nvPr/>
        </p:nvCxnSpPr>
        <p:spPr>
          <a:xfrm>
            <a:off x="4113076" y="7013984"/>
            <a:ext cx="184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CD17216-51DA-3658-588A-A7B4537B0B82}"/>
              </a:ext>
            </a:extLst>
          </p:cNvPr>
          <p:cNvCxnSpPr>
            <a:cxnSpLocks/>
          </p:cNvCxnSpPr>
          <p:nvPr/>
        </p:nvCxnSpPr>
        <p:spPr>
          <a:xfrm>
            <a:off x="4113076" y="4457700"/>
            <a:ext cx="184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>
            <a:extLst>
              <a:ext uri="{FF2B5EF4-FFF2-40B4-BE49-F238E27FC236}">
                <a16:creationId xmlns:a16="http://schemas.microsoft.com/office/drawing/2014/main" id="{7FD42927-2B5E-4F4D-10B4-749E3C1E566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5082324" y="4257296"/>
            <a:ext cx="182880" cy="134684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0EA0C737-64AA-B229-ADC3-10DC63674E7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5085184" y="6768244"/>
            <a:ext cx="182880" cy="13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22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2203EEF7-8763-B761-8E52-FD53115C8BC4}"/>
              </a:ext>
            </a:extLst>
          </p:cNvPr>
          <p:cNvSpPr txBox="1"/>
          <p:nvPr/>
        </p:nvSpPr>
        <p:spPr>
          <a:xfrm>
            <a:off x="3582792" y="2879178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>
                <a:solidFill>
                  <a:schemeClr val="accent1"/>
                </a:solidFill>
              </a:rPr>
              <a:t>owlcms</a:t>
            </a:r>
          </a:p>
        </p:txBody>
      </p:sp>
      <p:pic>
        <p:nvPicPr>
          <p:cNvPr id="78" name="Graphic 77" descr="Laptop">
            <a:extLst>
              <a:ext uri="{FF2B5EF4-FFF2-40B4-BE49-F238E27FC236}">
                <a16:creationId xmlns:a16="http://schemas.microsoft.com/office/drawing/2014/main" id="{4BF89AD2-596B-7C94-1344-0D34039A4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6828" y="2543115"/>
            <a:ext cx="514350" cy="514350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74AFF561-DD6F-5BB8-4DC0-216725C3D8B7}"/>
              </a:ext>
            </a:extLst>
          </p:cNvPr>
          <p:cNvGrpSpPr/>
          <p:nvPr/>
        </p:nvGrpSpPr>
        <p:grpSpPr>
          <a:xfrm>
            <a:off x="3655245" y="1695889"/>
            <a:ext cx="437452" cy="728430"/>
            <a:chOff x="2313501" y="958704"/>
            <a:chExt cx="437452" cy="728430"/>
          </a:xfrm>
        </p:grpSpPr>
        <p:pic>
          <p:nvPicPr>
            <p:cNvPr id="68" name="Graphic 67" descr="Laptop">
              <a:extLst>
                <a:ext uri="{FF2B5EF4-FFF2-40B4-BE49-F238E27FC236}">
                  <a16:creationId xmlns:a16="http://schemas.microsoft.com/office/drawing/2014/main" id="{0856CCFE-A969-C49A-E832-1C0E6BA50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13501" y="958704"/>
              <a:ext cx="437452" cy="456245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925C640-24D2-31D1-53A7-2FF27E10A476}"/>
                </a:ext>
              </a:extLst>
            </p:cNvPr>
            <p:cNvSpPr txBox="1"/>
            <p:nvPr/>
          </p:nvSpPr>
          <p:spPr>
            <a:xfrm>
              <a:off x="2439868" y="1283049"/>
              <a:ext cx="184730" cy="404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br>
                <a:rPr lang="fr-CA" sz="1013" dirty="0"/>
              </a:br>
              <a:endParaRPr lang="fr-CA" sz="1013" dirty="0"/>
            </a:p>
          </p:txBody>
        </p:sp>
      </p:grpSp>
      <p:pic>
        <p:nvPicPr>
          <p:cNvPr id="107" name="Graphic 106" descr="Monitor with solid fill">
            <a:extLst>
              <a:ext uri="{FF2B5EF4-FFF2-40B4-BE49-F238E27FC236}">
                <a16:creationId xmlns:a16="http://schemas.microsoft.com/office/drawing/2014/main" id="{F2E2F63C-280E-F8B1-E28C-3D71849220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25945" y="1695889"/>
            <a:ext cx="463422" cy="463422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BE3673FE-B82F-67A8-446D-0436EA62049E}"/>
              </a:ext>
            </a:extLst>
          </p:cNvPr>
          <p:cNvSpPr txBox="1"/>
          <p:nvPr/>
        </p:nvSpPr>
        <p:spPr>
          <a:xfrm>
            <a:off x="2492896" y="2060104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Warmup</a:t>
            </a:r>
            <a:br>
              <a:rPr lang="fr-CA" sz="1013" dirty="0"/>
            </a:br>
            <a:r>
              <a:rPr lang="fr-CA" sz="1013" dirty="0"/>
              <a:t>Scoreboard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DA848C7-A301-8B2E-29CB-1AF6F55C4FE1}"/>
              </a:ext>
            </a:extLst>
          </p:cNvPr>
          <p:cNvCxnSpPr>
            <a:stCxn id="68" idx="1"/>
            <a:endCxn id="107" idx="3"/>
          </p:cNvCxnSpPr>
          <p:nvPr/>
        </p:nvCxnSpPr>
        <p:spPr>
          <a:xfrm flipH="1">
            <a:off x="3189367" y="1924012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9" name="Graphic 268">
            <a:extLst>
              <a:ext uri="{FF2B5EF4-FFF2-40B4-BE49-F238E27FC236}">
                <a16:creationId xmlns:a16="http://schemas.microsoft.com/office/drawing/2014/main" id="{1E362577-7114-0110-5DE8-8E20B2BB9FF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9758" b="39178"/>
          <a:stretch/>
        </p:blipFill>
        <p:spPr>
          <a:xfrm>
            <a:off x="4293096" y="2987212"/>
            <a:ext cx="710946" cy="291944"/>
          </a:xfrm>
          <a:prstGeom prst="rect">
            <a:avLst/>
          </a:prstGeom>
        </p:spPr>
      </p:pic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985680E-6AB2-BF60-CFEB-6ED7AB3E08BA}"/>
              </a:ext>
            </a:extLst>
          </p:cNvPr>
          <p:cNvCxnSpPr>
            <a:cxnSpLocks/>
          </p:cNvCxnSpPr>
          <p:nvPr/>
        </p:nvCxnSpPr>
        <p:spPr>
          <a:xfrm flipH="1">
            <a:off x="4048428" y="2800290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94" idx="3"/>
            <a:endCxn id="68" idx="3"/>
          </p:cNvCxnSpPr>
          <p:nvPr/>
        </p:nvCxnSpPr>
        <p:spPr>
          <a:xfrm flipV="1">
            <a:off x="3992590" y="1924012"/>
            <a:ext cx="100107" cy="1953033"/>
          </a:xfrm>
          <a:prstGeom prst="bentConnector3">
            <a:avLst>
              <a:gd name="adj1" fmla="val 401429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TextBox 406">
            <a:extLst>
              <a:ext uri="{FF2B5EF4-FFF2-40B4-BE49-F238E27FC236}">
                <a16:creationId xmlns:a16="http://schemas.microsoft.com/office/drawing/2014/main" id="{BE01BD03-1013-EEB8-B968-1DB1110B6135}"/>
              </a:ext>
            </a:extLst>
          </p:cNvPr>
          <p:cNvSpPr txBox="1"/>
          <p:nvPr/>
        </p:nvSpPr>
        <p:spPr>
          <a:xfrm>
            <a:off x="4827855" y="3003282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Competition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21DD6A-F02D-D638-943C-F12CEEF526A6}"/>
              </a:ext>
            </a:extLst>
          </p:cNvPr>
          <p:cNvSpPr txBox="1"/>
          <p:nvPr/>
        </p:nvSpPr>
        <p:spPr>
          <a:xfrm>
            <a:off x="3263539" y="1759619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C70ECE-016A-9A22-AD05-903DFA223D4B}"/>
              </a:ext>
            </a:extLst>
          </p:cNvPr>
          <p:cNvSpPr txBox="1"/>
          <p:nvPr/>
        </p:nvSpPr>
        <p:spPr>
          <a:xfrm>
            <a:off x="3392996" y="3023828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Announcer</a:t>
            </a:r>
            <a:br>
              <a:rPr lang="fr-CA" sz="1013" dirty="0"/>
            </a:br>
            <a:r>
              <a:rPr lang="fr-CA" sz="1013" dirty="0" err="1"/>
              <a:t>Timekeeper</a:t>
            </a:r>
            <a:endParaRPr lang="fr-CA" sz="1013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C8B18D-E554-35ED-B5A1-FB8971D127E8}"/>
              </a:ext>
            </a:extLst>
          </p:cNvPr>
          <p:cNvSpPr txBox="1"/>
          <p:nvPr/>
        </p:nvSpPr>
        <p:spPr>
          <a:xfrm>
            <a:off x="3422911" y="2052591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Marshall</a:t>
            </a:r>
            <a:br>
              <a:rPr lang="fr-CA" sz="1013" dirty="0"/>
            </a:br>
            <a:r>
              <a:rPr lang="fr-CA" sz="1013" dirty="0" err="1"/>
              <a:t>Secretary</a:t>
            </a:r>
            <a:endParaRPr lang="fr-CA" sz="1013" dirty="0"/>
          </a:p>
        </p:txBody>
      </p:sp>
      <p:pic>
        <p:nvPicPr>
          <p:cNvPr id="87" name="Graphic 86" descr="Monitor with solid fill">
            <a:extLst>
              <a:ext uri="{FF2B5EF4-FFF2-40B4-BE49-F238E27FC236}">
                <a16:creationId xmlns:a16="http://schemas.microsoft.com/office/drawing/2014/main" id="{6ACA4A9E-0CD9-FF26-669D-2D0AE15C08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12187" y="2555776"/>
            <a:ext cx="463422" cy="463422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5BBB9911-3114-A179-1134-162E24C1AD3A}"/>
              </a:ext>
            </a:extLst>
          </p:cNvPr>
          <p:cNvSpPr txBox="1"/>
          <p:nvPr/>
        </p:nvSpPr>
        <p:spPr>
          <a:xfrm>
            <a:off x="2492896" y="2849072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br>
              <a:rPr lang="fr-CA" sz="1013" dirty="0"/>
            </a:br>
            <a:r>
              <a:rPr lang="fr-CA" sz="1013" dirty="0" err="1"/>
              <a:t>Attempt</a:t>
            </a:r>
            <a:endParaRPr lang="fr-CA" sz="1013" dirty="0"/>
          </a:p>
          <a:p>
            <a:pPr algn="ctr">
              <a:lnSpc>
                <a:spcPct val="70000"/>
              </a:lnSpc>
            </a:pPr>
            <a:r>
              <a:rPr lang="fr-CA" sz="1013" dirty="0" err="1"/>
              <a:t>Board</a:t>
            </a:r>
            <a:endParaRPr lang="fr-CA" sz="1013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B4A887B-52B4-A7A8-4678-09EAEEA5EDCF}"/>
              </a:ext>
            </a:extLst>
          </p:cNvPr>
          <p:cNvCxnSpPr>
            <a:endCxn id="87" idx="3"/>
          </p:cNvCxnSpPr>
          <p:nvPr/>
        </p:nvCxnSpPr>
        <p:spPr>
          <a:xfrm flipH="1">
            <a:off x="3175609" y="2783899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F7B7D8D-39F5-1A4D-9DE3-F1C990EBED96}"/>
              </a:ext>
            </a:extLst>
          </p:cNvPr>
          <p:cNvSpPr txBox="1"/>
          <p:nvPr/>
        </p:nvSpPr>
        <p:spPr>
          <a:xfrm>
            <a:off x="3249781" y="2619506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pic>
        <p:nvPicPr>
          <p:cNvPr id="94" name="Graphic 93" descr="Smart Phone">
            <a:extLst>
              <a:ext uri="{FF2B5EF4-FFF2-40B4-BE49-F238E27FC236}">
                <a16:creationId xmlns:a16="http://schemas.microsoft.com/office/drawing/2014/main" id="{7C77A85E-7AAA-8DAA-EC3F-67A83B132F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35415" y="3748457"/>
            <a:ext cx="257175" cy="257175"/>
          </a:xfrm>
          <a:prstGeom prst="rect">
            <a:avLst/>
          </a:prstGeom>
        </p:spPr>
      </p:pic>
      <p:pic>
        <p:nvPicPr>
          <p:cNvPr id="98" name="Graphic 97" descr="Smart Phone">
            <a:extLst>
              <a:ext uri="{FF2B5EF4-FFF2-40B4-BE49-F238E27FC236}">
                <a16:creationId xmlns:a16="http://schemas.microsoft.com/office/drawing/2014/main" id="{C185BAE4-F4A2-B662-61BA-B911E5DF12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87671" y="3748142"/>
            <a:ext cx="257175" cy="257175"/>
          </a:xfrm>
          <a:prstGeom prst="rect">
            <a:avLst/>
          </a:prstGeom>
        </p:spPr>
      </p:pic>
      <p:pic>
        <p:nvPicPr>
          <p:cNvPr id="99" name="Graphic 98" descr="Smart Phone">
            <a:extLst>
              <a:ext uri="{FF2B5EF4-FFF2-40B4-BE49-F238E27FC236}">
                <a16:creationId xmlns:a16="http://schemas.microsoft.com/office/drawing/2014/main" id="{371710D2-DDB3-16DC-BC2D-4ADDACCA58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39927" y="3747827"/>
            <a:ext cx="257175" cy="257175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0FECFE45-D370-6CD6-A81A-3660C17F15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4108515" y="3695051"/>
            <a:ext cx="182880" cy="134684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8B3F18EF-195C-F030-D7F5-D1C95D7DFBFE}"/>
              </a:ext>
            </a:extLst>
          </p:cNvPr>
          <p:cNvSpPr txBox="1"/>
          <p:nvPr/>
        </p:nvSpPr>
        <p:spPr>
          <a:xfrm>
            <a:off x="2507645" y="3718213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Referee</a:t>
            </a:r>
            <a:br>
              <a:rPr lang="fr-CA" sz="1013" dirty="0"/>
            </a:br>
            <a:r>
              <a:rPr lang="fr-CA" sz="1013" dirty="0"/>
              <a:t>phones</a:t>
            </a:r>
          </a:p>
        </p:txBody>
      </p:sp>
    </p:spTree>
    <p:extLst>
      <p:ext uri="{BB962C8B-B14F-4D97-AF65-F5344CB8AC3E}">
        <p14:creationId xmlns:p14="http://schemas.microsoft.com/office/powerpoint/2010/main" val="2910309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4637</TotalTime>
  <Words>614</Words>
  <Application>Microsoft Office PowerPoint</Application>
  <PresentationFormat>Letter Paper (8.5x11 in)</PresentationFormat>
  <Paragraphs>252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Webdings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Jean-François Lamy</dc:creator>
  <cp:lastModifiedBy>Jean-François Lamy</cp:lastModifiedBy>
  <cp:revision>35</cp:revision>
  <dcterms:created xsi:type="dcterms:W3CDTF">2020-07-05T19:05:46Z</dcterms:created>
  <dcterms:modified xsi:type="dcterms:W3CDTF">2024-02-16T15:59:41Z</dcterms:modified>
</cp:coreProperties>
</file>