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40180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CCCCCC"/>
    <a:srgbClr val="003366"/>
    <a:srgbClr val="336699"/>
    <a:srgbClr val="3F8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20" y="-640"/>
      </p:cViewPr>
      <p:guideLst>
        <p:guide orient="horz" pos="1362"/>
        <p:guide pos="4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1343352"/>
            <a:ext cx="12241530" cy="9269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2" y="2450465"/>
            <a:ext cx="10081259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1389" y="109110"/>
            <a:ext cx="3442931" cy="23263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5098" y="109110"/>
            <a:ext cx="10096261" cy="23263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4" y="2778796"/>
            <a:ext cx="12241530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4" y="1832846"/>
            <a:ext cx="12241530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096" y="636640"/>
            <a:ext cx="6768347" cy="1798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3473" y="636640"/>
            <a:ext cx="6770847" cy="1798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5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173177"/>
            <a:ext cx="12961621" cy="7207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967976"/>
            <a:ext cx="6363296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1371381"/>
            <a:ext cx="6363296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6" y="967976"/>
            <a:ext cx="6365795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1371381"/>
            <a:ext cx="6365795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6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89" y="172175"/>
            <a:ext cx="4738094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5" y="172175"/>
            <a:ext cx="8051006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89" y="904911"/>
            <a:ext cx="4738094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3" y="3027045"/>
            <a:ext cx="864108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3" y="386389"/>
            <a:ext cx="864108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3" y="3384405"/>
            <a:ext cx="864108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1" y="173177"/>
            <a:ext cx="12961621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009015"/>
            <a:ext cx="12961621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1" y="4008032"/>
            <a:ext cx="3360420" cy="230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B3CD-680A-B94B-B313-4A5CBE487C42}" type="datetimeFigureOut">
              <a:rPr lang="en-US" smtClean="0"/>
              <a:t>14/Dec/15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4008032"/>
            <a:ext cx="4560570" cy="230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2" y="4008032"/>
            <a:ext cx="3360420" cy="230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F1F36-314E-304D-A93C-55E159D0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0352" y="401048"/>
            <a:ext cx="2792815" cy="3292755"/>
            <a:chOff x="270352" y="401048"/>
            <a:chExt cx="2792815" cy="3292755"/>
          </a:xfrm>
        </p:grpSpPr>
        <p:sp>
          <p:nvSpPr>
            <p:cNvPr id="52" name="Rectangle 51"/>
            <p:cNvSpPr/>
            <p:nvPr/>
          </p:nvSpPr>
          <p:spPr>
            <a:xfrm>
              <a:off x="270352" y="985861"/>
              <a:ext cx="2792815" cy="2353677"/>
            </a:xfrm>
            <a:prstGeom prst="rect">
              <a:avLst/>
            </a:prstGeom>
            <a:solidFill>
              <a:srgbClr val="3F89C6"/>
            </a:solidFill>
            <a:ln w="76200" cmpd="sng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 cmpd="sng">
                  <a:solidFill>
                    <a:schemeClr val="tx1"/>
                  </a:solidFill>
                </a:ln>
                <a:solidFill>
                  <a:srgbClr val="F2F2F2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16976" y="1212911"/>
              <a:ext cx="1899568" cy="1907378"/>
              <a:chOff x="980911" y="1085433"/>
              <a:chExt cx="1592205" cy="1570070"/>
            </a:xfrm>
          </p:grpSpPr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980911" y="1085433"/>
                <a:ext cx="1592205" cy="1570070"/>
              </a:xfrm>
              <a:prstGeom prst="ellipse">
                <a:avLst/>
              </a:prstGeom>
              <a:solidFill>
                <a:srgbClr val="003366"/>
              </a:solidFill>
              <a:ln w="76200" cmpd="sng">
                <a:solidFill>
                  <a:srgbClr val="0033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2F2F2"/>
                  </a:solidFill>
                </a:endParaRPr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1166485" y="1268426"/>
                <a:ext cx="1221057" cy="1204082"/>
              </a:xfrm>
              <a:prstGeom prst="ellipse">
                <a:avLst/>
              </a:prstGeom>
              <a:solidFill>
                <a:schemeClr val="bg1"/>
              </a:solidFill>
              <a:ln w="38100" cmpd="sng">
                <a:solidFill>
                  <a:srgbClr val="003366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2F2F2"/>
                  </a:solidFill>
                </a:endParaRPr>
              </a:p>
            </p:txBody>
          </p:sp>
        </p:grpSp>
        <p:sp>
          <p:nvSpPr>
            <p:cNvPr id="54" name="Round Same Side Corner Rectangle 53"/>
            <p:cNvSpPr/>
            <p:nvPr/>
          </p:nvSpPr>
          <p:spPr>
            <a:xfrm>
              <a:off x="270352" y="401048"/>
              <a:ext cx="2791720" cy="477327"/>
            </a:xfrm>
            <a:prstGeom prst="round2SameRect">
              <a:avLst/>
            </a:prstGeom>
            <a:solidFill>
              <a:srgbClr val="003366"/>
            </a:solidFill>
            <a:ln w="76200" cmpd="sng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5" name="Round Same Side Corner Rectangle 54"/>
            <p:cNvSpPr/>
            <p:nvPr/>
          </p:nvSpPr>
          <p:spPr>
            <a:xfrm rot="10800000">
              <a:off x="270352" y="3446010"/>
              <a:ext cx="2791720" cy="247793"/>
            </a:xfrm>
            <a:prstGeom prst="round2SameRect">
              <a:avLst/>
            </a:prstGeom>
            <a:solidFill>
              <a:srgbClr val="003366"/>
            </a:solidFill>
            <a:ln w="76200" cmpd="sng">
              <a:solidFill>
                <a:srgbClr val="0033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2541832" y="555969"/>
              <a:ext cx="149423" cy="167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2756492" y="555969"/>
              <a:ext cx="149423" cy="167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49686" y="481251"/>
              <a:ext cx="301823" cy="316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>
              <a:off x="933067" y="2003150"/>
              <a:ext cx="1464398" cy="168495"/>
            </a:xfrm>
            <a:custGeom>
              <a:avLst/>
              <a:gdLst>
                <a:gd name="connsiteX0" fmla="*/ 0 w 1464398"/>
                <a:gd name="connsiteY0" fmla="*/ 168495 h 168495"/>
                <a:gd name="connsiteX1" fmla="*/ 505412 w 1464398"/>
                <a:gd name="connsiteY1" fmla="*/ 25 h 168495"/>
                <a:gd name="connsiteX2" fmla="*/ 958986 w 1464398"/>
                <a:gd name="connsiteY2" fmla="*/ 155536 h 168495"/>
                <a:gd name="connsiteX3" fmla="*/ 1464398 w 1464398"/>
                <a:gd name="connsiteY3" fmla="*/ 123138 h 168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4398" h="168495">
                  <a:moveTo>
                    <a:pt x="0" y="168495"/>
                  </a:moveTo>
                  <a:cubicBezTo>
                    <a:pt x="172790" y="85340"/>
                    <a:pt x="345581" y="2185"/>
                    <a:pt x="505412" y="25"/>
                  </a:cubicBezTo>
                  <a:cubicBezTo>
                    <a:pt x="665243" y="-2135"/>
                    <a:pt x="799155" y="135017"/>
                    <a:pt x="958986" y="155536"/>
                  </a:cubicBezTo>
                  <a:cubicBezTo>
                    <a:pt x="1118817" y="176055"/>
                    <a:pt x="1291607" y="149596"/>
                    <a:pt x="1464398" y="123138"/>
                  </a:cubicBezTo>
                </a:path>
              </a:pathLst>
            </a:custGeom>
            <a:ln w="57150" cmpd="sng">
              <a:solidFill>
                <a:srgbClr val="00336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2F2F2"/>
                </a:solidFill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3258230" y="1185764"/>
            <a:ext cx="1114356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0" spc="800" dirty="0" smtClean="0">
                <a:solidFill>
                  <a:srgbClr val="003366"/>
                </a:solidFill>
                <a:latin typeface="Avenir Heavy"/>
                <a:cs typeface="Avenir Heavy"/>
              </a:rPr>
              <a:t>WASH</a:t>
            </a:r>
            <a:r>
              <a:rPr lang="en-US" sz="12000" spc="800" dirty="0" smtClean="0">
                <a:solidFill>
                  <a:srgbClr val="3F89C6"/>
                </a:solidFill>
                <a:latin typeface="Avenir Heavy"/>
                <a:cs typeface="Avenir Heavy"/>
              </a:rPr>
              <a:t>WATCH</a:t>
            </a:r>
          </a:p>
        </p:txBody>
      </p:sp>
    </p:spTree>
    <p:extLst>
      <p:ext uri="{BB962C8B-B14F-4D97-AF65-F5344CB8AC3E}">
        <p14:creationId xmlns:p14="http://schemas.microsoft.com/office/powerpoint/2010/main" val="180514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Herbie</dc:creator>
  <cp:lastModifiedBy>Herbie</cp:lastModifiedBy>
  <cp:revision>7</cp:revision>
  <dcterms:created xsi:type="dcterms:W3CDTF">2015-12-13T15:00:09Z</dcterms:created>
  <dcterms:modified xsi:type="dcterms:W3CDTF">2015-12-13T18:09:48Z</dcterms:modified>
</cp:coreProperties>
</file>