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9513ba17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9513ba1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513ba17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513ba1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9513ba178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9513ba1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513ba178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9513ba17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Weakly compressible SPH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9152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Huiting Chen (1005342755)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Fluid simulation 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 Weakly compressible smoothed particle hydrodynamics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 formulas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71900" y="2428788"/>
            <a:ext cx="29247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750" y="1936450"/>
            <a:ext cx="39147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44975" y="2253600"/>
            <a:ext cx="2415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Momentum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44975" y="3414225"/>
            <a:ext cx="2415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Viscosity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563" y="3271350"/>
            <a:ext cx="38671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 </a:t>
            </a:r>
            <a:r>
              <a:rPr lang="en"/>
              <a:t>formulas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575" y="3750925"/>
            <a:ext cx="25812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471900" y="3750925"/>
            <a:ext cx="19818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Density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71900" y="2730925"/>
            <a:ext cx="19818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Tension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725" y="2465625"/>
            <a:ext cx="37147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reconstruction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681425" y="2264900"/>
            <a:ext cx="73413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"/>
                <a:ea typeface="Roboto"/>
                <a:cs typeface="Roboto"/>
                <a:sym typeface="Roboto"/>
              </a:rPr>
              <a:t>Isotropic kernel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"/>
                <a:ea typeface="Roboto"/>
                <a:cs typeface="Roboto"/>
                <a:sym typeface="Roboto"/>
              </a:rPr>
              <a:t>Anisotropic kernel (?)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"/>
                <a:ea typeface="Roboto"/>
                <a:cs typeface="Roboto"/>
                <a:sym typeface="Roboto"/>
              </a:rPr>
              <a:t>libigl marching cubes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used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64550" y="20457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Paper: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1.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2.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600" y="2513300"/>
            <a:ext cx="7002250" cy="10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625" y="3878525"/>
            <a:ext cx="6951284" cy="8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used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754525" y="2191825"/>
            <a:ext cx="7341300" cy="2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Taichi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C++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Tbb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Libigl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Eigen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40703" y="15267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