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-28050" y="40075"/>
            <a:ext cx="8963099" cy="54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Architecture Slides: scrolling page + FAQs + founder/instructor detail + student page (out of scope)</a:t>
            </a:r>
          </a:p>
        </p:txBody>
      </p:sp>
      <p:sp>
        <p:nvSpPr>
          <p:cNvPr id="54" name="Shape 54"/>
          <p:cNvSpPr/>
          <p:nvPr/>
        </p:nvSpPr>
        <p:spPr>
          <a:xfrm>
            <a:off x="4250550" y="762550"/>
            <a:ext cx="1808700" cy="4271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4250550" y="732012"/>
            <a:ext cx="588599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logo</a:t>
            </a:r>
          </a:p>
        </p:txBody>
      </p:sp>
      <p:sp>
        <p:nvSpPr>
          <p:cNvPr id="56" name="Shape 56"/>
          <p:cNvSpPr/>
          <p:nvPr/>
        </p:nvSpPr>
        <p:spPr>
          <a:xfrm>
            <a:off x="4250550" y="1067475"/>
            <a:ext cx="3389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250550" y="1221150"/>
            <a:ext cx="3389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250550" y="1374825"/>
            <a:ext cx="3389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250550" y="1528500"/>
            <a:ext cx="3389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4250550" y="1682175"/>
            <a:ext cx="3389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5719025" y="828825"/>
            <a:ext cx="2018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6433375" y="575175"/>
            <a:ext cx="24315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current student link </a:t>
            </a:r>
            <a:r>
              <a:rPr i="1" lang="en" sz="800">
                <a:solidFill>
                  <a:srgbClr val="FF0000"/>
                </a:solidFill>
              </a:rPr>
              <a:t>clicks to account page out of scope?</a:t>
            </a:r>
          </a:p>
        </p:txBody>
      </p:sp>
      <p:cxnSp>
        <p:nvCxnSpPr>
          <p:cNvPr id="63" name="Shape 63"/>
          <p:cNvCxnSpPr>
            <a:stCxn id="61" idx="3"/>
            <a:endCxn id="62" idx="1"/>
          </p:cNvCxnSpPr>
          <p:nvPr/>
        </p:nvCxnSpPr>
        <p:spPr>
          <a:xfrm flipH="1" rot="10800000">
            <a:off x="5920924" y="745125"/>
            <a:ext cx="5124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64" name="Shape 64"/>
          <p:cNvSpPr/>
          <p:nvPr/>
        </p:nvSpPr>
        <p:spPr>
          <a:xfrm>
            <a:off x="4725925" y="1067475"/>
            <a:ext cx="1194899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725850" y="2151825"/>
            <a:ext cx="1194899" cy="8795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649925" y="838875"/>
            <a:ext cx="2238899" cy="127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000"/>
              <a:t>menu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" sz="800">
                <a:solidFill>
                  <a:srgbClr val="FF0000"/>
                </a:solidFill>
              </a:rPr>
              <a:t>“sticky”, links to appropriate section or page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●"/>
            </a:pPr>
            <a:r>
              <a:rPr lang="en" sz="1000"/>
              <a:t>about us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●"/>
            </a:pPr>
            <a:r>
              <a:rPr lang="en" sz="1000"/>
              <a:t>schedule &amp; pricing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●"/>
            </a:pPr>
            <a:r>
              <a:rPr lang="en" sz="1000"/>
              <a:t>instructors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●"/>
            </a:pPr>
            <a:r>
              <a:rPr lang="en" sz="1000"/>
              <a:t>faq’s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●"/>
            </a:pPr>
            <a:r>
              <a:rPr lang="en" sz="1000"/>
              <a:t>contact us</a:t>
            </a:r>
          </a:p>
        </p:txBody>
      </p:sp>
      <p:cxnSp>
        <p:nvCxnSpPr>
          <p:cNvPr id="67" name="Shape 67"/>
          <p:cNvCxnSpPr>
            <a:stCxn id="68" idx="1"/>
          </p:cNvCxnSpPr>
          <p:nvPr/>
        </p:nvCxnSpPr>
        <p:spPr>
          <a:xfrm rot="10800000">
            <a:off x="2414275" y="1445424"/>
            <a:ext cx="17229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68" name="Shape 68"/>
          <p:cNvSpPr/>
          <p:nvPr/>
        </p:nvSpPr>
        <p:spPr>
          <a:xfrm>
            <a:off x="4137175" y="1069375"/>
            <a:ext cx="80700" cy="78329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6433375" y="1434775"/>
            <a:ext cx="2617800" cy="54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about us (non-profit, founder, facility info, non-discrimination policy)</a:t>
            </a:r>
          </a:p>
        </p:txBody>
      </p:sp>
      <p:cxnSp>
        <p:nvCxnSpPr>
          <p:cNvPr id="70" name="Shape 70"/>
          <p:cNvCxnSpPr>
            <a:stCxn id="64" idx="3"/>
            <a:endCxn id="69" idx="1"/>
          </p:cNvCxnSpPr>
          <p:nvPr/>
        </p:nvCxnSpPr>
        <p:spPr>
          <a:xfrm>
            <a:off x="5920824" y="1524675"/>
            <a:ext cx="5127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71" name="Shape 71"/>
          <p:cNvSpPr txBox="1"/>
          <p:nvPr/>
        </p:nvSpPr>
        <p:spPr>
          <a:xfrm>
            <a:off x="6433375" y="2421675"/>
            <a:ext cx="26178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classes &amp; private lessons &amp; pricing (schedule?)</a:t>
            </a:r>
          </a:p>
        </p:txBody>
      </p:sp>
      <p:cxnSp>
        <p:nvCxnSpPr>
          <p:cNvPr id="72" name="Shape 72"/>
          <p:cNvCxnSpPr>
            <a:stCxn id="65" idx="3"/>
            <a:endCxn id="71" idx="1"/>
          </p:cNvCxnSpPr>
          <p:nvPr/>
        </p:nvCxnSpPr>
        <p:spPr>
          <a:xfrm>
            <a:off x="5920749" y="2591624"/>
            <a:ext cx="51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73" name="Shape 73"/>
          <p:cNvSpPr txBox="1"/>
          <p:nvPr/>
        </p:nvSpPr>
        <p:spPr>
          <a:xfrm>
            <a:off x="6433375" y="3281975"/>
            <a:ext cx="2692499" cy="54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Instructors </a:t>
            </a:r>
            <a:r>
              <a:rPr i="1" lang="en" sz="800">
                <a:solidFill>
                  <a:srgbClr val="FF0000"/>
                </a:solidFill>
              </a:rPr>
              <a:t>mouse-over shows highlight of skills. click on photo goes to appropriate section of Instructors page.</a:t>
            </a:r>
          </a:p>
        </p:txBody>
      </p:sp>
      <p:grpSp>
        <p:nvGrpSpPr>
          <p:cNvPr id="74" name="Shape 74"/>
          <p:cNvGrpSpPr/>
          <p:nvPr/>
        </p:nvGrpSpPr>
        <p:grpSpPr>
          <a:xfrm>
            <a:off x="4766200" y="3254012"/>
            <a:ext cx="1065149" cy="594600"/>
            <a:chOff x="4004200" y="3254012"/>
            <a:chExt cx="1065149" cy="594600"/>
          </a:xfrm>
        </p:grpSpPr>
        <p:sp>
          <p:nvSpPr>
            <p:cNvPr id="75" name="Shape 75"/>
            <p:cNvSpPr/>
            <p:nvPr/>
          </p:nvSpPr>
          <p:spPr>
            <a:xfrm>
              <a:off x="4004200" y="3482612"/>
              <a:ext cx="201899" cy="137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4291950" y="3482612"/>
              <a:ext cx="201899" cy="137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579700" y="3482612"/>
              <a:ext cx="201899" cy="137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Shape 78"/>
            <p:cNvGrpSpPr/>
            <p:nvPr/>
          </p:nvGrpSpPr>
          <p:grpSpPr>
            <a:xfrm>
              <a:off x="4004200" y="3254012"/>
              <a:ext cx="1065149" cy="594600"/>
              <a:chOff x="4004200" y="3254012"/>
              <a:chExt cx="1065149" cy="594600"/>
            </a:xfrm>
          </p:grpSpPr>
          <p:sp>
            <p:nvSpPr>
              <p:cNvPr id="79" name="Shape 79"/>
              <p:cNvSpPr/>
              <p:nvPr/>
            </p:nvSpPr>
            <p:spPr>
              <a:xfrm>
                <a:off x="4004200" y="3254012"/>
                <a:ext cx="201899" cy="137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4291950" y="3254012"/>
                <a:ext cx="201899" cy="137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4579700" y="3254012"/>
                <a:ext cx="201899" cy="137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867450" y="3254012"/>
                <a:ext cx="201899" cy="137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4867450" y="3482612"/>
                <a:ext cx="201899" cy="137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4004200" y="3711212"/>
                <a:ext cx="201899" cy="137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Shape 85"/>
            <p:cNvSpPr/>
            <p:nvPr/>
          </p:nvSpPr>
          <p:spPr>
            <a:xfrm>
              <a:off x="4291950" y="3711212"/>
              <a:ext cx="201899" cy="137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579700" y="3711212"/>
              <a:ext cx="201899" cy="137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867450" y="3711212"/>
              <a:ext cx="201899" cy="137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8" name="Shape 88"/>
          <p:cNvCxnSpPr>
            <a:stCxn id="83" idx="3"/>
            <a:endCxn id="73" idx="1"/>
          </p:cNvCxnSpPr>
          <p:nvPr/>
        </p:nvCxnSpPr>
        <p:spPr>
          <a:xfrm>
            <a:off x="5831349" y="3551312"/>
            <a:ext cx="6021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89" name="Shape 89"/>
          <p:cNvSpPr/>
          <p:nvPr/>
        </p:nvSpPr>
        <p:spPr>
          <a:xfrm>
            <a:off x="4736550" y="4048125"/>
            <a:ext cx="1194899" cy="8795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433375" y="4104550"/>
            <a:ext cx="2726400" cy="69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000"/>
              <a:t>Contact info and Location info with directions, parking info and map.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" sz="800">
                <a:solidFill>
                  <a:srgbClr val="FF0000"/>
                </a:solidFill>
              </a:rPr>
              <a:t>link to Google map instructions</a:t>
            </a:r>
          </a:p>
        </p:txBody>
      </p:sp>
      <p:cxnSp>
        <p:nvCxnSpPr>
          <p:cNvPr id="91" name="Shape 91"/>
          <p:cNvCxnSpPr>
            <a:stCxn id="89" idx="3"/>
            <a:endCxn id="90" idx="1"/>
          </p:cNvCxnSpPr>
          <p:nvPr/>
        </p:nvCxnSpPr>
        <p:spPr>
          <a:xfrm flipH="1" rot="10800000">
            <a:off x="5931449" y="4452824"/>
            <a:ext cx="501900" cy="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92" name="Shape 92"/>
          <p:cNvSpPr/>
          <p:nvPr/>
        </p:nvSpPr>
        <p:spPr>
          <a:xfrm>
            <a:off x="1579200" y="2667825"/>
            <a:ext cx="1127700" cy="2368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798500" y="1144975"/>
            <a:ext cx="2018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6453075" y="966225"/>
            <a:ext cx="24315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founder photo </a:t>
            </a:r>
            <a:r>
              <a:rPr i="1" lang="en" sz="800">
                <a:solidFill>
                  <a:srgbClr val="FF0000"/>
                </a:solidFill>
              </a:rPr>
              <a:t>click on photo goes to instructors page</a:t>
            </a:r>
          </a:p>
        </p:txBody>
      </p:sp>
      <p:cxnSp>
        <p:nvCxnSpPr>
          <p:cNvPr id="95" name="Shape 95"/>
          <p:cNvCxnSpPr>
            <a:endCxn id="94" idx="1"/>
          </p:cNvCxnSpPr>
          <p:nvPr/>
        </p:nvCxnSpPr>
        <p:spPr>
          <a:xfrm flipH="1" rot="10800000">
            <a:off x="4935075" y="1136175"/>
            <a:ext cx="1518000" cy="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96" name="Shape 96"/>
          <p:cNvSpPr/>
          <p:nvPr/>
        </p:nvSpPr>
        <p:spPr>
          <a:xfrm>
            <a:off x="2821100" y="2667825"/>
            <a:ext cx="1194899" cy="2368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174350" y="480150"/>
            <a:ext cx="896399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/>
              <a:t>Main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503600" y="2404125"/>
            <a:ext cx="896399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FAQs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736500" y="2419375"/>
            <a:ext cx="896399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Instructors</a:t>
            </a:r>
          </a:p>
        </p:txBody>
      </p:sp>
      <p:sp>
        <p:nvSpPr>
          <p:cNvPr id="100" name="Shape 100"/>
          <p:cNvSpPr/>
          <p:nvPr/>
        </p:nvSpPr>
        <p:spPr>
          <a:xfrm>
            <a:off x="2959175" y="3058150"/>
            <a:ext cx="2018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959175" y="3515350"/>
            <a:ext cx="2018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959175" y="3972550"/>
            <a:ext cx="2018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959175" y="4429750"/>
            <a:ext cx="2018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3298575" y="3025775"/>
            <a:ext cx="588899" cy="33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298575" y="3515350"/>
            <a:ext cx="588899" cy="33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298575" y="3972550"/>
            <a:ext cx="588899" cy="33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298575" y="4429750"/>
            <a:ext cx="588899" cy="33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21050" y="277350"/>
            <a:ext cx="46509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en" sz="800">
                <a:solidFill>
                  <a:srgbClr val="FF0000"/>
                </a:solidFill>
              </a:rPr>
              <a:t>red text: indicates linkage and other scrolling behavior</a:t>
            </a:r>
          </a:p>
        </p:txBody>
      </p:sp>
      <p:cxnSp>
        <p:nvCxnSpPr>
          <p:cNvPr id="109" name="Shape 109"/>
          <p:cNvCxnSpPr>
            <a:stCxn id="100" idx="0"/>
            <a:endCxn id="94" idx="1"/>
          </p:cNvCxnSpPr>
          <p:nvPr/>
        </p:nvCxnSpPr>
        <p:spPr>
          <a:xfrm flipH="1" rot="10800000">
            <a:off x="3060125" y="1136050"/>
            <a:ext cx="3393000" cy="19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10" name="Shape 110"/>
          <p:cNvSpPr/>
          <p:nvPr/>
        </p:nvSpPr>
        <p:spPr>
          <a:xfrm>
            <a:off x="270111" y="2685375"/>
            <a:ext cx="1127700" cy="2368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202950" y="2193075"/>
            <a:ext cx="964199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Current Student</a:t>
            </a:r>
          </a:p>
        </p:txBody>
      </p:sp>
      <p:sp>
        <p:nvSpPr>
          <p:cNvPr id="112" name="Shape 112"/>
          <p:cNvSpPr/>
          <p:nvPr/>
        </p:nvSpPr>
        <p:spPr>
          <a:xfrm>
            <a:off x="398625" y="3167600"/>
            <a:ext cx="678299" cy="4088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current classes</a:t>
            </a:r>
          </a:p>
        </p:txBody>
      </p:sp>
      <p:sp>
        <p:nvSpPr>
          <p:cNvPr id="113" name="Shape 113"/>
          <p:cNvSpPr/>
          <p:nvPr/>
        </p:nvSpPr>
        <p:spPr>
          <a:xfrm>
            <a:off x="398625" y="3769000"/>
            <a:ext cx="678299" cy="59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account and billing info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727950" y="3051175"/>
            <a:ext cx="844199" cy="18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2194200" y="2667825"/>
            <a:ext cx="512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00"/>
              <a:t>home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695450" y="2667825"/>
            <a:ext cx="512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logo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808900" y="2667825"/>
            <a:ext cx="512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home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10150" y="2667825"/>
            <a:ext cx="512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logo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394500" y="2682012"/>
            <a:ext cx="512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home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895750" y="2682012"/>
            <a:ext cx="512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logo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1050" y="429750"/>
            <a:ext cx="46509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800">
                <a:solidFill>
                  <a:srgbClr val="FF0000"/>
                </a:solidFill>
              </a:rPr>
              <a:t>click on logo or home link sends back to start of main page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