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E2E013-71B5-A362-7ED7-3D48D7DEA1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D944AD-6C3C-5152-D613-242C37E356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86C9-8CB9-4D7E-949A-560A8D5CCCA9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03D5E-CF32-A38C-314E-5D5760A0AF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F1E75-D53E-0B93-E46F-C572280E74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911AA-528A-4EF4-A37F-D953BE37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82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07E9F-AFDF-427E-8F31-9ACC88E4867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10A72-D53F-4EFE-A729-0D0451656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6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1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40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356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8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5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63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4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4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1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1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2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4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1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00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🎬 Movie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48138" cy="1752600"/>
          </a:xfrm>
        </p:spPr>
        <p:txBody>
          <a:bodyPr/>
          <a:lstStyle/>
          <a:p>
            <a:r>
              <a:rPr dirty="0"/>
              <a:t>Python CLI Project by</a:t>
            </a:r>
            <a:r>
              <a:rPr lang="en-US" dirty="0"/>
              <a:t>:</a:t>
            </a:r>
          </a:p>
          <a:p>
            <a:r>
              <a:rPr dirty="0"/>
              <a:t>Dushyant</a:t>
            </a:r>
            <a:r>
              <a:rPr lang="en-US" dirty="0"/>
              <a:t> Shyam</a:t>
            </a:r>
            <a:r>
              <a:rPr dirty="0"/>
              <a:t> Ranjit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Successfully built a modular CLI Movie Booking System</a:t>
            </a:r>
          </a:p>
          <a:p>
            <a:r>
              <a:rPr dirty="0"/>
              <a:t>Demonstrated OOP, SQLite DB, CLI logic handling</a:t>
            </a:r>
          </a:p>
          <a:p>
            <a:r>
              <a:rPr dirty="0"/>
              <a:t>Learned better structuring and flow handling in Python</a:t>
            </a:r>
          </a:p>
          <a:p>
            <a:r>
              <a:rPr dirty="0"/>
              <a:t>Future scope: Add GUI or Web version using Flask or Django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77E3E-53FB-6380-540B-4D292522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Python CLI system for booking movie tickets.</a:t>
            </a:r>
          </a:p>
          <a:p>
            <a:r>
              <a:rPr dirty="0"/>
              <a:t>Features User and Admin roles.</a:t>
            </a:r>
          </a:p>
          <a:p>
            <a:r>
              <a:rPr dirty="0"/>
              <a:t>Stores data in SQLite database.</a:t>
            </a:r>
          </a:p>
          <a:p>
            <a:r>
              <a:rPr dirty="0"/>
              <a:t>No external dependencies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58351-90F3-119C-7D0C-B651B2D0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👤 Key Features -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Browse available movies and showtimes</a:t>
            </a:r>
          </a:p>
          <a:p>
            <a:r>
              <a:rPr dirty="0"/>
              <a:t>View available seats for a show</a:t>
            </a:r>
          </a:p>
          <a:p>
            <a:r>
              <a:rPr dirty="0"/>
              <a:t>Book one or more seats</a:t>
            </a:r>
          </a:p>
          <a:p>
            <a:r>
              <a:rPr dirty="0"/>
              <a:t>Cancel existing bookings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72A6D-0189-B2AA-88AE-80A35913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Key Features - Admin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Secure login with password</a:t>
            </a:r>
          </a:p>
          <a:p>
            <a:r>
              <a:rPr dirty="0"/>
              <a:t>Add and remove movies</a:t>
            </a:r>
          </a:p>
          <a:p>
            <a:r>
              <a:rPr dirty="0"/>
              <a:t>Add showtimes (date, time, seat count)</a:t>
            </a:r>
          </a:p>
          <a:p>
            <a:r>
              <a:rPr dirty="0"/>
              <a:t>View all user bookings</a:t>
            </a:r>
          </a:p>
          <a:p>
            <a:r>
              <a:rPr dirty="0"/>
              <a:t>Add demo data quickly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30107-6CC9-1F6B-EF87-FB138067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main.py — Entry point</a:t>
            </a:r>
          </a:p>
          <a:p>
            <a:r>
              <a:rPr dirty="0"/>
              <a:t>models/ — Data classes (Movie, Showtime, Booking)</a:t>
            </a:r>
          </a:p>
          <a:p>
            <a:r>
              <a:rPr dirty="0"/>
              <a:t>services/ — Logic for user/admin/bookings</a:t>
            </a:r>
          </a:p>
          <a:p>
            <a:r>
              <a:rPr dirty="0"/>
              <a:t>utils/ — Database connection and </a:t>
            </a:r>
            <a:r>
              <a:rPr dirty="0" err="1"/>
              <a:t>init</a:t>
            </a:r>
            <a:endParaRPr dirty="0"/>
          </a:p>
          <a:p>
            <a:r>
              <a:rPr dirty="0"/>
              <a:t>scripts/reset_db.py — Reset DB</a:t>
            </a:r>
          </a:p>
          <a:p>
            <a:r>
              <a:rPr dirty="0"/>
              <a:t>data/</a:t>
            </a:r>
            <a:r>
              <a:rPr dirty="0" err="1"/>
              <a:t>movies.db</a:t>
            </a:r>
            <a:r>
              <a:rPr dirty="0"/>
              <a:t> — SQLite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77345-CBF7-146D-6B06-10BD5F2A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3.8+</a:t>
            </a:r>
          </a:p>
          <a:p>
            <a:r>
              <a:rPr dirty="0"/>
              <a:t>SQLite (sqlite3 module)</a:t>
            </a:r>
          </a:p>
          <a:p>
            <a:r>
              <a:rPr dirty="0"/>
              <a:t>Terminal-based (CLI) application</a:t>
            </a:r>
          </a:p>
          <a:p>
            <a:r>
              <a:rPr dirty="0"/>
              <a:t>No third-party libraries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8CD97-6ADA-32B2-D71F-51DE0586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Modular folder structure for scalability</a:t>
            </a:r>
          </a:p>
          <a:p>
            <a:r>
              <a:rPr dirty="0"/>
              <a:t>Used SQLite for lightweight persistent storage</a:t>
            </a:r>
          </a:p>
          <a:p>
            <a:r>
              <a:rPr dirty="0"/>
              <a:t>Demo data for quick testing</a:t>
            </a:r>
          </a:p>
          <a:p>
            <a:r>
              <a:rPr dirty="0"/>
              <a:t>Status-based booking for cancellation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4694-536A-CAC1-1AC7-326496480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▶️ Usage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selects movie → showtime → seat → books ticket</a:t>
            </a:r>
          </a:p>
          <a:p>
            <a:r>
              <a:rPr dirty="0"/>
              <a:t>Admin logs in → adds movies/showtimes → views bookings</a:t>
            </a:r>
          </a:p>
          <a:p>
            <a:r>
              <a:rPr dirty="0"/>
              <a:t>Reset DB via script: scripts/reset_db.py</a:t>
            </a:r>
          </a:p>
          <a:p>
            <a:r>
              <a:rPr dirty="0"/>
              <a:t>Booking and cancellation reflected instantly in 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36DDB-3CE8-5B43-FD23-207971F2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AI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ChatGPT (OpenAI) — Guidance and pair programming</a:t>
            </a:r>
          </a:p>
          <a:p>
            <a:r>
              <a:rPr dirty="0"/>
              <a:t>Git &amp; GitHub — Version control and 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EFD8-F78F-A988-F3B0-E48FCC93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</TotalTime>
  <Words>310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🎬 Movie Ticket Booking System</vt:lpstr>
      <vt:lpstr>📌 Project Overview</vt:lpstr>
      <vt:lpstr>👤 Key Features - User</vt:lpstr>
      <vt:lpstr>🔧 Key Features - Admin</vt:lpstr>
      <vt:lpstr>🏗️ System Architecture</vt:lpstr>
      <vt:lpstr>🛠️ Technology Stack</vt:lpstr>
      <vt:lpstr>💡 Design Decisions</vt:lpstr>
      <vt:lpstr>▶️ Usage Flow</vt:lpstr>
      <vt:lpstr>🤖 AI &amp; Tools Used</vt:lpstr>
      <vt:lpstr>✅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Dushyant Ranjit</cp:lastModifiedBy>
  <cp:revision>4</cp:revision>
  <dcterms:created xsi:type="dcterms:W3CDTF">2013-01-27T09:14:16Z</dcterms:created>
  <dcterms:modified xsi:type="dcterms:W3CDTF">2025-07-08T14:02:38Z</dcterms:modified>
  <cp:category/>
</cp:coreProperties>
</file>