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9FF"/>
    <a:srgbClr val="FB33FF"/>
    <a:srgbClr val="FB74FE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3331218"/>
            <a:chOff x="5466126" y="2279420"/>
            <a:chExt cx="6469380" cy="333121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843486" y="4687308"/>
              <a:ext cx="4715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A2825"/>
                  </a:solidFill>
                  <a:effectLst/>
                  <a:latin typeface="Shadows Into Light" panose="02000000000000000000" pitchFamily="2" charset="0"/>
                </a:rPr>
                <a:t>Our home for </a:t>
              </a:r>
              <a:r>
                <a:rPr lang="en-US" b="0" i="0" dirty="0">
                  <a:solidFill>
                    <a:srgbClr val="FB74FE"/>
                  </a:solidFill>
                  <a:effectLst/>
                  <a:latin typeface="Shadows Into Light" panose="02000000000000000000" pitchFamily="2" charset="0"/>
                </a:rPr>
                <a:t>adult content </a:t>
              </a:r>
              <a:r>
                <a:rPr lang="en-US" b="0" i="0" dirty="0">
                  <a:solidFill>
                    <a:srgbClr val="2A2825"/>
                  </a:solidFill>
                  <a:effectLst/>
                  <a:latin typeface="Shadows Into Light" panose="02000000000000000000" pitchFamily="2" charset="0"/>
                </a:rPr>
                <a:t>in the </a:t>
              </a:r>
              <a:r>
                <a:rPr lang="en-US" b="0" i="0" dirty="0">
                  <a:solidFill>
                    <a:srgbClr val="4B48FD"/>
                  </a:solidFill>
                  <a:effectLst/>
                  <a:latin typeface="Shadows Into Light" panose="02000000000000000000" pitchFamily="2" charset="0"/>
                </a:rPr>
                <a:t>web3 metaverse</a:t>
              </a:r>
              <a:endParaRPr lang="en-US" b="0" i="0" dirty="0">
                <a:solidFill>
                  <a:srgbClr val="2A2825"/>
                </a:solidFill>
                <a:effectLst/>
                <a:latin typeface="Shadows Into Light" panose="02000000000000000000" pitchFamily="2" charset="0"/>
              </a:endParaRPr>
            </a:p>
            <a:p>
              <a:br>
                <a:rPr lang="en-US" b="0" i="0" dirty="0">
                  <a:solidFill>
                    <a:srgbClr val="2A2825"/>
                  </a:solidFill>
                  <a:effectLst/>
                  <a:latin typeface="Times New Roman" panose="02020603050405020304" pitchFamily="18" charset="0"/>
                </a:rPr>
              </a:b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655" cy="4351338"/>
          </a:xfrm>
        </p:spPr>
        <p:txBody>
          <a:bodyPr/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10% cut on each transaction.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Celebrity promotions.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Company plugs.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Merch.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Crypto. $NUDE token.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Gumball Machine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9" y="312780"/>
            <a:ext cx="519030" cy="51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CCF6-BDD6-4B6E-8769-7B01C116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45" y="3002772"/>
            <a:ext cx="2796442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A00E-2FA8-436C-93AF-81D3B6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47" y="2728434"/>
            <a:ext cx="2600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5B2F7-E7EA-4F59-9EBB-DBD901D8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09" y="2757009"/>
            <a:ext cx="24384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F524C-586F-47FA-AC6B-343DD406BACC}"/>
              </a:ext>
            </a:extLst>
          </p:cNvPr>
          <p:cNvSpPr txBox="1"/>
          <p:nvPr/>
        </p:nvSpPr>
        <p:spPr>
          <a:xfrm>
            <a:off x="1207276" y="3549589"/>
            <a:ext cx="414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Only Fans suffers majorly by using traditional banking solutions. We are using the blockchain and do not have the same concerns. Not adult content niched. Trying to appeal to everyone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E4DA-87B6-444E-8B28-3D20637E3824}"/>
              </a:ext>
            </a:extLst>
          </p:cNvPr>
          <p:cNvSpPr txBox="1"/>
          <p:nvPr/>
        </p:nvSpPr>
        <p:spPr>
          <a:xfrm>
            <a:off x="6526524" y="3519872"/>
            <a:ext cx="4208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Nafter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is using the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smart chain for their tokens.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has many centralized concerns and is in deep with controversial Tether. We just use regular Ethereum. Not adult content niched. Trying to appeal to everyone.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57"/>
            <a:ext cx="10246688" cy="12954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are we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Lowball transaction fees. They charge 20%, we charge 10%.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Blockchain, not dependent on big banks, hard to cancel.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Lead founder / CEO is an experienced, talented, software engineer.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a niched product design specific for adult content.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innovative ideas that have never been done before.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are smaller, fresher, can pivot, adapt quicker.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combine the crypto, social media and adult content industries.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are not rich yet and are more hungry then the fat cats.</a:t>
            </a:r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4" y="1586414"/>
            <a:ext cx="10796490" cy="38999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Traditional web2 payment processors are denying adult content creators.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People love porn and adult content. Demand is biological.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Current companies charge users high fees. (5-20%).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Old Google ad revenue style business models need to die in porn industry.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Web3 is here. Adult content in the blockchain is an obvious progression.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endParaRPr lang="en-US" sz="18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4" y="4798482"/>
            <a:ext cx="3222480" cy="1327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38" y="4858463"/>
            <a:ext cx="3632105" cy="116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79" y="618720"/>
            <a:ext cx="563395" cy="563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5C04D-F67B-4645-8865-48941DB2B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74" y="4798482"/>
            <a:ext cx="4152473" cy="1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4362209"/>
            <a:ext cx="26449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Ethereum blockchain instead of traditional banking solutions. Launch the $NUDE token.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487532" y="4362210"/>
            <a:ext cx="299611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decentralized NFT technology to store adult creators content. Give ownership back to creators.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416994" y="4362209"/>
            <a:ext cx="31711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Create a trendy social d-app experience tailored specifically for the adult content industry.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3690FA-0184-4192-ADEF-D0BC1BBE78A6}"/>
              </a:ext>
            </a:extLst>
          </p:cNvPr>
          <p:cNvGrpSpPr/>
          <p:nvPr/>
        </p:nvGrpSpPr>
        <p:grpSpPr>
          <a:xfrm>
            <a:off x="1444828" y="2295405"/>
            <a:ext cx="9083361" cy="1869144"/>
            <a:chOff x="1234611" y="4455849"/>
            <a:chExt cx="9083361" cy="186914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0C250BD-7B7B-4CCE-9F49-8216A3D0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611" y="4735846"/>
              <a:ext cx="1301235" cy="13012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FF521A-C5D7-492D-8EC7-038227528EEC}"/>
                </a:ext>
              </a:extLst>
            </p:cNvPr>
            <p:cNvSpPr txBox="1"/>
            <p:nvPr/>
          </p:nvSpPr>
          <p:spPr>
            <a:xfrm>
              <a:off x="3583865" y="4959583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E887D5-3999-43F2-8899-9E4987328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29" y="4455849"/>
              <a:ext cx="1869144" cy="18691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C079CB-79A3-4B3D-8363-726BD546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131" y="4704042"/>
              <a:ext cx="1364841" cy="1364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5230B7-12E4-4A68-A92F-ED3CAF40CFF6}"/>
                </a:ext>
              </a:extLst>
            </p:cNvPr>
            <p:cNvSpPr txBox="1"/>
            <p:nvPr/>
          </p:nvSpPr>
          <p:spPr>
            <a:xfrm>
              <a:off x="7394376" y="5036478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74" y="385317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8" y="265339"/>
            <a:ext cx="585266" cy="585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Ethereum Market Cap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$25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221998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$69,346,250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553%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in the year 2019 to November 2020, and users spent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$2.36 billion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75035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</a:t>
            </a:r>
            <a:r>
              <a:rPr lang="en-US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$28 billion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71371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461A-2F85-4C60-86E6-44DF52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Product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CEC2-DD9B-499A-BAF7-A21F1825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2" y="1852397"/>
            <a:ext cx="8140618" cy="43245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$NUDE token.</a:t>
            </a:r>
          </a:p>
          <a:p>
            <a:r>
              <a:rPr lang="en-US" dirty="0"/>
              <a:t>NFTs.</a:t>
            </a:r>
          </a:p>
          <a:p>
            <a:r>
              <a:rPr lang="en-US" dirty="0"/>
              <a:t>Auction House.</a:t>
            </a:r>
          </a:p>
          <a:p>
            <a:r>
              <a:rPr lang="en-US" dirty="0"/>
              <a:t>Candy shop.</a:t>
            </a:r>
          </a:p>
          <a:p>
            <a:r>
              <a:rPr lang="en-US" dirty="0"/>
              <a:t>Gumball machine.</a:t>
            </a:r>
          </a:p>
          <a:p>
            <a:r>
              <a:rPr lang="en-US" dirty="0"/>
              <a:t>Profiles.</a:t>
            </a:r>
          </a:p>
          <a:p>
            <a:r>
              <a:rPr lang="en-US" dirty="0"/>
              <a:t>Subscriptions.</a:t>
            </a:r>
          </a:p>
          <a:p>
            <a:r>
              <a:rPr lang="en-US" dirty="0"/>
              <a:t>Followers / Likes.</a:t>
            </a:r>
          </a:p>
          <a:p>
            <a:r>
              <a:rPr lang="en-US" dirty="0"/>
              <a:t>Timeline.</a:t>
            </a:r>
          </a:p>
          <a:p>
            <a:r>
              <a:rPr lang="en-US" dirty="0"/>
              <a:t>Featured creators.</a:t>
            </a:r>
          </a:p>
          <a:p>
            <a:r>
              <a:rPr lang="en-US" dirty="0"/>
              <a:t>Hidden / encrypted NFTs.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CCE57-4EF4-4D03-AC6F-B827C68B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70" y="297775"/>
            <a:ext cx="534034" cy="5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D10-1EDE-4448-8FB1-98C0966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F731-D3EC-418E-8A97-63652112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Figmas</a:t>
            </a:r>
            <a:endParaRPr lang="en-US" dirty="0"/>
          </a:p>
          <a:p>
            <a:r>
              <a:rPr lang="en-US" dirty="0"/>
              <a:t>Web app frontend</a:t>
            </a:r>
          </a:p>
          <a:p>
            <a:r>
              <a:rPr lang="en-US" dirty="0"/>
              <a:t>Server backend</a:t>
            </a:r>
          </a:p>
          <a:p>
            <a:r>
              <a:rPr lang="en-US" dirty="0"/>
              <a:t>Smart contracts, $NUDE.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Custom art</a:t>
            </a:r>
          </a:p>
          <a:p>
            <a:r>
              <a:rPr lang="en-US" dirty="0"/>
              <a:t>Pitch deck</a:t>
            </a:r>
          </a:p>
          <a:p>
            <a:r>
              <a:rPr lang="en-US" dirty="0"/>
              <a:t>Twitch streaming</a:t>
            </a:r>
          </a:p>
          <a:p>
            <a:r>
              <a:rPr lang="en-CA" dirty="0"/>
              <a:t>$NUDE, NUDE_NFT, NUDE_DEX, NUDE_DAO</a:t>
            </a:r>
          </a:p>
        </p:txBody>
      </p:sp>
    </p:spTree>
    <p:extLst>
      <p:ext uri="{BB962C8B-B14F-4D97-AF65-F5344CB8AC3E}">
        <p14:creationId xmlns:p14="http://schemas.microsoft.com/office/powerpoint/2010/main" val="14460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E68998-39FA-DADE-A6FA-5844F4059C93}"/>
              </a:ext>
            </a:extLst>
          </p:cNvPr>
          <p:cNvGrpSpPr/>
          <p:nvPr/>
        </p:nvGrpSpPr>
        <p:grpSpPr>
          <a:xfrm>
            <a:off x="1426723" y="1871772"/>
            <a:ext cx="2126225" cy="1370201"/>
            <a:chOff x="725259" y="2091267"/>
            <a:chExt cx="3126658" cy="20069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824EAC-ADEC-43E9-BD94-ADFF2DFD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029" y="2799795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784507-2A90-41F4-914A-2E0D3C25F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031" y="3357677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0A6EC9-05A2-41D5-A4D9-F813EF56724A}"/>
                </a:ext>
              </a:extLst>
            </p:cNvPr>
            <p:cNvCxnSpPr>
              <a:cxnSpLocks/>
            </p:cNvCxnSpPr>
            <p:nvPr/>
          </p:nvCxnSpPr>
          <p:spPr>
            <a:xfrm>
              <a:off x="725259" y="3094763"/>
              <a:ext cx="312665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53D177-BF84-432C-99CC-F8159E5284AA}"/>
                </a:ext>
              </a:extLst>
            </p:cNvPr>
            <p:cNvSpPr/>
            <p:nvPr/>
          </p:nvSpPr>
          <p:spPr>
            <a:xfrm>
              <a:off x="1188358" y="2091267"/>
              <a:ext cx="2170962" cy="200699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B44C66-2A8C-4C22-819F-CBD75B0D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15962" y="2136887"/>
              <a:ext cx="1915751" cy="1915751"/>
            </a:xfrm>
            <a:prstGeom prst="flowChartConnector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1426723" y="3642552"/>
            <a:ext cx="268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| Lead Web3 Engineer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1489081" y="3347148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sz="1400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60453-717B-4F8A-92F4-81315775A76D}"/>
              </a:ext>
            </a:extLst>
          </p:cNvPr>
          <p:cNvSpPr txBox="1"/>
          <p:nvPr/>
        </p:nvSpPr>
        <p:spPr>
          <a:xfrm>
            <a:off x="4941320" y="3643147"/>
            <a:ext cx="2570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Artist | Frontend Developer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A24164-1B87-458B-B9BF-66EF8DE0310D}"/>
              </a:ext>
            </a:extLst>
          </p:cNvPr>
          <p:cNvSpPr txBox="1"/>
          <p:nvPr/>
        </p:nvSpPr>
        <p:spPr>
          <a:xfrm>
            <a:off x="4800547" y="3353918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Sylvia </a:t>
            </a:r>
            <a:r>
              <a:rPr lang="en-US" sz="1400" dirty="0" err="1">
                <a:latin typeface="Yeseva One" panose="00000500000000000000" pitchFamily="2" charset="0"/>
                <a:cs typeface="Poppins Medium" panose="00000600000000000000" pitchFamily="2" charset="0"/>
              </a:rPr>
              <a:t>Makuch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9BB54E-768D-322B-7F1D-603A142A6907}"/>
              </a:ext>
            </a:extLst>
          </p:cNvPr>
          <p:cNvGrpSpPr/>
          <p:nvPr/>
        </p:nvGrpSpPr>
        <p:grpSpPr>
          <a:xfrm>
            <a:off x="5050831" y="1847600"/>
            <a:ext cx="2126225" cy="1463615"/>
            <a:chOff x="4547421" y="2091267"/>
            <a:chExt cx="3126658" cy="200699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FEB43B-6C76-41DC-8609-A6E9B07F2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191" y="2799795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0CA6D1-065B-4201-9574-0BDA1EEC0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193" y="3357677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D905D5-597F-4FCB-AD16-B031C1764589}"/>
                </a:ext>
              </a:extLst>
            </p:cNvPr>
            <p:cNvCxnSpPr>
              <a:cxnSpLocks/>
            </p:cNvCxnSpPr>
            <p:nvPr/>
          </p:nvCxnSpPr>
          <p:spPr>
            <a:xfrm>
              <a:off x="4547421" y="3094763"/>
              <a:ext cx="3126658" cy="0"/>
            </a:xfrm>
            <a:prstGeom prst="line">
              <a:avLst/>
            </a:prstGeom>
            <a:ln>
              <a:solidFill>
                <a:srgbClr val="FB74FE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1B78C5-F887-491D-8D3F-1315B786C1C8}"/>
                </a:ext>
              </a:extLst>
            </p:cNvPr>
            <p:cNvSpPr/>
            <p:nvPr/>
          </p:nvSpPr>
          <p:spPr>
            <a:xfrm>
              <a:off x="5010520" y="2091267"/>
              <a:ext cx="2170962" cy="2006993"/>
            </a:xfrm>
            <a:prstGeom prst="ellipse">
              <a:avLst/>
            </a:prstGeom>
            <a:solidFill>
              <a:srgbClr val="FB74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812C7D-57E2-4A7C-AF75-550ADB94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977" y="2163003"/>
              <a:ext cx="1986045" cy="18896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6CF2E-926C-4441-AE36-0B05CBDE694A}"/>
              </a:ext>
            </a:extLst>
          </p:cNvPr>
          <p:cNvSpPr txBox="1"/>
          <p:nvPr/>
        </p:nvSpPr>
        <p:spPr>
          <a:xfrm>
            <a:off x="9689297" y="6219156"/>
            <a:ext cx="2325756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Looking for more…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A1252A-85F7-23D9-698C-2FB505ED4AC2}"/>
              </a:ext>
            </a:extLst>
          </p:cNvPr>
          <p:cNvGrpSpPr/>
          <p:nvPr/>
        </p:nvGrpSpPr>
        <p:grpSpPr>
          <a:xfrm>
            <a:off x="8654880" y="1847600"/>
            <a:ext cx="2126225" cy="1419367"/>
            <a:chOff x="8277126" y="2019531"/>
            <a:chExt cx="3126658" cy="20069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AA280-F24B-CE9D-FB0C-2D80750CF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896" y="2728059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B09446-2979-8026-CA05-9CA4804E3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898" y="3285941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8906BD-17DB-6D29-A15F-730C66CFC29E}"/>
                </a:ext>
              </a:extLst>
            </p:cNvPr>
            <p:cNvCxnSpPr>
              <a:cxnSpLocks/>
            </p:cNvCxnSpPr>
            <p:nvPr/>
          </p:nvCxnSpPr>
          <p:spPr>
            <a:xfrm>
              <a:off x="8277126" y="3023027"/>
              <a:ext cx="312665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1FCAAD-AF7E-30C2-41B6-9EA0B9E30892}"/>
                </a:ext>
              </a:extLst>
            </p:cNvPr>
            <p:cNvSpPr/>
            <p:nvPr/>
          </p:nvSpPr>
          <p:spPr>
            <a:xfrm>
              <a:off x="8740225" y="2019531"/>
              <a:ext cx="2135813" cy="200699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ABB941-4581-4D2A-B727-BF8753685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36209" y="2060977"/>
              <a:ext cx="1924098" cy="1924098"/>
            </a:xfrm>
            <a:prstGeom prst="flowChartConnector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131FE7C-02CA-9836-2704-BBF0641ABA0B}"/>
              </a:ext>
            </a:extLst>
          </p:cNvPr>
          <p:cNvSpPr txBox="1"/>
          <p:nvPr/>
        </p:nvSpPr>
        <p:spPr>
          <a:xfrm>
            <a:off x="8768117" y="3611894"/>
            <a:ext cx="28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Fullstack</a:t>
            </a:r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 Web3 Engineer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0281A-E582-ADCB-32B2-FF8EC85EAFC2}"/>
              </a:ext>
            </a:extLst>
          </p:cNvPr>
          <p:cNvSpPr txBox="1"/>
          <p:nvPr/>
        </p:nvSpPr>
        <p:spPr>
          <a:xfrm>
            <a:off x="8348672" y="3326934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Wei Yan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2E723-0743-0B51-C0DA-32D0E10E8511}"/>
              </a:ext>
            </a:extLst>
          </p:cNvPr>
          <p:cNvSpPr txBox="1"/>
          <p:nvPr/>
        </p:nvSpPr>
        <p:spPr>
          <a:xfrm>
            <a:off x="1123066" y="4005422"/>
            <a:ext cx="29922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Christopher was born in the underground, open-source, metaverse. Coding since 19 years old, computer science dropout, senior web2/3 engineer at startup and enterprise</a:t>
            </a:r>
            <a:r>
              <a:rPr lang="en-US" sz="1200" b="1" dirty="0"/>
              <a:t> </a:t>
            </a:r>
            <a:r>
              <a:rPr lang="en-US" sz="1200" dirty="0"/>
              <a:t>levels.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Founded Own Me Inc. to bring adult content into the web3 paradigm.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 ruthless, determined and uncompromising technical founder.</a:t>
            </a:r>
            <a:endParaRPr lang="en-CA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728DF3-4658-B00E-6A03-C64B34D13DD8}"/>
              </a:ext>
            </a:extLst>
          </p:cNvPr>
          <p:cNvSpPr txBox="1"/>
          <p:nvPr/>
        </p:nvSpPr>
        <p:spPr>
          <a:xfrm>
            <a:off x="4759794" y="4005422"/>
            <a:ext cx="29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Sylvia brings the visual and artistic weaponry. iPad Pro digital artist, React developer, designer and medical field dropout.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Elegantly created the founding style and art direction for our company.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 charming, educated, talented artist and adventurous creative.</a:t>
            </a:r>
            <a:endParaRPr lang="en-CA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88752-0241-CF2E-8B41-FEEBDE9C5093}"/>
              </a:ext>
            </a:extLst>
          </p:cNvPr>
          <p:cNvSpPr txBox="1"/>
          <p:nvPr/>
        </p:nvSpPr>
        <p:spPr>
          <a:xfrm>
            <a:off x="8348672" y="4002310"/>
            <a:ext cx="3068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Wei is a professional senior web2/3 engineer who prefers to code rather then talk.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Christopher and Wei worked for 2 years as co-workers before creating Own Me.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Inventor of our most complex NUDE_DEX and NUDE_DAO Solidity smart contracts.</a:t>
            </a:r>
          </a:p>
        </p:txBody>
      </p:sp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045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Influencer promotions.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 / Marketing.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Third party security audits.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Software developers.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ID verification / moderation team.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Infrastructure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Legal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Content creation / video production.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Compete with funded competition.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39688" cy="43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BB6D9-F76D-4D97-90F0-B363F2E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28" y="2050549"/>
            <a:ext cx="3080973" cy="3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773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Times New Roman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Product</vt:lpstr>
      <vt:lpstr>Our Progress</vt:lpstr>
      <vt:lpstr>Our Team</vt:lpstr>
      <vt:lpstr>Why we need investment?</vt:lpstr>
      <vt:lpstr>How do we make money?</vt:lpstr>
      <vt:lpstr>Our Competition</vt:lpstr>
      <vt:lpstr>Why are we better then everyone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34</cp:revision>
  <dcterms:created xsi:type="dcterms:W3CDTF">2021-08-22T05:45:35Z</dcterms:created>
  <dcterms:modified xsi:type="dcterms:W3CDTF">2022-06-12T07:23:03Z</dcterms:modified>
</cp:coreProperties>
</file>