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57"/>
            <a:ext cx="10246688" cy="12954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are we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Lowball transaction fees. They charge 20%, we charge 10%.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Blockchain, not dependent on big banks, hard to cancel.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Lead founder / CEO is an experienced, talented, software engineer.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a niched product design specific for adult content.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have innovative ideas that have never been done before.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We are smaller, fresher, can pivot, adapt quicker.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combine the crypto, social media and adult content industries.</a:t>
            </a:r>
          </a:p>
          <a:p>
            <a:pPr>
              <a:lnSpc>
                <a:spcPct val="110000"/>
              </a:lnSpc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We are not rich yet and are more hungry then the fat cats.</a:t>
            </a:r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327-F01A-4B64-B8BE-0F5EA70B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10D3-98D1-4584-B481-12741089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9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1586415"/>
            <a:ext cx="9761347" cy="192370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Traditional payment processors are denying adult content creators.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Demand has not disappeared. Creators and consumers are looking for alternatives.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NFTs and Crypto are continuing to explode and grow market capital.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Adult content is always in demand. Covid-19 has changed the game.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3" y="3637605"/>
            <a:ext cx="3222480" cy="1327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" y="5069556"/>
            <a:ext cx="3751853" cy="1200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64" y="317930"/>
            <a:ext cx="563395" cy="56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0B9DD-CB9F-4676-AC9E-4B5394B3C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09" y="3701141"/>
            <a:ext cx="3618507" cy="120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5C04D-F67B-4645-8865-48941DB2B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9" y="5007135"/>
            <a:ext cx="4735344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431DE-B3A9-4479-943C-118DE352D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59" y="5294918"/>
            <a:ext cx="2559398" cy="779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D47F44-DEC4-4710-AF5D-924D52571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82" y="3510117"/>
            <a:ext cx="3684086" cy="15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4362209"/>
            <a:ext cx="26896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solutions. Create the $NUDE token.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487532" y="4362210"/>
            <a:ext cx="277537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blockchain NFT technology to store adult creators content.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416994" y="4362209"/>
            <a:ext cx="31711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designed social 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3690FA-0184-4192-ADEF-D0BC1BBE78A6}"/>
              </a:ext>
            </a:extLst>
          </p:cNvPr>
          <p:cNvGrpSpPr/>
          <p:nvPr/>
        </p:nvGrpSpPr>
        <p:grpSpPr>
          <a:xfrm>
            <a:off x="1444828" y="2295405"/>
            <a:ext cx="9083361" cy="1869144"/>
            <a:chOff x="1234611" y="4455849"/>
            <a:chExt cx="9083361" cy="186914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0C250BD-7B7B-4CCE-9F49-8216A3D0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611" y="4735846"/>
              <a:ext cx="1301235" cy="13012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FF521A-C5D7-492D-8EC7-038227528EEC}"/>
                </a:ext>
              </a:extLst>
            </p:cNvPr>
            <p:cNvSpPr txBox="1"/>
            <p:nvPr/>
          </p:nvSpPr>
          <p:spPr>
            <a:xfrm>
              <a:off x="3583865" y="4959583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E887D5-3999-43F2-8899-9E4987328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429" y="4455849"/>
              <a:ext cx="1869144" cy="18691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C079CB-79A3-4B3D-8363-726BD546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131" y="4704042"/>
              <a:ext cx="1364841" cy="136484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5230B7-12E4-4A68-A92F-ED3CAF40CFF6}"/>
                </a:ext>
              </a:extLst>
            </p:cNvPr>
            <p:cNvSpPr txBox="1"/>
            <p:nvPr/>
          </p:nvSpPr>
          <p:spPr>
            <a:xfrm>
              <a:off x="7394376" y="5036478"/>
              <a:ext cx="459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  <a:endParaRPr lang="en-CA" sz="40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374" y="385317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8" y="265339"/>
            <a:ext cx="585266" cy="585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221998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$69,346,250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553%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in the year 2019 to November 2020, and users spent </a:t>
            </a:r>
            <a:r>
              <a:rPr lang="en-US" b="1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$2.36 billion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75035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</a:t>
            </a:r>
            <a:r>
              <a:rPr lang="en-US" b="1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$28 billion </a:t>
            </a:r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71371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973029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973031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08455"/>
            <a:ext cx="483207" cy="48320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725259" y="3094763"/>
            <a:ext cx="3126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1188358" y="2091267"/>
            <a:ext cx="2170962" cy="2006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3" y="2136887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995772" y="4630139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973030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EB43B-6C76-41DC-8609-A6E9B07F2357}"/>
              </a:ext>
            </a:extLst>
          </p:cNvPr>
          <p:cNvCxnSpPr>
            <a:cxnSpLocks/>
          </p:cNvCxnSpPr>
          <p:nvPr/>
        </p:nvCxnSpPr>
        <p:spPr>
          <a:xfrm flipV="1">
            <a:off x="4795191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0CA6D1-065B-4201-9574-0BDA1EEC0952}"/>
              </a:ext>
            </a:extLst>
          </p:cNvPr>
          <p:cNvCxnSpPr>
            <a:cxnSpLocks/>
          </p:cNvCxnSpPr>
          <p:nvPr/>
        </p:nvCxnSpPr>
        <p:spPr>
          <a:xfrm flipV="1">
            <a:off x="4795193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905D5-597F-4FCB-AD16-B031C1764589}"/>
              </a:ext>
            </a:extLst>
          </p:cNvPr>
          <p:cNvCxnSpPr>
            <a:cxnSpLocks/>
          </p:cNvCxnSpPr>
          <p:nvPr/>
        </p:nvCxnSpPr>
        <p:spPr>
          <a:xfrm>
            <a:off x="4547421" y="3094763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1B78C5-F887-491D-8D3F-1315B786C1C8}"/>
              </a:ext>
            </a:extLst>
          </p:cNvPr>
          <p:cNvSpPr/>
          <p:nvPr/>
        </p:nvSpPr>
        <p:spPr>
          <a:xfrm>
            <a:off x="5010520" y="2091267"/>
            <a:ext cx="2170962" cy="2006993"/>
          </a:xfrm>
          <a:prstGeom prst="ellipse">
            <a:avLst/>
          </a:prstGeom>
          <a:solidFill>
            <a:srgbClr val="FB7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5010520" y="4622666"/>
            <a:ext cx="278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Lead Designer / Digital Artist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95192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2C7D-57E2-4A7C-AF75-550ADB94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5" y="2163003"/>
            <a:ext cx="1986045" cy="1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045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Influencer promotions.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 / Marketing.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Third party security audits.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Software developers.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ID verification / moderation team.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Infrastructure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Legal costs.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Content creation / video production.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Compete with competition.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65125"/>
            <a:ext cx="439688" cy="43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BB6D9-F76D-4D97-90F0-B363F2E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28" y="2050549"/>
            <a:ext cx="3080973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655" cy="4351338"/>
          </a:xfrm>
        </p:spPr>
        <p:txBody>
          <a:bodyPr/>
          <a:lstStyle/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10% cut on each transaction.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Celebrity promotions. 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Company plugs.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Advertisements.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Merch.</a:t>
            </a:r>
          </a:p>
          <a:p>
            <a:r>
              <a:rPr lang="en-CA" dirty="0">
                <a:latin typeface="Poppins Light" panose="00000400000000000000" pitchFamily="2" charset="0"/>
                <a:cs typeface="Poppins Light" panose="00000400000000000000" pitchFamily="2" charset="0"/>
              </a:rPr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19" y="312780"/>
            <a:ext cx="519030" cy="51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CCF6-BDD6-4B6E-8769-7B01C11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45" y="3002772"/>
            <a:ext cx="2796442" cy="27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47" y="1714589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1" y="1855117"/>
            <a:ext cx="2438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5F91F-6535-4CAC-83CB-8DFD72912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22" y="4282774"/>
            <a:ext cx="2456096" cy="55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575128" y="2721371"/>
            <a:ext cx="351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OnyFans</a:t>
            </a:r>
            <a:r>
              <a:rPr lang="en-US" dirty="0"/>
              <a:t> suffers majorly by using traditional banking solutions. We are using the blockchain and do not have the same concerns.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764593" y="2556324"/>
            <a:ext cx="35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Nafter</a:t>
            </a:r>
            <a:r>
              <a:rPr lang="en-US" dirty="0"/>
              <a:t> is using the </a:t>
            </a:r>
            <a:r>
              <a:rPr lang="en-US" dirty="0" err="1"/>
              <a:t>Binance</a:t>
            </a:r>
            <a:r>
              <a:rPr lang="en-US" dirty="0"/>
              <a:t> smart chain for their tokens. </a:t>
            </a:r>
            <a:r>
              <a:rPr lang="en-US" dirty="0" err="1"/>
              <a:t>Binance</a:t>
            </a:r>
            <a:r>
              <a:rPr lang="en-US" dirty="0"/>
              <a:t> has many centralized concerns and is in deep with controversial Tether. We just use regular Ethereum.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2F2EA-3E63-4B2A-B9DA-0E6BF3894027}"/>
              </a:ext>
            </a:extLst>
          </p:cNvPr>
          <p:cNvSpPr txBox="1"/>
          <p:nvPr/>
        </p:nvSpPr>
        <p:spPr>
          <a:xfrm>
            <a:off x="1522033" y="5043949"/>
            <a:ext cx="3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484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Team</vt:lpstr>
      <vt:lpstr>Why we need investment?</vt:lpstr>
      <vt:lpstr>How do we make money?</vt:lpstr>
      <vt:lpstr>Our Competition</vt:lpstr>
      <vt:lpstr>Why are we better then everyone else?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21</cp:revision>
  <dcterms:created xsi:type="dcterms:W3CDTF">2021-08-22T05:45:35Z</dcterms:created>
  <dcterms:modified xsi:type="dcterms:W3CDTF">2021-08-24T05:39:46Z</dcterms:modified>
</cp:coreProperties>
</file>