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0" y="108876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3" y="1737883"/>
            <a:ext cx="10515600" cy="81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Traditional payment processors are denying adult content creators.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Demand has not disappeared. Creators and consumers are looking for alternatives.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E78EF-FB42-42A9-BD22-DDD31380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" y="3041478"/>
            <a:ext cx="2800110" cy="327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3041478"/>
            <a:ext cx="3873530" cy="1596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944CE-4A85-4040-B756-3CBF016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1" y="3016251"/>
            <a:ext cx="3166587" cy="3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4944255"/>
            <a:ext cx="4035184" cy="129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3" y="689007"/>
            <a:ext cx="677798" cy="6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1964486"/>
            <a:ext cx="64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Ethereum blockchain instead of traditional banking solutions like Visa / PayPal.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838200" y="3304221"/>
            <a:ext cx="685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decentralized NFT technology to store creators content.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38200" y="4548422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trendy designed app experience tailored specifically for the adult content industry.</a:t>
            </a:r>
            <a:endParaRPr lang="en-CA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250BD-7B7B-4CCE-9F49-8216A3D0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7561" y="3094871"/>
            <a:ext cx="1713104" cy="17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0F04-9024-4A98-B99C-2538F5F8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772" y="226217"/>
            <a:ext cx="2966884" cy="12573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How much money in the industry.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NFT marketplaces revenue.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Adult content revenue.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Social media revenue.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Promotions / Celebs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3" y="529768"/>
            <a:ext cx="783898" cy="7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4341923" y="261931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4341925" y="317719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70" y="699041"/>
            <a:ext cx="657730" cy="6577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E40B2-2CB5-4641-BE9E-9692B92F4B73}"/>
              </a:ext>
            </a:extLst>
          </p:cNvPr>
          <p:cNvSpPr txBox="1"/>
          <p:nvPr/>
        </p:nvSpPr>
        <p:spPr>
          <a:xfrm>
            <a:off x="3048492" y="324580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4094153" y="2914280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4557252" y="191078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7" y="1956404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4364666" y="444965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4341925" y="401901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38F59D-7A8A-48BB-8E08-C745C940895B}"/>
              </a:ext>
            </a:extLst>
          </p:cNvPr>
          <p:cNvCxnSpPr>
            <a:cxnSpLocks/>
          </p:cNvCxnSpPr>
          <p:nvPr/>
        </p:nvCxnSpPr>
        <p:spPr>
          <a:xfrm flipV="1">
            <a:off x="8329033" y="257369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E92CCE-B584-44E7-8A0B-00F4F69CA0E3}"/>
              </a:ext>
            </a:extLst>
          </p:cNvPr>
          <p:cNvCxnSpPr>
            <a:cxnSpLocks/>
          </p:cNvCxnSpPr>
          <p:nvPr/>
        </p:nvCxnSpPr>
        <p:spPr>
          <a:xfrm flipV="1">
            <a:off x="8329035" y="31315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9F7B50-9E58-4267-AE41-4EDB298A690A}"/>
              </a:ext>
            </a:extLst>
          </p:cNvPr>
          <p:cNvCxnSpPr>
            <a:cxnSpLocks/>
          </p:cNvCxnSpPr>
          <p:nvPr/>
        </p:nvCxnSpPr>
        <p:spPr>
          <a:xfrm>
            <a:off x="7989204" y="3917777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7BE01E-7369-4890-A19C-D39D3BB52C62}"/>
              </a:ext>
            </a:extLst>
          </p:cNvPr>
          <p:cNvSpPr/>
          <p:nvPr/>
        </p:nvSpPr>
        <p:spPr>
          <a:xfrm>
            <a:off x="8544362" y="186516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52A233-CA89-4EB2-B58A-09C81E20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57" y="1910784"/>
            <a:ext cx="2009969" cy="19157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8928A4-C147-47E4-8F5C-BEA8F6E0F3F6}"/>
              </a:ext>
            </a:extLst>
          </p:cNvPr>
          <p:cNvSpPr txBox="1"/>
          <p:nvPr/>
        </p:nvSpPr>
        <p:spPr>
          <a:xfrm>
            <a:off x="8351776" y="440403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180B2D-AF29-40B3-A42A-C4E6999E1461}"/>
              </a:ext>
            </a:extLst>
          </p:cNvPr>
          <p:cNvSpPr txBox="1"/>
          <p:nvPr/>
        </p:nvSpPr>
        <p:spPr>
          <a:xfrm>
            <a:off x="8329035" y="397339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3B7412-9A69-4EBB-9F1E-0449CE91F37B}"/>
              </a:ext>
            </a:extLst>
          </p:cNvPr>
          <p:cNvCxnSpPr>
            <a:cxnSpLocks/>
          </p:cNvCxnSpPr>
          <p:nvPr/>
        </p:nvCxnSpPr>
        <p:spPr>
          <a:xfrm flipV="1">
            <a:off x="550113" y="27661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71B22F-4784-4DB6-92CB-EE00B1FC02F0}"/>
              </a:ext>
            </a:extLst>
          </p:cNvPr>
          <p:cNvCxnSpPr>
            <a:cxnSpLocks/>
          </p:cNvCxnSpPr>
          <p:nvPr/>
        </p:nvCxnSpPr>
        <p:spPr>
          <a:xfrm flipV="1">
            <a:off x="550115" y="3324056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F9B50C-797F-4899-AC70-9D3EB80ED8C2}"/>
              </a:ext>
            </a:extLst>
          </p:cNvPr>
          <p:cNvCxnSpPr>
            <a:cxnSpLocks/>
          </p:cNvCxnSpPr>
          <p:nvPr/>
        </p:nvCxnSpPr>
        <p:spPr>
          <a:xfrm>
            <a:off x="302343" y="3061142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4F79DC-B5D1-4B64-928C-57A5C7B7210D}"/>
              </a:ext>
            </a:extLst>
          </p:cNvPr>
          <p:cNvSpPr/>
          <p:nvPr/>
        </p:nvSpPr>
        <p:spPr>
          <a:xfrm>
            <a:off x="765442" y="2057646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33B3A88-082A-441C-84DA-07759FC4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2" y="2107592"/>
            <a:ext cx="2009969" cy="19157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94113D-5C2D-406A-B59E-C1C3032553B3}"/>
              </a:ext>
            </a:extLst>
          </p:cNvPr>
          <p:cNvSpPr txBox="1"/>
          <p:nvPr/>
        </p:nvSpPr>
        <p:spPr>
          <a:xfrm>
            <a:off x="572856" y="4596518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C6AE82-E03A-4703-A726-71EAEC32D873}"/>
              </a:ext>
            </a:extLst>
          </p:cNvPr>
          <p:cNvSpPr txBox="1"/>
          <p:nvPr/>
        </p:nvSpPr>
        <p:spPr>
          <a:xfrm>
            <a:off x="550115" y="4165879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Influencer promotions.</a:t>
            </a:r>
          </a:p>
          <a:p>
            <a:r>
              <a:rPr lang="en-US" dirty="0"/>
              <a:t>Advertisement / Marketing.</a:t>
            </a:r>
          </a:p>
          <a:p>
            <a:r>
              <a:rPr lang="en-US" dirty="0"/>
              <a:t>Third party security audits of smart contracts and code.</a:t>
            </a:r>
          </a:p>
          <a:p>
            <a:r>
              <a:rPr lang="en-US" dirty="0"/>
              <a:t>Hire software developers.</a:t>
            </a:r>
          </a:p>
          <a:p>
            <a:r>
              <a:rPr lang="en-US" dirty="0"/>
              <a:t>Infrastructure costs.</a:t>
            </a:r>
          </a:p>
          <a:p>
            <a:r>
              <a:rPr lang="en-US" dirty="0"/>
              <a:t>Legal costs.</a:t>
            </a:r>
          </a:p>
          <a:p>
            <a:r>
              <a:rPr lang="en-US" dirty="0"/>
              <a:t>Grow the team and social medias.</a:t>
            </a:r>
          </a:p>
          <a:p>
            <a:r>
              <a:rPr lang="en-US" dirty="0"/>
              <a:t>Content creation.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78" y="627943"/>
            <a:ext cx="672222" cy="6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r>
              <a:rPr lang="en-US" dirty="0"/>
              <a:t>10% on each transaction.</a:t>
            </a:r>
          </a:p>
          <a:p>
            <a:r>
              <a:rPr lang="en-CA" dirty="0"/>
              <a:t>Celebrity promotions. </a:t>
            </a:r>
          </a:p>
          <a:p>
            <a:r>
              <a:rPr lang="en-CA" dirty="0"/>
              <a:t>Company plugs.</a:t>
            </a:r>
          </a:p>
          <a:p>
            <a:r>
              <a:rPr lang="en-CA" dirty="0"/>
              <a:t>Advertisements.</a:t>
            </a:r>
          </a:p>
          <a:p>
            <a:r>
              <a:rPr lang="en-CA" dirty="0"/>
              <a:t>Merch.</a:t>
            </a:r>
          </a:p>
          <a:p>
            <a:r>
              <a:rPr lang="en-CA" dirty="0"/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03" y="695957"/>
            <a:ext cx="663897" cy="6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DFB3-A905-4A8A-945D-B6C42AF9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Nafter</a:t>
            </a:r>
            <a:endParaRPr lang="en-US" dirty="0"/>
          </a:p>
          <a:p>
            <a:r>
              <a:rPr lang="en-US" dirty="0"/>
              <a:t>Only Fans</a:t>
            </a:r>
          </a:p>
          <a:p>
            <a:r>
              <a:rPr lang="en-US" dirty="0" err="1"/>
              <a:t>Patreon</a:t>
            </a:r>
            <a:endParaRPr lang="en-US" dirty="0"/>
          </a:p>
          <a:p>
            <a:r>
              <a:rPr lang="en-CA" dirty="0" err="1"/>
              <a:t>Fanlify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we are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Lowball transaction fees.</a:t>
            </a:r>
          </a:p>
          <a:p>
            <a:r>
              <a:rPr lang="en-US" dirty="0"/>
              <a:t>Blockchain, not dependent on big banks.</a:t>
            </a:r>
          </a:p>
          <a:p>
            <a:r>
              <a:rPr lang="en-US" dirty="0"/>
              <a:t>Lead founder is a experienced, talented software engineer.</a:t>
            </a:r>
          </a:p>
          <a:p>
            <a:r>
              <a:rPr lang="en-US" dirty="0"/>
              <a:t>We have a niched product design specific for adult content.</a:t>
            </a:r>
          </a:p>
          <a:p>
            <a:r>
              <a:rPr lang="en-US" dirty="0"/>
              <a:t>We have innovative ideas that have never been done before.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Our Team</vt:lpstr>
      <vt:lpstr>Why we need investment?</vt:lpstr>
      <vt:lpstr>How do we make money?</vt:lpstr>
      <vt:lpstr>Our Competition</vt:lpstr>
      <vt:lpstr>Why we are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16</cp:revision>
  <dcterms:created xsi:type="dcterms:W3CDTF">2021-08-22T05:45:35Z</dcterms:created>
  <dcterms:modified xsi:type="dcterms:W3CDTF">2021-08-22T22:45:20Z</dcterms:modified>
</cp:coreProperties>
</file>