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2022-06-11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3331218"/>
            <a:chOff x="5466126" y="2279420"/>
            <a:chExt cx="6469380" cy="333121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843486" y="4687308"/>
              <a:ext cx="4715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Our home for </a:t>
              </a:r>
              <a:r>
                <a:rPr lang="en-US" b="0" i="0" dirty="0">
                  <a:solidFill>
                    <a:srgbClr val="FB74FE"/>
                  </a:solidFill>
                  <a:effectLst/>
                  <a:latin typeface="Shadows Into Light" panose="02000000000000000000" pitchFamily="2" charset="0"/>
                </a:rPr>
                <a:t>adult content </a:t>
              </a:r>
              <a:r>
                <a:rPr lang="en-US" b="0" i="0" dirty="0">
                  <a:solidFill>
                    <a:srgbClr val="2A2825"/>
                  </a:solidFill>
                  <a:effectLst/>
                  <a:latin typeface="Shadows Into Light" panose="02000000000000000000" pitchFamily="2" charset="0"/>
                </a:rPr>
                <a:t>in the </a:t>
              </a:r>
              <a:r>
                <a:rPr lang="en-US" b="0" i="0" dirty="0">
                  <a:solidFill>
                    <a:srgbClr val="4B48FD"/>
                  </a:solidFill>
                  <a:effectLst/>
                  <a:latin typeface="Shadows Into Light" panose="02000000000000000000" pitchFamily="2" charset="0"/>
                </a:rPr>
                <a:t>web3 metaverse</a:t>
              </a:r>
              <a:endParaRPr lang="en-US" b="0" i="0" dirty="0">
                <a:solidFill>
                  <a:srgbClr val="2A2825"/>
                </a:solidFill>
                <a:effectLst/>
                <a:latin typeface="Shadows Into Light" panose="02000000000000000000" pitchFamily="2" charset="0"/>
              </a:endParaRPr>
            </a:p>
            <a:p>
              <a:br>
                <a:rPr lang="en-US" b="0" i="0" dirty="0">
                  <a:solidFill>
                    <a:srgbClr val="2A2825"/>
                  </a:solidFill>
                  <a:effectLst/>
                  <a:latin typeface="Times New Roman" panose="02020603050405020304" pitchFamily="18" charset="0"/>
                </a:rPr>
              </a:b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Gumball Machine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47" y="2728434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09" y="2757009"/>
            <a:ext cx="24384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207276" y="3549589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Only Fans suffers majorly by using traditional banking solutions. We are using the blockchain and do not have the same concerns. Not adult content niched. Trying to appeal to everyone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526524" y="3519872"/>
            <a:ext cx="4208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Nafter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is using the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smart chain for their tokens.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Binance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has many centralized concerns and is in deep with controversial Tether. We just use regular Ethereum. Not adult content niched. Trying to appeal to everyone.</a:t>
            </a:r>
            <a:endParaRPr lang="en-CA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4"/>
            <a:ext cx="10796490" cy="38999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web2 payment processors are denying adult content creators.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People love porn and adult content. Demand is biological.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Current companies charge users high fees. (5-20%).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Old Google ad revenue style business models need to die in porn industry.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  <a:t>Web3 is here. Adult content in the blockchain is an obvious progression.</a:t>
            </a: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en-US" sz="1800" dirty="0">
                <a:latin typeface="Poppins Light" panose="00000400000000000000" pitchFamily="2" charset="0"/>
                <a:cs typeface="Poppins Light" panose="00000400000000000000" pitchFamily="2" charset="0"/>
              </a:rPr>
            </a:br>
            <a:endParaRPr lang="en-US" sz="18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4" y="4798482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38" y="4858463"/>
            <a:ext cx="3632105" cy="116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79" y="618720"/>
            <a:ext cx="563395" cy="56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74" y="4798482"/>
            <a:ext cx="4152473" cy="1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44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Launch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9961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NFT technology to store adult creators content. Give ownership back to creators.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social d-app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$25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461A-2F85-4C60-86E6-44DF52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CEC2-DD9B-499A-BAF7-A21F1825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2" y="1852397"/>
            <a:ext cx="8140618" cy="43245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$NUDE token.</a:t>
            </a:r>
          </a:p>
          <a:p>
            <a:r>
              <a:rPr lang="en-US" dirty="0"/>
              <a:t>NFTs.</a:t>
            </a:r>
          </a:p>
          <a:p>
            <a:r>
              <a:rPr lang="en-US" dirty="0"/>
              <a:t>Auction House.</a:t>
            </a:r>
          </a:p>
          <a:p>
            <a:r>
              <a:rPr lang="en-US" dirty="0"/>
              <a:t>Candy shop.</a:t>
            </a:r>
          </a:p>
          <a:p>
            <a:r>
              <a:rPr lang="en-US" dirty="0"/>
              <a:t>Gumball machine.</a:t>
            </a:r>
          </a:p>
          <a:p>
            <a:r>
              <a:rPr lang="en-US" dirty="0"/>
              <a:t>Profiles.</a:t>
            </a:r>
          </a:p>
          <a:p>
            <a:r>
              <a:rPr lang="en-US" dirty="0"/>
              <a:t>Subscriptions.</a:t>
            </a:r>
          </a:p>
          <a:p>
            <a:r>
              <a:rPr lang="en-US" dirty="0"/>
              <a:t>Followers / Likes.</a:t>
            </a:r>
          </a:p>
          <a:p>
            <a:r>
              <a:rPr lang="en-US" dirty="0"/>
              <a:t>Timeline.</a:t>
            </a:r>
          </a:p>
          <a:p>
            <a:r>
              <a:rPr lang="en-US" dirty="0"/>
              <a:t>Featured creators.</a:t>
            </a:r>
          </a:p>
          <a:p>
            <a:r>
              <a:rPr lang="en-US" dirty="0"/>
              <a:t>Hidden / encrypted NFTs.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CCE57-4EF4-4D03-AC6F-B827C68B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70" y="297775"/>
            <a:ext cx="534034" cy="5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3D10-1EDE-4448-8FB1-98C0966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F731-D3EC-418E-8A97-63652112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Figmas</a:t>
            </a:r>
            <a:endParaRPr lang="en-US" dirty="0"/>
          </a:p>
          <a:p>
            <a:r>
              <a:rPr lang="en-US" dirty="0"/>
              <a:t>Web app frontend</a:t>
            </a:r>
          </a:p>
          <a:p>
            <a:r>
              <a:rPr lang="en-US" dirty="0"/>
              <a:t>Server backend</a:t>
            </a:r>
          </a:p>
          <a:p>
            <a:r>
              <a:rPr lang="en-US" dirty="0"/>
              <a:t>Smart contracts, $NUDE.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Custom art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Twitch streaming</a:t>
            </a:r>
          </a:p>
          <a:p>
            <a:r>
              <a:rPr lang="en-CA" dirty="0"/>
              <a:t>$NUDE, NUDE_NFT, NUDE_DEX, NUDE_DAO</a:t>
            </a:r>
          </a:p>
        </p:txBody>
      </p:sp>
    </p:spTree>
    <p:extLst>
      <p:ext uri="{BB962C8B-B14F-4D97-AF65-F5344CB8AC3E}">
        <p14:creationId xmlns:p14="http://schemas.microsoft.com/office/powerpoint/2010/main" val="14460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68998-39FA-DADE-A6FA-5844F4059C93}"/>
              </a:ext>
            </a:extLst>
          </p:cNvPr>
          <p:cNvGrpSpPr/>
          <p:nvPr/>
        </p:nvGrpSpPr>
        <p:grpSpPr>
          <a:xfrm>
            <a:off x="1325547" y="2091267"/>
            <a:ext cx="2126225" cy="1370201"/>
            <a:chOff x="725259" y="2091267"/>
            <a:chExt cx="3126658" cy="20069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824EAC-ADEC-43E9-BD94-ADFF2DFD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29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784507-2A90-41F4-914A-2E0D3C25F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31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0A6EC9-05A2-41D5-A4D9-F813EF56724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59" y="3094763"/>
              <a:ext cx="312665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53D177-BF84-432C-99CC-F8159E5284AA}"/>
                </a:ext>
              </a:extLst>
            </p:cNvPr>
            <p:cNvSpPr/>
            <p:nvPr/>
          </p:nvSpPr>
          <p:spPr>
            <a:xfrm>
              <a:off x="1188358" y="2091267"/>
              <a:ext cx="2170962" cy="20069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B44C66-2A8C-4C22-819F-CBD75B0D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5962" y="2136887"/>
              <a:ext cx="1915751" cy="1915751"/>
            </a:xfrm>
            <a:prstGeom prst="flowChartConnector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1325547" y="3862047"/>
            <a:ext cx="268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| Lead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1387905" y="3566643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4736843" y="3858790"/>
            <a:ext cx="3126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Artist | Frontend Developer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625703" y="3563706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sz="1400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9BB54E-768D-322B-7F1D-603A142A6907}"/>
              </a:ext>
            </a:extLst>
          </p:cNvPr>
          <p:cNvGrpSpPr/>
          <p:nvPr/>
        </p:nvGrpSpPr>
        <p:grpSpPr>
          <a:xfrm>
            <a:off x="4991534" y="2083302"/>
            <a:ext cx="1979711" cy="1370201"/>
            <a:chOff x="4547421" y="2091267"/>
            <a:chExt cx="3126658" cy="200699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FEB43B-6C76-41DC-8609-A6E9B07F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1" y="2799795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0CA6D1-065B-4201-9574-0BDA1EEC0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93" y="3357677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D905D5-597F-4FCB-AD16-B031C1764589}"/>
                </a:ext>
              </a:extLst>
            </p:cNvPr>
            <p:cNvCxnSpPr>
              <a:cxnSpLocks/>
            </p:cNvCxnSpPr>
            <p:nvPr/>
          </p:nvCxnSpPr>
          <p:spPr>
            <a:xfrm>
              <a:off x="4547421" y="3094763"/>
              <a:ext cx="3126658" cy="0"/>
            </a:xfrm>
            <a:prstGeom prst="line">
              <a:avLst/>
            </a:prstGeom>
            <a:ln>
              <a:solidFill>
                <a:srgbClr val="FB74FE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1B78C5-F887-491D-8D3F-1315B786C1C8}"/>
                </a:ext>
              </a:extLst>
            </p:cNvPr>
            <p:cNvSpPr/>
            <p:nvPr/>
          </p:nvSpPr>
          <p:spPr>
            <a:xfrm>
              <a:off x="5010520" y="2091267"/>
              <a:ext cx="2170962" cy="2006993"/>
            </a:xfrm>
            <a:prstGeom prst="ellipse">
              <a:avLst/>
            </a:prstGeom>
            <a:solidFill>
              <a:srgbClr val="FB74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812C7D-57E2-4A7C-AF75-550ADB94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977" y="2163003"/>
              <a:ext cx="1986045" cy="18896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6CF2E-926C-4441-AE36-0B05CBDE694A}"/>
              </a:ext>
            </a:extLst>
          </p:cNvPr>
          <p:cNvSpPr txBox="1"/>
          <p:nvPr/>
        </p:nvSpPr>
        <p:spPr>
          <a:xfrm>
            <a:off x="9607642" y="6110872"/>
            <a:ext cx="2325756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Looking for more…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1252A-85F7-23D9-698C-2FB505ED4AC2}"/>
              </a:ext>
            </a:extLst>
          </p:cNvPr>
          <p:cNvGrpSpPr/>
          <p:nvPr/>
        </p:nvGrpSpPr>
        <p:grpSpPr>
          <a:xfrm>
            <a:off x="8824821" y="2082323"/>
            <a:ext cx="2039953" cy="1370202"/>
            <a:chOff x="8277126" y="2019531"/>
            <a:chExt cx="3126658" cy="20069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AA280-F24B-CE9D-FB0C-2D80750CF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6" y="2728059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B09446-2979-8026-CA05-9CA4804E3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898" y="3285941"/>
              <a:ext cx="2601615" cy="24582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8906BD-17DB-6D29-A15F-730C66CFC29E}"/>
                </a:ext>
              </a:extLst>
            </p:cNvPr>
            <p:cNvCxnSpPr>
              <a:cxnSpLocks/>
            </p:cNvCxnSpPr>
            <p:nvPr/>
          </p:nvCxnSpPr>
          <p:spPr>
            <a:xfrm>
              <a:off x="8277126" y="3023027"/>
              <a:ext cx="312665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1FCAAD-AF7E-30C2-41B6-9EA0B9E30892}"/>
                </a:ext>
              </a:extLst>
            </p:cNvPr>
            <p:cNvSpPr/>
            <p:nvPr/>
          </p:nvSpPr>
          <p:spPr>
            <a:xfrm>
              <a:off x="8740225" y="2019531"/>
              <a:ext cx="2135813" cy="20069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ABB941-4581-4D2A-B727-BF8753685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46081" y="2060977"/>
              <a:ext cx="1924099" cy="1924099"/>
            </a:xfrm>
            <a:prstGeom prst="flowChartConnector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131FE7C-02CA-9836-2704-BBF0641ABA0B}"/>
              </a:ext>
            </a:extLst>
          </p:cNvPr>
          <p:cNvSpPr txBox="1"/>
          <p:nvPr/>
        </p:nvSpPr>
        <p:spPr>
          <a:xfrm>
            <a:off x="8898932" y="3871483"/>
            <a:ext cx="286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Fullstack</a:t>
            </a:r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 Web3 Engineer</a:t>
            </a:r>
            <a:endParaRPr lang="en-CA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0281A-E582-ADCB-32B2-FF8EC85EAFC2}"/>
              </a:ext>
            </a:extLst>
          </p:cNvPr>
          <p:cNvSpPr txBox="1"/>
          <p:nvPr/>
        </p:nvSpPr>
        <p:spPr>
          <a:xfrm>
            <a:off x="8479487" y="3586523"/>
            <a:ext cx="2711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  <a:cs typeface="Poppins Medium" panose="00000600000000000000" pitchFamily="2" charset="0"/>
              </a:rPr>
              <a:t>Wei Yan</a:t>
            </a:r>
            <a:endParaRPr lang="en-CA" sz="1400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2E723-0743-0B51-C0DA-32D0E10E8511}"/>
              </a:ext>
            </a:extLst>
          </p:cNvPr>
          <p:cNvSpPr txBox="1"/>
          <p:nvPr/>
        </p:nvSpPr>
        <p:spPr>
          <a:xfrm>
            <a:off x="1118937" y="4169824"/>
            <a:ext cx="2787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Christopher was born in the underground, open-source, metaverse. Coding since 19 years old, computer science dropout, senior web2/3 engineer at startup and enterprise</a:t>
            </a:r>
            <a:r>
              <a:rPr lang="en-US" sz="1200" b="1" dirty="0"/>
              <a:t> </a:t>
            </a:r>
            <a:r>
              <a:rPr lang="en-US" sz="1200" dirty="0"/>
              <a:t>levels.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Founded Own Me Inc. to bring adult content into the web3 paradigm.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 ruthless, determined and uncompromising technical founder and  businessman.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funded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677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Times New Roman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Product</vt:lpstr>
      <vt:lpstr>Our Progress</vt:lpstr>
      <vt:lpstr>Our Team</vt:lpstr>
      <vt:lpstr>Why we need investment?</vt:lpstr>
      <vt:lpstr>How do we make money?</vt:lpstr>
      <vt:lpstr>Our Competition</vt:lpstr>
      <vt:lpstr>Why are we better then everyone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27</cp:revision>
  <dcterms:created xsi:type="dcterms:W3CDTF">2021-08-22T05:45:35Z</dcterms:created>
  <dcterms:modified xsi:type="dcterms:W3CDTF">2022-06-12T05:59:27Z</dcterms:modified>
</cp:coreProperties>
</file>