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Gumball Machine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7" y="2728434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9" y="2757009"/>
            <a:ext cx="24384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07276" y="3549589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26524" y="3519872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5"/>
            <a:ext cx="9761347" cy="192370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payment processors are denying adult content creators.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Demand has not disappeared. Creators and consumers are looking for alternatives.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NFTs and Crypto are continuing to explode and grow market capital.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Adult content is always in demand. Covid-19 has changed the game.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3" y="3637605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5069556"/>
            <a:ext cx="3751853" cy="1200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64" y="317930"/>
            <a:ext cx="563395" cy="56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0B9DD-CB9F-4676-AC9E-4B5394B3C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09" y="3701141"/>
            <a:ext cx="3618507" cy="120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9" y="5007135"/>
            <a:ext cx="4735344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431DE-B3A9-4479-943C-118DE352D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59" y="5294918"/>
            <a:ext cx="2559398" cy="779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D47F44-DEC4-4710-AF5D-924D52571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82" y="3510117"/>
            <a:ext cx="3684086" cy="15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896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Create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7753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blockchain NFT technology to store adult creators content.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designed social 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973029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973031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8455"/>
            <a:ext cx="483207" cy="48320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725259" y="3094763"/>
            <a:ext cx="3126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1188358" y="2091267"/>
            <a:ext cx="2170962" cy="2006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3" y="2136887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995772" y="4630139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973030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EB43B-6C76-41DC-8609-A6E9B07F2357}"/>
              </a:ext>
            </a:extLst>
          </p:cNvPr>
          <p:cNvCxnSpPr>
            <a:cxnSpLocks/>
          </p:cNvCxnSpPr>
          <p:nvPr/>
        </p:nvCxnSpPr>
        <p:spPr>
          <a:xfrm flipV="1">
            <a:off x="4795191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0CA6D1-065B-4201-9574-0BDA1EEC0952}"/>
              </a:ext>
            </a:extLst>
          </p:cNvPr>
          <p:cNvCxnSpPr>
            <a:cxnSpLocks/>
          </p:cNvCxnSpPr>
          <p:nvPr/>
        </p:nvCxnSpPr>
        <p:spPr>
          <a:xfrm flipV="1">
            <a:off x="4795193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905D5-597F-4FCB-AD16-B031C1764589}"/>
              </a:ext>
            </a:extLst>
          </p:cNvPr>
          <p:cNvCxnSpPr>
            <a:cxnSpLocks/>
          </p:cNvCxnSpPr>
          <p:nvPr/>
        </p:nvCxnSpPr>
        <p:spPr>
          <a:xfrm>
            <a:off x="4547421" y="3094763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1B78C5-F887-491D-8D3F-1315B786C1C8}"/>
              </a:ext>
            </a:extLst>
          </p:cNvPr>
          <p:cNvSpPr/>
          <p:nvPr/>
        </p:nvSpPr>
        <p:spPr>
          <a:xfrm>
            <a:off x="5010520" y="2091267"/>
            <a:ext cx="2170962" cy="2006993"/>
          </a:xfrm>
          <a:prstGeom prst="ellipse">
            <a:avLst/>
          </a:prstGeom>
          <a:solidFill>
            <a:srgbClr val="FB7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5010520" y="4622666"/>
            <a:ext cx="278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Lead Designer / Digital Artist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95192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2C7D-57E2-4A7C-AF75-550ADB94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5" y="2163003"/>
            <a:ext cx="1986045" cy="1889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6CF2E-926C-4441-AE36-0B05CBDE694A}"/>
              </a:ext>
            </a:extLst>
          </p:cNvPr>
          <p:cNvSpPr txBox="1"/>
          <p:nvPr/>
        </p:nvSpPr>
        <p:spPr>
          <a:xfrm>
            <a:off x="9028044" y="4579794"/>
            <a:ext cx="232575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more…</a:t>
            </a:r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568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24</cp:revision>
  <dcterms:created xsi:type="dcterms:W3CDTF">2021-08-22T05:45:35Z</dcterms:created>
  <dcterms:modified xsi:type="dcterms:W3CDTF">2021-10-04T06:06:27Z</dcterms:modified>
</cp:coreProperties>
</file>