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FE"/>
    <a:srgbClr val="FB33FF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3331218"/>
            <a:chOff x="5466126" y="2279420"/>
            <a:chExt cx="6469380" cy="333121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843486" y="4687308"/>
              <a:ext cx="4715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A2825"/>
                  </a:solidFill>
                  <a:effectLst/>
                  <a:latin typeface="Shadows Into Light" panose="02000000000000000000" pitchFamily="2" charset="0"/>
                </a:rPr>
                <a:t>Our home for </a:t>
              </a:r>
              <a:r>
                <a:rPr lang="en-US" b="0" i="0" dirty="0">
                  <a:solidFill>
                    <a:srgbClr val="FB74FE"/>
                  </a:solidFill>
                  <a:effectLst/>
                  <a:latin typeface="Shadows Into Light" panose="02000000000000000000" pitchFamily="2" charset="0"/>
                </a:rPr>
                <a:t>adult content </a:t>
              </a:r>
              <a:r>
                <a:rPr lang="en-US" b="0" i="0" dirty="0">
                  <a:solidFill>
                    <a:srgbClr val="2A2825"/>
                  </a:solidFill>
                  <a:effectLst/>
                  <a:latin typeface="Shadows Into Light" panose="02000000000000000000" pitchFamily="2" charset="0"/>
                </a:rPr>
                <a:t>in the </a:t>
              </a:r>
              <a:r>
                <a:rPr lang="en-US" b="0" i="0" dirty="0">
                  <a:solidFill>
                    <a:srgbClr val="4B48FD"/>
                  </a:solidFill>
                  <a:effectLst/>
                  <a:latin typeface="Shadows Into Light" panose="02000000000000000000" pitchFamily="2" charset="0"/>
                </a:rPr>
                <a:t>web3 metaverse</a:t>
              </a:r>
              <a:endParaRPr lang="en-US" b="0" i="0" dirty="0">
                <a:solidFill>
                  <a:srgbClr val="2A2825"/>
                </a:solidFill>
                <a:effectLst/>
                <a:latin typeface="Shadows Into Light" panose="02000000000000000000" pitchFamily="2" charset="0"/>
              </a:endParaRPr>
            </a:p>
            <a:p>
              <a:br>
                <a:rPr lang="en-US" b="0" i="0" dirty="0">
                  <a:solidFill>
                    <a:srgbClr val="2A2825"/>
                  </a:solidFill>
                  <a:effectLst/>
                  <a:latin typeface="Times New Roman" panose="02020603050405020304" pitchFamily="18" charset="0"/>
                </a:rPr>
              </a:b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655" cy="4351338"/>
          </a:xfrm>
        </p:spPr>
        <p:txBody>
          <a:bodyPr/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10% cut on each transaction.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Celebrity promotions.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Company plugs.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Merch.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Crypto. $NUDE token.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Gumball Machine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19" y="312780"/>
            <a:ext cx="519030" cy="51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CCF6-BDD6-4B6E-8769-7B01C116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45" y="3002772"/>
            <a:ext cx="2796442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A00E-2FA8-436C-93AF-81D3B677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47" y="2728434"/>
            <a:ext cx="26003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5B2F7-E7EA-4F59-9EBB-DBD901D8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09" y="2757009"/>
            <a:ext cx="243840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3F524C-586F-47FA-AC6B-343DD406BACC}"/>
              </a:ext>
            </a:extLst>
          </p:cNvPr>
          <p:cNvSpPr txBox="1"/>
          <p:nvPr/>
        </p:nvSpPr>
        <p:spPr>
          <a:xfrm>
            <a:off x="1207276" y="3549589"/>
            <a:ext cx="414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Only Fans suffers majorly by using traditional banking solutions. We are using the blockchain and do not have the same concerns. Not adult content niched. Trying to appeal to everyone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8E4DA-87B6-444E-8B28-3D20637E3824}"/>
              </a:ext>
            </a:extLst>
          </p:cNvPr>
          <p:cNvSpPr txBox="1"/>
          <p:nvPr/>
        </p:nvSpPr>
        <p:spPr>
          <a:xfrm>
            <a:off x="6526524" y="3519872"/>
            <a:ext cx="4208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Nafter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is using the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smart chain for their tokens.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has many centralized concerns and is in deep with controversial Tether. We just use regular Ethereum. Not adult content niched. Trying to appeal to everyone.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57"/>
            <a:ext cx="10246688" cy="12954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are we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Lowball transaction fees. They charge 20%, we charge 10%.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Blockchain, not dependent on big banks, hard to cancel.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Lead founder / CEO is an experienced, talented, software engineer.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a niched product design specific for adult content.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innovative ideas that have never been done before.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are smaller, fresher, can pivot, adapt quicker.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combine the crypto, social media and adult content industries.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are not rich yet and are more hungry then the fat cats.</a:t>
            </a:r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4" y="1586414"/>
            <a:ext cx="10796490" cy="38999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Traditional web2 payment processors are denying adult content creators.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People love porn and adult content. Demand is biological.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Current companies charge users high fees. (5-20%).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Old Google ad revenue style business models need to die in porn industry.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Web3 is here. Adult content in the blockchain is an obvious progression.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endParaRPr lang="en-US" sz="18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4" y="4798482"/>
            <a:ext cx="3222480" cy="1327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38" y="4858463"/>
            <a:ext cx="3632105" cy="116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79" y="618720"/>
            <a:ext cx="563395" cy="563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5C04D-F67B-4645-8865-48941DB2B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74" y="4798482"/>
            <a:ext cx="4152473" cy="1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4362209"/>
            <a:ext cx="26449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1.)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the Ethereum blockchain instead of traditional banking solutions. Launch the $NUDE token.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4487532" y="4362210"/>
            <a:ext cx="299611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2.)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decentralized NFT technology to store adult creators content. Give ownership back to creators.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416994" y="4362209"/>
            <a:ext cx="31711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3.)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Create a trendy social d-app experience tailored specifically for the adult content industry.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3690FA-0184-4192-ADEF-D0BC1BBE78A6}"/>
              </a:ext>
            </a:extLst>
          </p:cNvPr>
          <p:cNvGrpSpPr/>
          <p:nvPr/>
        </p:nvGrpSpPr>
        <p:grpSpPr>
          <a:xfrm>
            <a:off x="1444828" y="2295405"/>
            <a:ext cx="9083361" cy="1869144"/>
            <a:chOff x="1234611" y="4455849"/>
            <a:chExt cx="9083361" cy="186914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0C250BD-7B7B-4CCE-9F49-8216A3D0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611" y="4735846"/>
              <a:ext cx="1301235" cy="13012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FF521A-C5D7-492D-8EC7-038227528EEC}"/>
                </a:ext>
              </a:extLst>
            </p:cNvPr>
            <p:cNvSpPr txBox="1"/>
            <p:nvPr/>
          </p:nvSpPr>
          <p:spPr>
            <a:xfrm>
              <a:off x="3583865" y="4959583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E887D5-3999-43F2-8899-9E4987328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29" y="4455849"/>
              <a:ext cx="1869144" cy="18691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C079CB-79A3-4B3D-8363-726BD546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131" y="4704042"/>
              <a:ext cx="1364841" cy="13648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5230B7-12E4-4A68-A92F-ED3CAF40CFF6}"/>
                </a:ext>
              </a:extLst>
            </p:cNvPr>
            <p:cNvSpPr txBox="1"/>
            <p:nvPr/>
          </p:nvSpPr>
          <p:spPr>
            <a:xfrm>
              <a:off x="7394376" y="5036478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97DA6-9436-4539-BCB5-69ACBBAA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74" y="385317"/>
            <a:ext cx="477301" cy="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8" y="265339"/>
            <a:ext cx="585266" cy="585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Ethereum Market Cap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$25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8817-2064-4DC5-A397-6D96717B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1970325"/>
            <a:ext cx="2187226" cy="145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F74A1-C791-4549-A715-EFDAB4161597}"/>
              </a:ext>
            </a:extLst>
          </p:cNvPr>
          <p:cNvSpPr txBox="1"/>
          <p:nvPr/>
        </p:nvSpPr>
        <p:spPr>
          <a:xfrm>
            <a:off x="4079651" y="2221998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'The First 5000 Days', the 1st purely digital NFT based artwork offered by a major auction house has sold for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$69,346,250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F9DA1-6B92-4384-9331-E563A56A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3906039"/>
            <a:ext cx="2201294" cy="616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48C8-7949-4E6E-BA11-39FE24CCE133}"/>
              </a:ext>
            </a:extLst>
          </p:cNvPr>
          <p:cNvSpPr txBox="1"/>
          <p:nvPr/>
        </p:nvSpPr>
        <p:spPr>
          <a:xfrm>
            <a:off x="4079651" y="3712612"/>
            <a:ext cx="5978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Revenue at </a:t>
            </a:r>
            <a:r>
              <a:rPr lang="en-US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OnlyFans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grew by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553%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in the year 2019 to November 2020, and users spent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$2.36 billion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 the adult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creator web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site.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2161A-4D66-4E4F-B06D-46F2185B0106}"/>
              </a:ext>
            </a:extLst>
          </p:cNvPr>
          <p:cNvSpPr txBox="1"/>
          <p:nvPr/>
        </p:nvSpPr>
        <p:spPr>
          <a:xfrm>
            <a:off x="4079651" y="5275035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NFTs have a nearly </a:t>
            </a:r>
            <a:r>
              <a:rPr lang="en-US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$28 billion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market cap with sports-related NFTs — such as the NBA’s Top Shots trading cards — being the most popular.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D219-4DA8-47D6-BC1D-4A969DEE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0" y="4945052"/>
            <a:ext cx="1996010" cy="1497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78409-092D-423E-9CD8-7F608256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71371"/>
            <a:ext cx="531986" cy="5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461A-2F85-4C60-86E6-44DF52C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Product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CEC2-DD9B-499A-BAF7-A21F1825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92" y="1852397"/>
            <a:ext cx="8140618" cy="43245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$NUDE token.</a:t>
            </a:r>
          </a:p>
          <a:p>
            <a:r>
              <a:rPr lang="en-US" dirty="0"/>
              <a:t>NFTs.</a:t>
            </a:r>
          </a:p>
          <a:p>
            <a:r>
              <a:rPr lang="en-US" dirty="0"/>
              <a:t>Auction House.</a:t>
            </a:r>
          </a:p>
          <a:p>
            <a:r>
              <a:rPr lang="en-US" dirty="0"/>
              <a:t>Candy shop.</a:t>
            </a:r>
          </a:p>
          <a:p>
            <a:r>
              <a:rPr lang="en-US" dirty="0"/>
              <a:t>Gumball machine.</a:t>
            </a:r>
          </a:p>
          <a:p>
            <a:r>
              <a:rPr lang="en-US" dirty="0"/>
              <a:t>Profiles.</a:t>
            </a:r>
          </a:p>
          <a:p>
            <a:r>
              <a:rPr lang="en-US" dirty="0"/>
              <a:t>Subscriptions.</a:t>
            </a:r>
          </a:p>
          <a:p>
            <a:r>
              <a:rPr lang="en-US" dirty="0"/>
              <a:t>Followers / Likes.</a:t>
            </a:r>
          </a:p>
          <a:p>
            <a:r>
              <a:rPr lang="en-US" dirty="0"/>
              <a:t>Timeline.</a:t>
            </a:r>
          </a:p>
          <a:p>
            <a:r>
              <a:rPr lang="en-US" dirty="0"/>
              <a:t>Featured creators.</a:t>
            </a:r>
          </a:p>
          <a:p>
            <a:r>
              <a:rPr lang="en-US" dirty="0"/>
              <a:t>Hidden / encrypted NFTs.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CCE57-4EF4-4D03-AC6F-B827C68B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70" y="297775"/>
            <a:ext cx="534034" cy="5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D10-1EDE-4448-8FB1-98C0966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Progress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F731-D3EC-418E-8A97-63652112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Figmas</a:t>
            </a:r>
            <a:endParaRPr lang="en-US" dirty="0"/>
          </a:p>
          <a:p>
            <a:r>
              <a:rPr lang="en-US" dirty="0"/>
              <a:t>Web app frontend</a:t>
            </a:r>
          </a:p>
          <a:p>
            <a:r>
              <a:rPr lang="en-US" dirty="0"/>
              <a:t>Server backend</a:t>
            </a:r>
          </a:p>
          <a:p>
            <a:r>
              <a:rPr lang="en-US" dirty="0"/>
              <a:t>Smart contracts, $NUDE.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Custom art</a:t>
            </a:r>
          </a:p>
          <a:p>
            <a:r>
              <a:rPr lang="en-US" dirty="0"/>
              <a:t>Pitch deck</a:t>
            </a:r>
          </a:p>
          <a:p>
            <a:r>
              <a:rPr lang="en-US" dirty="0"/>
              <a:t>Twitch streaming</a:t>
            </a:r>
          </a:p>
          <a:p>
            <a:r>
              <a:rPr lang="en-CA" dirty="0"/>
              <a:t>$NUDE, NUDE_NFT, NUDE_DEX, NUDE_DAO</a:t>
            </a:r>
          </a:p>
        </p:txBody>
      </p:sp>
    </p:spTree>
    <p:extLst>
      <p:ext uri="{BB962C8B-B14F-4D97-AF65-F5344CB8AC3E}">
        <p14:creationId xmlns:p14="http://schemas.microsoft.com/office/powerpoint/2010/main" val="144604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24EAC-ADEC-43E9-BD94-ADFF2DFD5F85}"/>
              </a:ext>
            </a:extLst>
          </p:cNvPr>
          <p:cNvCxnSpPr>
            <a:cxnSpLocks/>
          </p:cNvCxnSpPr>
          <p:nvPr/>
        </p:nvCxnSpPr>
        <p:spPr>
          <a:xfrm flipV="1">
            <a:off x="973029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84507-2A90-41F4-914A-2E0D3C25F17F}"/>
              </a:ext>
            </a:extLst>
          </p:cNvPr>
          <p:cNvCxnSpPr>
            <a:cxnSpLocks/>
          </p:cNvCxnSpPr>
          <p:nvPr/>
        </p:nvCxnSpPr>
        <p:spPr>
          <a:xfrm flipV="1">
            <a:off x="973031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79BEB-C0A3-4987-83FF-C0BD91A1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08455"/>
            <a:ext cx="483207" cy="483207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0A6EC9-05A2-41D5-A4D9-F813EF56724A}"/>
              </a:ext>
            </a:extLst>
          </p:cNvPr>
          <p:cNvCxnSpPr>
            <a:cxnSpLocks/>
          </p:cNvCxnSpPr>
          <p:nvPr/>
        </p:nvCxnSpPr>
        <p:spPr>
          <a:xfrm>
            <a:off x="725259" y="3094763"/>
            <a:ext cx="31266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53D177-BF84-432C-99CC-F8159E5284AA}"/>
              </a:ext>
            </a:extLst>
          </p:cNvPr>
          <p:cNvSpPr/>
          <p:nvPr/>
        </p:nvSpPr>
        <p:spPr>
          <a:xfrm>
            <a:off x="1188358" y="2091267"/>
            <a:ext cx="2170962" cy="2006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B44C66-2A8C-4C22-819F-CBD75B0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53" y="2136887"/>
            <a:ext cx="2009969" cy="19157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995772" y="4630139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973030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FEB43B-6C76-41DC-8609-A6E9B07F2357}"/>
              </a:ext>
            </a:extLst>
          </p:cNvPr>
          <p:cNvCxnSpPr>
            <a:cxnSpLocks/>
          </p:cNvCxnSpPr>
          <p:nvPr/>
        </p:nvCxnSpPr>
        <p:spPr>
          <a:xfrm flipV="1">
            <a:off x="4795191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0CA6D1-065B-4201-9574-0BDA1EEC0952}"/>
              </a:ext>
            </a:extLst>
          </p:cNvPr>
          <p:cNvCxnSpPr>
            <a:cxnSpLocks/>
          </p:cNvCxnSpPr>
          <p:nvPr/>
        </p:nvCxnSpPr>
        <p:spPr>
          <a:xfrm flipV="1">
            <a:off x="4795193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D905D5-597F-4FCB-AD16-B031C1764589}"/>
              </a:ext>
            </a:extLst>
          </p:cNvPr>
          <p:cNvCxnSpPr>
            <a:cxnSpLocks/>
          </p:cNvCxnSpPr>
          <p:nvPr/>
        </p:nvCxnSpPr>
        <p:spPr>
          <a:xfrm>
            <a:off x="4547421" y="3094763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E1B78C5-F887-491D-8D3F-1315B786C1C8}"/>
              </a:ext>
            </a:extLst>
          </p:cNvPr>
          <p:cNvSpPr/>
          <p:nvPr/>
        </p:nvSpPr>
        <p:spPr>
          <a:xfrm>
            <a:off x="5010520" y="2091267"/>
            <a:ext cx="2170962" cy="2006993"/>
          </a:xfrm>
          <a:prstGeom prst="ellipse">
            <a:avLst/>
          </a:prstGeom>
          <a:solidFill>
            <a:srgbClr val="FB74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E60453-717B-4F8A-92F4-81315775A76D}"/>
              </a:ext>
            </a:extLst>
          </p:cNvPr>
          <p:cNvSpPr txBox="1"/>
          <p:nvPr/>
        </p:nvSpPr>
        <p:spPr>
          <a:xfrm>
            <a:off x="5010520" y="4622666"/>
            <a:ext cx="278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Lead Designer / Digital Artist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A24164-1B87-458B-B9BF-66EF8DE0310D}"/>
              </a:ext>
            </a:extLst>
          </p:cNvPr>
          <p:cNvSpPr txBox="1"/>
          <p:nvPr/>
        </p:nvSpPr>
        <p:spPr>
          <a:xfrm>
            <a:off x="4795192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Sylvia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Makuch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12C7D-57E2-4A7C-AF75-550ADB94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75" y="2163003"/>
            <a:ext cx="1986045" cy="18896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6CF2E-926C-4441-AE36-0B05CBDE694A}"/>
              </a:ext>
            </a:extLst>
          </p:cNvPr>
          <p:cNvSpPr txBox="1"/>
          <p:nvPr/>
        </p:nvSpPr>
        <p:spPr>
          <a:xfrm>
            <a:off x="9028044" y="4579794"/>
            <a:ext cx="2325756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Looking for more…</a:t>
            </a:r>
          </a:p>
        </p:txBody>
      </p:sp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045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Influencer promotions.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 / Marketing.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Third party security audits.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Software developers.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ID verification / moderation team.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Infrastructure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Legal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Content creation / video production.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Compete with funded competition.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39688" cy="43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BB6D9-F76D-4D97-90F0-B363F2E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28" y="2050549"/>
            <a:ext cx="3080973" cy="3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614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Poppins Light</vt:lpstr>
      <vt:lpstr>Poppins Medium</vt:lpstr>
      <vt:lpstr>Rock Salt</vt:lpstr>
      <vt:lpstr>Shadows Into Light</vt:lpstr>
      <vt:lpstr>Times New Roman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Product</vt:lpstr>
      <vt:lpstr>Our Progress</vt:lpstr>
      <vt:lpstr>Our Team</vt:lpstr>
      <vt:lpstr>Why we need investment?</vt:lpstr>
      <vt:lpstr>How do we make money?</vt:lpstr>
      <vt:lpstr>Our Competition</vt:lpstr>
      <vt:lpstr>Why are we better then everyone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25</cp:revision>
  <dcterms:created xsi:type="dcterms:W3CDTF">2021-08-22T05:45:35Z</dcterms:created>
  <dcterms:modified xsi:type="dcterms:W3CDTF">2022-06-12T03:56:12Z</dcterms:modified>
</cp:coreProperties>
</file>