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3FF"/>
    <a:srgbClr val="FB74FE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>
        <p:scale>
          <a:sx n="125" d="100"/>
          <a:sy n="125" d="100"/>
        </p:scale>
        <p:origin x="15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76334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2987308"/>
            <a:chOff x="5466126" y="2279420"/>
            <a:chExt cx="6469380" cy="298730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909001" y="4702786"/>
              <a:ext cx="3486519" cy="377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hadows Into Light" panose="02000000000000000000" pitchFamily="2" charset="0"/>
                </a:rPr>
                <a:t>Promiscuous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Dangerous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Lucrative</a:t>
              </a: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we are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Lowball transaction fees.</a:t>
            </a:r>
          </a:p>
          <a:p>
            <a:r>
              <a:rPr lang="en-US" dirty="0"/>
              <a:t>Blockchain, not dependent on big banks.</a:t>
            </a:r>
          </a:p>
          <a:p>
            <a:r>
              <a:rPr lang="en-US" dirty="0"/>
              <a:t>Lead founder is a experienced, talented software engineer.</a:t>
            </a:r>
          </a:p>
          <a:p>
            <a:r>
              <a:rPr lang="en-US" dirty="0"/>
              <a:t>We have a niched product design specific for adult content.</a:t>
            </a:r>
          </a:p>
          <a:p>
            <a:r>
              <a:rPr lang="en-US" dirty="0"/>
              <a:t>We have innovative ideas that have never been done before.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3" y="1737883"/>
            <a:ext cx="10515600" cy="811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Traditional payment processors are denying adult content creators.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Demand has not disappeared. Creators and consumers are looking for alternatives.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E78EF-FB42-42A9-BD22-DDD31380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3" y="3041478"/>
            <a:ext cx="2800110" cy="327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87" y="3041478"/>
            <a:ext cx="3873530" cy="1596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944CE-4A85-4040-B756-3CBF016F9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71" y="3016251"/>
            <a:ext cx="3166587" cy="31524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87" y="4944255"/>
            <a:ext cx="4035184" cy="1291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73" y="689007"/>
            <a:ext cx="677798" cy="6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838200" y="1964486"/>
            <a:ext cx="645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Ethereum blockchain instead of traditional banking solutions like Visa / PayPal.</a:t>
            </a: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838200" y="3304221"/>
            <a:ext cx="6854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 decentralized NFT technology to store creators content.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38200" y="4731302"/>
            <a:ext cx="6096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trendy designed app experience tailored specifically for the adult content industry.</a:t>
            </a:r>
            <a:endParaRPr lang="en-CA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C250BD-7B7B-4CCE-9F49-8216A3D0E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7561" y="3094871"/>
            <a:ext cx="1713104" cy="17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83" y="566199"/>
            <a:ext cx="783898" cy="783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D66A-CFB7-4A44-A658-1C51DB439364}"/>
              </a:ext>
            </a:extLst>
          </p:cNvPr>
          <p:cNvSpPr txBox="1"/>
          <p:nvPr/>
        </p:nvSpPr>
        <p:spPr>
          <a:xfrm>
            <a:off x="1958732" y="2904359"/>
            <a:ext cx="31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3039-6DCC-40C5-B116-883358C830DC}"/>
              </a:ext>
            </a:extLst>
          </p:cNvPr>
          <p:cNvSpPr txBox="1"/>
          <p:nvPr/>
        </p:nvSpPr>
        <p:spPr>
          <a:xfrm>
            <a:off x="1843066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36F9E-8D1B-42FE-A98C-70E9318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1829359"/>
            <a:ext cx="902296" cy="902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48D7E-1639-4148-A3CC-5F71062CE35B}"/>
              </a:ext>
            </a:extLst>
          </p:cNvPr>
          <p:cNvSpPr txBox="1"/>
          <p:nvPr/>
        </p:nvSpPr>
        <p:spPr>
          <a:xfrm>
            <a:off x="6303945" y="2928091"/>
            <a:ext cx="340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NFT Marketplace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$5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A3DEF3-6E8B-43B3-9180-18CC2786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74" y="1524123"/>
            <a:ext cx="1380236" cy="13802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3DF8-7334-4655-90F4-F9A95C486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4431581"/>
            <a:ext cx="902296" cy="902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EBE691-8262-4F3B-9530-076F2FEB2AFF}"/>
              </a:ext>
            </a:extLst>
          </p:cNvPr>
          <p:cNvSpPr txBox="1"/>
          <p:nvPr/>
        </p:nvSpPr>
        <p:spPr>
          <a:xfrm>
            <a:off x="6303945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Social Media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$60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DE12B5-BAA2-4777-988E-D7D1C67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2" y="4465778"/>
            <a:ext cx="868099" cy="8680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427D39-7ABC-49CF-8BE5-BEB403D6201E}"/>
              </a:ext>
            </a:extLst>
          </p:cNvPr>
          <p:cNvCxnSpPr/>
          <p:nvPr/>
        </p:nvCxnSpPr>
        <p:spPr>
          <a:xfrm>
            <a:off x="5757770" y="1793404"/>
            <a:ext cx="0" cy="45366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2BB216-6CAE-41A6-8955-F29014667AD6}"/>
              </a:ext>
            </a:extLst>
          </p:cNvPr>
          <p:cNvCxnSpPr>
            <a:cxnSpLocks/>
          </p:cNvCxnSpPr>
          <p:nvPr/>
        </p:nvCxnSpPr>
        <p:spPr>
          <a:xfrm>
            <a:off x="1766757" y="4034755"/>
            <a:ext cx="8501928" cy="648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888-B4F2-4BF3-B77A-D23ABAB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Market Validation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EF32-DACF-4591-B44D-B81E24A9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Beeples</a:t>
            </a:r>
            <a:r>
              <a:rPr lang="en-US" dirty="0"/>
              <a:t> 69 million NFT</a:t>
            </a:r>
          </a:p>
          <a:p>
            <a:r>
              <a:rPr lang="en-US" dirty="0"/>
              <a:t>Top only fans creators</a:t>
            </a:r>
          </a:p>
          <a:p>
            <a:r>
              <a:rPr lang="en-US" dirty="0"/>
              <a:t>Pump n dumps</a:t>
            </a:r>
            <a:endParaRPr lang="en-CA" dirty="0"/>
          </a:p>
          <a:p>
            <a:r>
              <a:rPr lang="en-CA" dirty="0"/>
              <a:t>Only fans revenue</a:t>
            </a:r>
          </a:p>
        </p:txBody>
      </p:sp>
    </p:spTree>
    <p:extLst>
      <p:ext uri="{BB962C8B-B14F-4D97-AF65-F5344CB8AC3E}">
        <p14:creationId xmlns:p14="http://schemas.microsoft.com/office/powerpoint/2010/main" val="11890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24EAC-ADEC-43E9-BD94-ADFF2DFD5F85}"/>
              </a:ext>
            </a:extLst>
          </p:cNvPr>
          <p:cNvCxnSpPr>
            <a:cxnSpLocks/>
          </p:cNvCxnSpPr>
          <p:nvPr/>
        </p:nvCxnSpPr>
        <p:spPr>
          <a:xfrm flipV="1">
            <a:off x="4341923" y="2619312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84507-2A90-41F4-914A-2E0D3C25F17F}"/>
              </a:ext>
            </a:extLst>
          </p:cNvPr>
          <p:cNvCxnSpPr>
            <a:cxnSpLocks/>
          </p:cNvCxnSpPr>
          <p:nvPr/>
        </p:nvCxnSpPr>
        <p:spPr>
          <a:xfrm flipV="1">
            <a:off x="4341925" y="3177194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79BEB-C0A3-4987-83FF-C0BD91A1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070" y="699041"/>
            <a:ext cx="657730" cy="6577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E40B2-2CB5-4641-BE9E-9692B92F4B73}"/>
              </a:ext>
            </a:extLst>
          </p:cNvPr>
          <p:cNvSpPr txBox="1"/>
          <p:nvPr/>
        </p:nvSpPr>
        <p:spPr>
          <a:xfrm>
            <a:off x="3048492" y="3245809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0A6EC9-05A2-41D5-A4D9-F813EF56724A}"/>
              </a:ext>
            </a:extLst>
          </p:cNvPr>
          <p:cNvCxnSpPr>
            <a:cxnSpLocks/>
          </p:cNvCxnSpPr>
          <p:nvPr/>
        </p:nvCxnSpPr>
        <p:spPr>
          <a:xfrm>
            <a:off x="4094153" y="2914280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53D177-BF84-432C-99CC-F8159E5284AA}"/>
              </a:ext>
            </a:extLst>
          </p:cNvPr>
          <p:cNvSpPr/>
          <p:nvPr/>
        </p:nvSpPr>
        <p:spPr>
          <a:xfrm>
            <a:off x="4557252" y="1910784"/>
            <a:ext cx="2170962" cy="2006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B44C66-2A8C-4C22-819F-CBD75B0D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47" y="1956404"/>
            <a:ext cx="2009969" cy="19157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4364666" y="4449656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4341925" y="4019017"/>
            <a:ext cx="266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38F59D-7A8A-48BB-8E08-C745C940895B}"/>
              </a:ext>
            </a:extLst>
          </p:cNvPr>
          <p:cNvCxnSpPr>
            <a:cxnSpLocks/>
          </p:cNvCxnSpPr>
          <p:nvPr/>
        </p:nvCxnSpPr>
        <p:spPr>
          <a:xfrm flipV="1">
            <a:off x="8329033" y="2573692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E92CCE-B584-44E7-8A0B-00F4F69CA0E3}"/>
              </a:ext>
            </a:extLst>
          </p:cNvPr>
          <p:cNvCxnSpPr>
            <a:cxnSpLocks/>
          </p:cNvCxnSpPr>
          <p:nvPr/>
        </p:nvCxnSpPr>
        <p:spPr>
          <a:xfrm flipV="1">
            <a:off x="8329035" y="3131574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9F7B50-9E58-4267-AE41-4EDB298A690A}"/>
              </a:ext>
            </a:extLst>
          </p:cNvPr>
          <p:cNvCxnSpPr>
            <a:cxnSpLocks/>
          </p:cNvCxnSpPr>
          <p:nvPr/>
        </p:nvCxnSpPr>
        <p:spPr>
          <a:xfrm>
            <a:off x="7989204" y="3917777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F7BE01E-7369-4890-A19C-D39D3BB52C62}"/>
              </a:ext>
            </a:extLst>
          </p:cNvPr>
          <p:cNvSpPr/>
          <p:nvPr/>
        </p:nvSpPr>
        <p:spPr>
          <a:xfrm>
            <a:off x="8544362" y="1865164"/>
            <a:ext cx="2170962" cy="2006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052A233-CA89-4EB2-B58A-09C81E20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57" y="1910784"/>
            <a:ext cx="2009969" cy="19157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8928A4-C147-47E4-8F5C-BEA8F6E0F3F6}"/>
              </a:ext>
            </a:extLst>
          </p:cNvPr>
          <p:cNvSpPr txBox="1"/>
          <p:nvPr/>
        </p:nvSpPr>
        <p:spPr>
          <a:xfrm>
            <a:off x="8351776" y="4404036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180B2D-AF29-40B3-A42A-C4E6999E1461}"/>
              </a:ext>
            </a:extLst>
          </p:cNvPr>
          <p:cNvSpPr txBox="1"/>
          <p:nvPr/>
        </p:nvSpPr>
        <p:spPr>
          <a:xfrm>
            <a:off x="8329035" y="3973397"/>
            <a:ext cx="266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3B7412-9A69-4EBB-9F1E-0449CE91F37B}"/>
              </a:ext>
            </a:extLst>
          </p:cNvPr>
          <p:cNvCxnSpPr>
            <a:cxnSpLocks/>
          </p:cNvCxnSpPr>
          <p:nvPr/>
        </p:nvCxnSpPr>
        <p:spPr>
          <a:xfrm flipV="1">
            <a:off x="550113" y="2766174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71B22F-4784-4DB6-92CB-EE00B1FC02F0}"/>
              </a:ext>
            </a:extLst>
          </p:cNvPr>
          <p:cNvCxnSpPr>
            <a:cxnSpLocks/>
          </p:cNvCxnSpPr>
          <p:nvPr/>
        </p:nvCxnSpPr>
        <p:spPr>
          <a:xfrm flipV="1">
            <a:off x="550115" y="3324056"/>
            <a:ext cx="2601615" cy="24582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F9B50C-797F-4899-AC70-9D3EB80ED8C2}"/>
              </a:ext>
            </a:extLst>
          </p:cNvPr>
          <p:cNvCxnSpPr>
            <a:cxnSpLocks/>
          </p:cNvCxnSpPr>
          <p:nvPr/>
        </p:nvCxnSpPr>
        <p:spPr>
          <a:xfrm>
            <a:off x="302343" y="3061142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34F79DC-B5D1-4B64-928C-57A5C7B7210D}"/>
              </a:ext>
            </a:extLst>
          </p:cNvPr>
          <p:cNvSpPr/>
          <p:nvPr/>
        </p:nvSpPr>
        <p:spPr>
          <a:xfrm>
            <a:off x="765442" y="2057646"/>
            <a:ext cx="2170962" cy="2006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33B3A88-082A-441C-84DA-07759FC41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2" y="2107592"/>
            <a:ext cx="2009969" cy="19157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94113D-5C2D-406A-B59E-C1C3032553B3}"/>
              </a:ext>
            </a:extLst>
          </p:cNvPr>
          <p:cNvSpPr txBox="1"/>
          <p:nvPr/>
        </p:nvSpPr>
        <p:spPr>
          <a:xfrm>
            <a:off x="572856" y="4596518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C6AE82-E03A-4703-A726-71EAEC32D873}"/>
              </a:ext>
            </a:extLst>
          </p:cNvPr>
          <p:cNvSpPr txBox="1"/>
          <p:nvPr/>
        </p:nvSpPr>
        <p:spPr>
          <a:xfrm>
            <a:off x="550115" y="4165879"/>
            <a:ext cx="266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Influencer promotions.</a:t>
            </a:r>
          </a:p>
          <a:p>
            <a:r>
              <a:rPr lang="en-US" dirty="0"/>
              <a:t>Advertisement / Marketing.</a:t>
            </a:r>
          </a:p>
          <a:p>
            <a:r>
              <a:rPr lang="en-US" dirty="0"/>
              <a:t>Third party security audits of smart contracts and code.</a:t>
            </a:r>
          </a:p>
          <a:p>
            <a:r>
              <a:rPr lang="en-US" dirty="0"/>
              <a:t>Hire software developers.</a:t>
            </a:r>
          </a:p>
          <a:p>
            <a:r>
              <a:rPr lang="en-US" dirty="0"/>
              <a:t>Infrastructure costs.</a:t>
            </a:r>
          </a:p>
          <a:p>
            <a:r>
              <a:rPr lang="en-US" dirty="0"/>
              <a:t>Legal costs.</a:t>
            </a:r>
          </a:p>
          <a:p>
            <a:r>
              <a:rPr lang="en-US" dirty="0"/>
              <a:t>Grow the team and social medias.</a:t>
            </a:r>
          </a:p>
          <a:p>
            <a:r>
              <a:rPr lang="en-US" dirty="0"/>
              <a:t>Content creation.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78" y="627943"/>
            <a:ext cx="672222" cy="6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6613" cy="4351338"/>
          </a:xfrm>
        </p:spPr>
        <p:txBody>
          <a:bodyPr/>
          <a:lstStyle/>
          <a:p>
            <a:r>
              <a:rPr lang="en-US" dirty="0"/>
              <a:t>10% on each transaction.</a:t>
            </a:r>
          </a:p>
          <a:p>
            <a:r>
              <a:rPr lang="en-CA" dirty="0"/>
              <a:t>Celebrity promotions. </a:t>
            </a:r>
          </a:p>
          <a:p>
            <a:r>
              <a:rPr lang="en-CA" dirty="0"/>
              <a:t>Company plugs.</a:t>
            </a:r>
          </a:p>
          <a:p>
            <a:r>
              <a:rPr lang="en-CA" dirty="0"/>
              <a:t>Advertisements.</a:t>
            </a:r>
          </a:p>
          <a:p>
            <a:r>
              <a:rPr lang="en-CA" dirty="0"/>
              <a:t>Merch.</a:t>
            </a:r>
          </a:p>
          <a:p>
            <a:r>
              <a:rPr lang="en-CA" dirty="0"/>
              <a:t>Crypto. $NUDE token.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03" y="695957"/>
            <a:ext cx="663897" cy="6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DFB3-A905-4A8A-945D-B6C42AF9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Nafter</a:t>
            </a:r>
            <a:endParaRPr lang="en-US" dirty="0"/>
          </a:p>
          <a:p>
            <a:r>
              <a:rPr lang="en-US" dirty="0"/>
              <a:t>Only Fans</a:t>
            </a:r>
          </a:p>
          <a:p>
            <a:r>
              <a:rPr lang="en-US" dirty="0" err="1"/>
              <a:t>Patreon</a:t>
            </a:r>
            <a:endParaRPr lang="en-US" dirty="0"/>
          </a:p>
          <a:p>
            <a:r>
              <a:rPr lang="en-CA" dirty="0" err="1"/>
              <a:t>Fanlify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Poppins Medium</vt:lpstr>
      <vt:lpstr>Rock Salt</vt:lpstr>
      <vt:lpstr>Shadows Into Light</vt:lpstr>
      <vt:lpstr>Yeseva One</vt:lpstr>
      <vt:lpstr>Office Theme</vt:lpstr>
      <vt:lpstr>PowerPoint Presentation</vt:lpstr>
      <vt:lpstr>The Opportunity</vt:lpstr>
      <vt:lpstr>Our Proposal</vt:lpstr>
      <vt:lpstr>The Market </vt:lpstr>
      <vt:lpstr>Market Validation</vt:lpstr>
      <vt:lpstr>Our Team</vt:lpstr>
      <vt:lpstr>Why we need investment?</vt:lpstr>
      <vt:lpstr>How do we make money?</vt:lpstr>
      <vt:lpstr>Our Competition</vt:lpstr>
      <vt:lpstr>Why we are better then everyone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17</cp:revision>
  <dcterms:created xsi:type="dcterms:W3CDTF">2021-08-22T05:45:35Z</dcterms:created>
  <dcterms:modified xsi:type="dcterms:W3CDTF">2021-08-22T23:51:01Z</dcterms:modified>
</cp:coreProperties>
</file>