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9926-4ED7-4C93-B096-6F5CC24AE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703C2-9F30-4EAA-BDD0-9873211EF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6F208-C2ED-4504-96E8-83484D4D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61641-3A97-4901-B959-9353D9BE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F0F4-C88E-4579-80FA-3094AF79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34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D1A-D72E-43E6-9043-5C92E15D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122C-4532-4260-81B7-03A572D1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0F99F-B748-4F07-9B7C-B20B3787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231C-0DCA-4E48-BBB1-DAD84F2B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4716-95A0-4B06-B70F-D367AFC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0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76B75-70B5-47DB-86E7-8590F00CA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097F7-15ED-46CB-A19C-59AF1D51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BA1-D56E-45DF-B9AA-B66851D5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B1C98-1913-4D60-8644-920B59CF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A23B-50F4-49DD-B241-3359E67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45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EE8C-96B6-4971-AFDA-00B3FE70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6B38-E356-4061-B217-A312E74F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4265-03C1-49DB-89CF-12759FF8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9111-3128-4660-8936-48D3B0CB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FA88-33C0-482B-8A58-4CBECBB7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63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94A-3D55-49CD-B878-A03CC85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2293-A87D-480C-893B-02F2F7F6C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9AD6E-C939-4AE7-A892-343DC3EC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252DF-755D-47C0-8A64-EE1C87B6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B490-17C2-4E61-92A2-03C0521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2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844-FE8A-45BB-9FA0-462D9C6C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6050-0BD0-452C-9999-CF3F8EB32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5454-7789-4B8C-BEE7-2F581346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A3C8A-0D2F-446C-9F8C-21D322E3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C0B2B-9C49-4F4E-BED1-EAE32756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6308F-76C7-4768-B06E-5D0ED11A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74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AC53-A9C2-485E-898A-063CEC35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D2F29-9287-4FD7-9814-CCD146F9F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17CD7-B26C-4C6A-84F3-07A0D4F2A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C0BDF-7449-4D22-AF7B-F45D3671B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8F08-BD12-4221-ACD4-59341451B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5C8DF5-E072-49FD-BFE5-2C225567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085D-4D6B-4FEC-A646-B4A97A91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7AEE-2C08-4B92-962A-2C42DC3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34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C280-0E0D-4DCF-80DA-FE641548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2FD20D-87C3-4BA4-BC83-D62DDAD5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AF384-450B-4FE9-81E3-DD595C38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02AA2-4738-4162-A674-760B5AB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9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2A2C8-7395-4C70-8FD7-2FB687D1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A51AE-5B83-45A9-81E6-63860B85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C2974-9853-4C92-915C-B25DAF1A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26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A78F-9A48-4CAB-956C-EF1EDBE4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48A7-9E96-459F-BB18-E492B3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ECCB2-5E69-4D1E-91F6-2FEA04D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DE053-1C22-4074-B7E1-D16ACC08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A4C1A-9B1A-40C4-80DE-85796A5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CB4C-5B13-4ABF-94C6-BD63833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19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417-8520-41AF-868C-3E8FDF8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B2B15-7245-4172-8186-C73815D9E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2406-3478-4A2E-BE6D-8FE0936A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AEB53-604C-4FDE-A3D7-4D69C3565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ED212-2E9B-424D-9ED9-6FA529EE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F092-F028-4FDD-82B9-1E052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91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ED10D-75D9-4F30-A002-8225F521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84DA-8040-489E-A5DC-97C85F4C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C5646-E1D3-4B08-8298-9841A658D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444B0-A3CD-4285-B1AE-FEC941C62C7C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31FE9-CB92-46B9-9A43-61FF67EB8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32BD-E83C-409C-AFF4-838E655F2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92728-8725-45B0-BD07-0E28F521CCF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502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428AC8E-E4DC-4E3C-871A-5390BBC36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1080"/>
            <a:ext cx="12192000" cy="583692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3398E0-9051-493F-A3D7-E70EA782D1C7}"/>
              </a:ext>
            </a:extLst>
          </p:cNvPr>
          <p:cNvSpPr/>
          <p:nvPr/>
        </p:nvSpPr>
        <p:spPr>
          <a:xfrm>
            <a:off x="838200" y="2910572"/>
            <a:ext cx="6469380" cy="2987308"/>
          </a:xfrm>
          <a:prstGeom prst="round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DC06D-402A-4932-B50A-534099DE1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0" y="108876"/>
            <a:ext cx="3055620" cy="1889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876AD-BEF3-4E37-A8A2-380B74E58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507" y="2141220"/>
            <a:ext cx="3022622" cy="4297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1761AB-127B-4281-AA31-422CD10C9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77" y="3334752"/>
            <a:ext cx="5092065" cy="15830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630209-5773-4F56-B3FA-EF2B6C677B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77" y="5221466"/>
            <a:ext cx="3689985" cy="35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35F62-801F-44A0-B5E6-C727AC31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The Opportunity</a:t>
            </a:r>
            <a:endParaRPr lang="en-CA" dirty="0">
              <a:latin typeface="Yeseva One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CE30-216B-46B4-BCF3-2F449D88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83" y="1737883"/>
            <a:ext cx="10515600" cy="8113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Traditional payment processors are denying adult content creators.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Demand has not disappeared. Creators and consumers are looking for alternatives.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E78EF-FB42-42A9-BD22-DDD31380C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3" y="3041478"/>
            <a:ext cx="2800110" cy="3271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6AE7E7-7C88-49FD-A3B6-2342D4A8E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87" y="3041478"/>
            <a:ext cx="3873530" cy="1596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D944CE-4A85-4040-B756-3CBF016F9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71" y="3016251"/>
            <a:ext cx="3166587" cy="31524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A1658A-BEF5-445E-B356-60531CCB8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87" y="4944255"/>
            <a:ext cx="4035184" cy="12913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9B93A7-FBAB-4FBC-A9E0-07B17331E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73" y="689007"/>
            <a:ext cx="677798" cy="6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8DFE-B63E-4C95-9B29-D000F3C5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Yeseva One" panose="00000500000000000000" pitchFamily="2" charset="0"/>
              </a:rPr>
              <a:t>Our Proposal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2F2AF-964D-424F-9E05-FB4BBFB7F502}"/>
              </a:ext>
            </a:extLst>
          </p:cNvPr>
          <p:cNvSpPr txBox="1"/>
          <p:nvPr/>
        </p:nvSpPr>
        <p:spPr>
          <a:xfrm>
            <a:off x="838200" y="1964486"/>
            <a:ext cx="645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the Ethereum blockchain instead of traditional banking solutions like Visa / </a:t>
            </a:r>
            <a:r>
              <a:rPr lang="en-US" sz="2400" dirty="0" err="1"/>
              <a:t>Paypal</a:t>
            </a:r>
            <a:r>
              <a:rPr lang="en-US" sz="2400" dirty="0"/>
              <a:t>.</a:t>
            </a:r>
            <a:endParaRPr lang="en-CA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80E0A-663F-4AF0-9A9A-E90A3FA1D3F4}"/>
              </a:ext>
            </a:extLst>
          </p:cNvPr>
          <p:cNvSpPr txBox="1"/>
          <p:nvPr/>
        </p:nvSpPr>
        <p:spPr>
          <a:xfrm>
            <a:off x="838200" y="3304221"/>
            <a:ext cx="6854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 decentralized NFT technology to store creators content.</a:t>
            </a:r>
            <a:endParaRPr lang="en-C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D07573-F37B-40CD-BAD2-93515F8E3360}"/>
              </a:ext>
            </a:extLst>
          </p:cNvPr>
          <p:cNvSpPr txBox="1"/>
          <p:nvPr/>
        </p:nvSpPr>
        <p:spPr>
          <a:xfrm>
            <a:off x="838200" y="4548422"/>
            <a:ext cx="60969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trendy designed app experience tailored specifically for the adult content industry.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70884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Yeseva One</vt:lpstr>
      <vt:lpstr>Office Theme</vt:lpstr>
      <vt:lpstr>PowerPoint Presentation</vt:lpstr>
      <vt:lpstr>The Opportunity</vt:lpstr>
      <vt:lpstr>Our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Eddy</dc:creator>
  <cp:lastModifiedBy>Chris Eddy</cp:lastModifiedBy>
  <cp:revision>4</cp:revision>
  <dcterms:created xsi:type="dcterms:W3CDTF">2021-08-22T05:45:35Z</dcterms:created>
  <dcterms:modified xsi:type="dcterms:W3CDTF">2021-08-22T06:49:20Z</dcterms:modified>
</cp:coreProperties>
</file>