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1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10"/>
  </p:notesMasterIdLst>
  <p:sldIdLst>
    <p:sldId id="261" r:id="rId4"/>
    <p:sldId id="409" r:id="rId5"/>
    <p:sldId id="351" r:id="rId6"/>
    <p:sldId id="353" r:id="rId7"/>
    <p:sldId id="355" r:id="rId8"/>
    <p:sldId id="30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ABE3"/>
    <a:srgbClr val="00B050"/>
    <a:srgbClr val="3366FF"/>
    <a:srgbClr val="FFFFFF"/>
    <a:srgbClr val="2E75B6"/>
    <a:srgbClr val="0066CC"/>
    <a:srgbClr val="6600FF"/>
    <a:srgbClr val="597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l Lopez Ramirez" userId="8f0dd709-7620-4e89-b84c-72cd2ad3a6cc" providerId="ADAL" clId="{37D5827F-2D25-425C-9518-6672BC58B251}"/>
    <pc:docChg chg="modSld">
      <pc:chgData name="Jonathan Raul Lopez Ramirez" userId="8f0dd709-7620-4e89-b84c-72cd2ad3a6cc" providerId="ADAL" clId="{37D5827F-2D25-425C-9518-6672BC58B251}" dt="2022-05-11T21:57:58.005" v="325" actId="20577"/>
      <pc:docMkLst>
        <pc:docMk/>
      </pc:docMkLst>
      <pc:sldChg chg="modSp mod">
        <pc:chgData name="Jonathan Raul Lopez Ramirez" userId="8f0dd709-7620-4e89-b84c-72cd2ad3a6cc" providerId="ADAL" clId="{37D5827F-2D25-425C-9518-6672BC58B251}" dt="2022-05-11T21:57:58.005" v="325" actId="20577"/>
        <pc:sldMkLst>
          <pc:docMk/>
          <pc:sldMk cId="219683705" sldId="355"/>
        </pc:sldMkLst>
        <pc:spChg chg="mod">
          <ac:chgData name="Jonathan Raul Lopez Ramirez" userId="8f0dd709-7620-4e89-b84c-72cd2ad3a6cc" providerId="ADAL" clId="{37D5827F-2D25-425C-9518-6672BC58B251}" dt="2022-05-11T21:57:58.005" v="325" actId="20577"/>
          <ac:spMkLst>
            <pc:docMk/>
            <pc:sldMk cId="219683705" sldId="355"/>
            <ac:spMk id="6" creationId="{3F4A1D2C-9F84-D559-93EF-D8DD570C355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37230610401342"/>
          <c:y val="0"/>
          <c:w val="0.80905568460446509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00ABE3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784-41F9-A25C-0B137B92F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F1_Q_FTTH</c:v>
                </c:pt>
                <c:pt idx="1">
                  <c:v>F7_AVG_tmin_3M</c:v>
                </c:pt>
                <c:pt idx="2">
                  <c:v>F1_P_FTTH</c:v>
                </c:pt>
                <c:pt idx="3">
                  <c:v>F1_Q_ZONA_ORO</c:v>
                </c:pt>
                <c:pt idx="4">
                  <c:v>F1_MIN_ANTIGUEDAD_CLI</c:v>
                </c:pt>
                <c:pt idx="5">
                  <c:v>F2_SUM_DEVUELTA_TECNICA_U3M</c:v>
                </c:pt>
                <c:pt idx="6">
                  <c:v>F5_Q_FACTURAS</c:v>
                </c:pt>
                <c:pt idx="7">
                  <c:v>F2_SUM_DEVUELTA_COMERCIAL_U3M</c:v>
                </c:pt>
                <c:pt idx="8">
                  <c:v>F1_Q_INT_VEL_70</c:v>
                </c:pt>
              </c:strCache>
            </c:strRef>
          </c:cat>
          <c:val>
            <c:numRef>
              <c:f>Hoja1!$B$2:$B$10</c:f>
              <c:numCache>
                <c:formatCode>0.0%</c:formatCode>
                <c:ptCount val="9"/>
                <c:pt idx="0">
                  <c:v>4.4624060000000004E-3</c:v>
                </c:pt>
                <c:pt idx="1">
                  <c:v>5.0682990000000001E-3</c:v>
                </c:pt>
                <c:pt idx="2">
                  <c:v>5.5082339999999999E-3</c:v>
                </c:pt>
                <c:pt idx="3">
                  <c:v>6.083817E-3</c:v>
                </c:pt>
                <c:pt idx="4">
                  <c:v>8.0901959999999992E-3</c:v>
                </c:pt>
                <c:pt idx="5" formatCode="0%">
                  <c:v>0.115359843</c:v>
                </c:pt>
                <c:pt idx="6" formatCode="0%">
                  <c:v>0.130085583</c:v>
                </c:pt>
                <c:pt idx="7" formatCode="0%">
                  <c:v>0.256071349</c:v>
                </c:pt>
                <c:pt idx="8" formatCode="0%">
                  <c:v>0.46927027399999999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84-41F9-A25C-0B137B92F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47611312"/>
        <c:axId val="547611728"/>
      </c:barChart>
      <c:catAx>
        <c:axId val="547611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7611728"/>
        <c:crosses val="autoZero"/>
        <c:auto val="1"/>
        <c:lblAlgn val="ctr"/>
        <c:lblOffset val="100"/>
        <c:noMultiLvlLbl val="0"/>
      </c:catAx>
      <c:valAx>
        <c:axId val="547611728"/>
        <c:scaling>
          <c:orientation val="minMax"/>
          <c:max val="0.47000000000000003"/>
        </c:scaling>
        <c:delete val="1"/>
        <c:axPos val="b"/>
        <c:numFmt formatCode="0.0%" sourceLinked="1"/>
        <c:majorTickMark val="none"/>
        <c:minorTickMark val="none"/>
        <c:tickLblPos val="nextTo"/>
        <c:crossAx val="54761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Hoja1!$C$1</c:f>
              <c:strCache>
                <c:ptCount val="1"/>
                <c:pt idx="0">
                  <c:v>Q (%)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lefonica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Hoja1!$C$2:$C$11</c:f>
              <c:numCache>
                <c:formatCode>0%</c:formatCode>
                <c:ptCount val="10"/>
                <c:pt idx="0">
                  <c:v>0.10386279852540471</c:v>
                </c:pt>
                <c:pt idx="1">
                  <c:v>0.10386279852540471</c:v>
                </c:pt>
                <c:pt idx="2">
                  <c:v>9.3765026446545927E-2</c:v>
                </c:pt>
                <c:pt idx="3">
                  <c:v>0.10883154351658919</c:v>
                </c:pt>
                <c:pt idx="4">
                  <c:v>9.6810386279852542E-2</c:v>
                </c:pt>
                <c:pt idx="5">
                  <c:v>0.10658759416573169</c:v>
                </c:pt>
                <c:pt idx="6">
                  <c:v>0.10145856707805738</c:v>
                </c:pt>
                <c:pt idx="7">
                  <c:v>8.7033178393973398E-2</c:v>
                </c:pt>
                <c:pt idx="8">
                  <c:v>5.5137041192498799E-2</c:v>
                </c:pt>
                <c:pt idx="9">
                  <c:v>0.14265106587594165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1E-4C28-A9F2-0FEC7BC64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8753984"/>
        <c:axId val="688753568"/>
      </c:barChar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Efec.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D4-4FE6-8468-00175D5A681B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91E-4C28-A9F2-0FEC7BC64F6F}"/>
                </c:ext>
              </c:extLst>
            </c:dLbl>
            <c:dLbl>
              <c:idx val="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91E-4C28-A9F2-0FEC7BC64F6F}"/>
                </c:ext>
              </c:extLst>
            </c:dLbl>
            <c:dLbl>
              <c:idx val="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91E-4C28-A9F2-0FEC7BC64F6F}"/>
                </c:ext>
              </c:extLst>
            </c:dLbl>
            <c:dLbl>
              <c:idx val="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91E-4C28-A9F2-0FEC7BC64F6F}"/>
                </c:ext>
              </c:extLst>
            </c:dLbl>
            <c:dLbl>
              <c:idx val="8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91E-4C28-A9F2-0FEC7BC64F6F}"/>
                </c:ext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91E-4C28-A9F2-0FEC7BC64F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70C0"/>
                    </a:solidFill>
                    <a:latin typeface="Telefonica"/>
                    <a:ea typeface="+mn-ea"/>
                    <a:cs typeface="+mn-cs"/>
                  </a:defRPr>
                </a:pPr>
                <a:endParaRPr lang="es-P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Hoja1!$B$2:$B$11</c:f>
              <c:numCache>
                <c:formatCode>0%</c:formatCode>
                <c:ptCount val="10"/>
                <c:pt idx="0">
                  <c:v>0.72839506172839508</c:v>
                </c:pt>
                <c:pt idx="1">
                  <c:v>0.42901234567901236</c:v>
                </c:pt>
                <c:pt idx="2">
                  <c:v>0.29743589743589743</c:v>
                </c:pt>
                <c:pt idx="3">
                  <c:v>0.19882179675994108</c:v>
                </c:pt>
                <c:pt idx="4">
                  <c:v>0.13907284768211919</c:v>
                </c:pt>
                <c:pt idx="5">
                  <c:v>0.10827067669172932</c:v>
                </c:pt>
                <c:pt idx="6">
                  <c:v>6.1611374407582936E-2</c:v>
                </c:pt>
                <c:pt idx="7">
                  <c:v>2.5782688766114181E-2</c:v>
                </c:pt>
                <c:pt idx="8">
                  <c:v>5.8139534883720929E-3</c:v>
                </c:pt>
                <c:pt idx="9">
                  <c:v>5.6179775280898875E-3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1E-4C28-A9F2-0FEC7BC64F6F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Efec. Mes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elefonica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91E-4C28-A9F2-0FEC7BC64F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lefonica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Hoja1!$D$2:$D$11</c:f>
              <c:numCache>
                <c:formatCode>0%</c:formatCode>
                <c:ptCount val="10"/>
                <c:pt idx="0">
                  <c:v>0.20435967302452315</c:v>
                </c:pt>
                <c:pt idx="1">
                  <c:v>0.20435967302452315</c:v>
                </c:pt>
                <c:pt idx="2">
                  <c:v>0.20435967302452315</c:v>
                </c:pt>
                <c:pt idx="3">
                  <c:v>0.20435967302452315</c:v>
                </c:pt>
                <c:pt idx="4">
                  <c:v>0.20435967302452315</c:v>
                </c:pt>
                <c:pt idx="5">
                  <c:v>0.20435967302452315</c:v>
                </c:pt>
                <c:pt idx="6">
                  <c:v>0.20435967302452315</c:v>
                </c:pt>
                <c:pt idx="7">
                  <c:v>0.20435967302452315</c:v>
                </c:pt>
                <c:pt idx="8">
                  <c:v>0.20435967302452315</c:v>
                </c:pt>
                <c:pt idx="9">
                  <c:v>0.20435967302452315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1E-4C28-A9F2-0FEC7BC64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620320"/>
        <c:axId val="754618656"/>
      </c:lineChart>
      <c:catAx>
        <c:axId val="68875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elefonica"/>
                <a:ea typeface="+mn-ea"/>
                <a:cs typeface="+mn-cs"/>
              </a:defRPr>
            </a:pPr>
            <a:endParaRPr lang="es-PE"/>
          </a:p>
        </c:txPr>
        <c:crossAx val="688753568"/>
        <c:crosses val="autoZero"/>
        <c:auto val="1"/>
        <c:lblAlgn val="ctr"/>
        <c:lblOffset val="100"/>
        <c:noMultiLvlLbl val="0"/>
      </c:catAx>
      <c:valAx>
        <c:axId val="688753568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Telefonica"/>
                <a:ea typeface="+mn-ea"/>
                <a:cs typeface="+mn-cs"/>
              </a:defRPr>
            </a:pPr>
            <a:endParaRPr lang="es-PE"/>
          </a:p>
        </c:txPr>
        <c:crossAx val="688753984"/>
        <c:crosses val="autoZero"/>
        <c:crossBetween val="between"/>
      </c:valAx>
      <c:valAx>
        <c:axId val="754618656"/>
        <c:scaling>
          <c:orientation val="minMax"/>
          <c:max val="1"/>
          <c:min val="-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Telefonica"/>
                <a:ea typeface="+mn-ea"/>
                <a:cs typeface="+mn-cs"/>
              </a:defRPr>
            </a:pPr>
            <a:endParaRPr lang="es-PE"/>
          </a:p>
        </c:txPr>
        <c:crossAx val="754620320"/>
        <c:crosses val="max"/>
        <c:crossBetween val="between"/>
      </c:valAx>
      <c:catAx>
        <c:axId val="754620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46186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elefonica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elefonica"/>
        </a:defRPr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Hoja1!$C$1</c:f>
              <c:strCache>
                <c:ptCount val="1"/>
                <c:pt idx="0">
                  <c:v>Q (%)2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lefonica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Hoja1!$C$2:$C$11</c:f>
              <c:numCache>
                <c:formatCode>0%</c:formatCode>
                <c:ptCount val="10"/>
                <c:pt idx="0">
                  <c:v>0.10774075915796452</c:v>
                </c:pt>
                <c:pt idx="1">
                  <c:v>0.10956406431294546</c:v>
                </c:pt>
                <c:pt idx="2">
                  <c:v>9.0336482678601032E-2</c:v>
                </c:pt>
                <c:pt idx="3">
                  <c:v>0.11652577490469086</c:v>
                </c:pt>
                <c:pt idx="4">
                  <c:v>9.2988562904027849E-2</c:v>
                </c:pt>
                <c:pt idx="5">
                  <c:v>0.11403944969335322</c:v>
                </c:pt>
                <c:pt idx="6">
                  <c:v>9.7463948284435609E-2</c:v>
                </c:pt>
                <c:pt idx="7">
                  <c:v>8.4037792143212331E-2</c:v>
                </c:pt>
                <c:pt idx="8">
                  <c:v>7.9893916790982927E-2</c:v>
                </c:pt>
                <c:pt idx="9">
                  <c:v>0.10740924912978618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D-4A80-9B4C-E58ACD1D6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8753984"/>
        <c:axId val="688753568"/>
      </c:barChar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Efec.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6CD-4A80-9B4C-E58ACD1D611C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6CD-4A80-9B4C-E58ACD1D611C}"/>
                </c:ext>
              </c:extLst>
            </c:dLbl>
            <c:dLbl>
              <c:idx val="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6CD-4A80-9B4C-E58ACD1D611C}"/>
                </c:ext>
              </c:extLst>
            </c:dLbl>
            <c:dLbl>
              <c:idx val="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6CD-4A80-9B4C-E58ACD1D611C}"/>
                </c:ext>
              </c:extLst>
            </c:dLbl>
            <c:dLbl>
              <c:idx val="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6CD-4A80-9B4C-E58ACD1D611C}"/>
                </c:ext>
              </c:extLst>
            </c:dLbl>
            <c:dLbl>
              <c:idx val="8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6CD-4A80-9B4C-E58ACD1D611C}"/>
                </c:ext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CD-4A80-9B4C-E58ACD1D61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70C0"/>
                    </a:solidFill>
                    <a:latin typeface="Telefonica"/>
                    <a:ea typeface="+mn-ea"/>
                    <a:cs typeface="+mn-cs"/>
                  </a:defRPr>
                </a:pPr>
                <a:endParaRPr lang="es-P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Hoja1!$B$2:$B$11</c:f>
              <c:numCache>
                <c:formatCode>0%</c:formatCode>
                <c:ptCount val="10"/>
                <c:pt idx="0">
                  <c:v>0.61384615384615382</c:v>
                </c:pt>
                <c:pt idx="1">
                  <c:v>0.3010590015128593</c:v>
                </c:pt>
                <c:pt idx="2">
                  <c:v>0.1853211009174312</c:v>
                </c:pt>
                <c:pt idx="3">
                  <c:v>0.10953058321479374</c:v>
                </c:pt>
                <c:pt idx="4">
                  <c:v>6.5953654188948302E-2</c:v>
                </c:pt>
                <c:pt idx="5">
                  <c:v>5.232558139534884E-2</c:v>
                </c:pt>
                <c:pt idx="6">
                  <c:v>3.4013605442176874E-2</c:v>
                </c:pt>
                <c:pt idx="7">
                  <c:v>1.1834319526627219E-2</c:v>
                </c:pt>
                <c:pt idx="8">
                  <c:v>4.1493775933609959E-3</c:v>
                </c:pt>
                <c:pt idx="9">
                  <c:v>4.6296296296296294E-3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CD-4A80-9B4C-E58ACD1D611C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Efec. Mes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elefonica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CD-4A80-9B4C-E58ACD1D61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lefonica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Hoja1!$D$2:$D$11</c:f>
              <c:numCache>
                <c:formatCode>0%</c:formatCode>
                <c:ptCount val="10"/>
                <c:pt idx="0">
                  <c:v>0.14586441239847506</c:v>
                </c:pt>
                <c:pt idx="1">
                  <c:v>0.14586441239847506</c:v>
                </c:pt>
                <c:pt idx="2">
                  <c:v>0.14586441239847506</c:v>
                </c:pt>
                <c:pt idx="3">
                  <c:v>0.14586441239847506</c:v>
                </c:pt>
                <c:pt idx="4">
                  <c:v>0.14586441239847506</c:v>
                </c:pt>
                <c:pt idx="5">
                  <c:v>0.14586441239847506</c:v>
                </c:pt>
                <c:pt idx="6">
                  <c:v>0.14586441239847506</c:v>
                </c:pt>
                <c:pt idx="7">
                  <c:v>0.14586441239847506</c:v>
                </c:pt>
                <c:pt idx="8">
                  <c:v>0.14586441239847506</c:v>
                </c:pt>
                <c:pt idx="9">
                  <c:v>0.14586441239847506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CD-4A80-9B4C-E58ACD1D6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620320"/>
        <c:axId val="754618656"/>
      </c:lineChart>
      <c:catAx>
        <c:axId val="68875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elefonica"/>
                <a:ea typeface="+mn-ea"/>
                <a:cs typeface="+mn-cs"/>
              </a:defRPr>
            </a:pPr>
            <a:endParaRPr lang="es-PE"/>
          </a:p>
        </c:txPr>
        <c:crossAx val="688753568"/>
        <c:crosses val="autoZero"/>
        <c:auto val="1"/>
        <c:lblAlgn val="ctr"/>
        <c:lblOffset val="100"/>
        <c:noMultiLvlLbl val="0"/>
      </c:catAx>
      <c:valAx>
        <c:axId val="688753568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Telefonica"/>
                <a:ea typeface="+mn-ea"/>
                <a:cs typeface="+mn-cs"/>
              </a:defRPr>
            </a:pPr>
            <a:endParaRPr lang="es-PE"/>
          </a:p>
        </c:txPr>
        <c:crossAx val="688753984"/>
        <c:crosses val="autoZero"/>
        <c:crossBetween val="between"/>
      </c:valAx>
      <c:valAx>
        <c:axId val="754618656"/>
        <c:scaling>
          <c:orientation val="minMax"/>
          <c:max val="1"/>
          <c:min val="-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Telefonica"/>
                <a:ea typeface="+mn-ea"/>
                <a:cs typeface="+mn-cs"/>
              </a:defRPr>
            </a:pPr>
            <a:endParaRPr lang="es-PE"/>
          </a:p>
        </c:txPr>
        <c:crossAx val="754620320"/>
        <c:crosses val="max"/>
        <c:crossBetween val="between"/>
      </c:valAx>
      <c:catAx>
        <c:axId val="754620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46186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elefonica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elefonica"/>
        </a:defRPr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B3CEE-6289-461C-AEDA-147134BC2709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CC81D-3773-4AEE-9281-9DAA6A99509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206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CC81D-3773-4AEE-9281-9DAA6A995094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71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.xml"/><Relationship Id="rId4" Type="http://schemas.openxmlformats.org/officeDocument/2006/relationships/oleObject" Target="../embeddings/oleObject9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521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199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70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arátula Hogares [sin image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">
                  <p:embed/>
                </p:oleObj>
              </mc:Choice>
              <mc:Fallback>
                <p:oleObj name="Diapositiva de think-cell" r:id="rId3" imgW="0" imgH="0" progId="">
                  <p:embed/>
                  <p:pic>
                    <p:nvPicPr>
                      <p:cNvPr id="4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ndo a color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9E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PE" sz="2800">
              <a:solidFill>
                <a:srgbClr val="FFFFFF"/>
              </a:solidFill>
              <a:sym typeface="Gill Sans" charset="0"/>
            </a:endParaRPr>
          </a:p>
        </p:txBody>
      </p:sp>
      <p:pic>
        <p:nvPicPr>
          <p:cNvPr id="6" name="Imagen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1" r="27193" b="24669"/>
          <a:stretch>
            <a:fillRect/>
          </a:stretch>
        </p:blipFill>
        <p:spPr bwMode="auto">
          <a:xfrm>
            <a:off x="2127250" y="0"/>
            <a:ext cx="10075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illa" hidden="1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19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6350">
              <a:solidFill>
                <a:srgbClr val="FF00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PE" sz="2800">
                <a:solidFill>
                  <a:srgbClr val="FFFFFF"/>
                </a:solidFill>
                <a:sym typeface="Gill Sans" charset="0"/>
              </a:endParaRPr>
            </a:p>
          </p:txBody>
        </p:sp>
        <p:sp>
          <p:nvSpPr>
            <p:cNvPr id="9" name="Rectangle 190"/>
            <p:cNvSpPr/>
            <p:nvPr/>
          </p:nvSpPr>
          <p:spPr>
            <a:xfrm>
              <a:off x="381000" y="381000"/>
              <a:ext cx="11430000" cy="6096000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6350">
              <a:solidFill>
                <a:srgbClr val="FF00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PE" sz="2800">
                <a:solidFill>
                  <a:srgbClr val="FFFFFF"/>
                </a:solidFill>
                <a:sym typeface="Gill Sans" charset="0"/>
              </a:endParaRPr>
            </a:p>
          </p:txBody>
        </p:sp>
        <p:cxnSp>
          <p:nvCxnSpPr>
            <p:cNvPr id="10" name="Straight Connector 3"/>
            <p:cNvCxnSpPr/>
            <p:nvPr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31750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5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31750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8"/>
            <p:cNvCxnSpPr/>
            <p:nvPr/>
          </p:nvCxnSpPr>
          <p:spPr>
            <a:xfrm>
              <a:off x="5334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9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0"/>
            <p:cNvCxnSpPr/>
            <p:nvPr/>
          </p:nvCxnSpPr>
          <p:spPr>
            <a:xfrm>
              <a:off x="3810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1"/>
            <p:cNvCxnSpPr/>
            <p:nvPr/>
          </p:nvCxnSpPr>
          <p:spPr>
            <a:xfrm>
              <a:off x="3048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2"/>
            <p:cNvCxnSpPr/>
            <p:nvPr/>
          </p:nvCxnSpPr>
          <p:spPr>
            <a:xfrm>
              <a:off x="2286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3"/>
            <p:cNvCxnSpPr/>
            <p:nvPr/>
          </p:nvCxnSpPr>
          <p:spPr>
            <a:xfrm>
              <a:off x="1524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44"/>
            <p:cNvCxnSpPr/>
            <p:nvPr/>
          </p:nvCxnSpPr>
          <p:spPr>
            <a:xfrm>
              <a:off x="762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60"/>
            <p:cNvCxnSpPr/>
            <p:nvPr/>
          </p:nvCxnSpPr>
          <p:spPr>
            <a:xfrm flipV="1">
              <a:off x="5715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67"/>
            <p:cNvCxnSpPr/>
            <p:nvPr/>
          </p:nvCxnSpPr>
          <p:spPr>
            <a:xfrm flipV="1">
              <a:off x="4953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8"/>
            <p:cNvCxnSpPr/>
            <p:nvPr/>
          </p:nvCxnSpPr>
          <p:spPr>
            <a:xfrm flipV="1">
              <a:off x="419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9"/>
            <p:cNvCxnSpPr/>
            <p:nvPr/>
          </p:nvCxnSpPr>
          <p:spPr>
            <a:xfrm flipV="1">
              <a:off x="3429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0"/>
            <p:cNvCxnSpPr/>
            <p:nvPr/>
          </p:nvCxnSpPr>
          <p:spPr>
            <a:xfrm flipV="1">
              <a:off x="2667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1"/>
            <p:cNvCxnSpPr/>
            <p:nvPr/>
          </p:nvCxnSpPr>
          <p:spPr>
            <a:xfrm flipV="1">
              <a:off x="1905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72"/>
            <p:cNvCxnSpPr/>
            <p:nvPr/>
          </p:nvCxnSpPr>
          <p:spPr>
            <a:xfrm flipV="1">
              <a:off x="1143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73"/>
            <p:cNvCxnSpPr/>
            <p:nvPr/>
          </p:nvCxnSpPr>
          <p:spPr>
            <a:xfrm flipV="1">
              <a:off x="38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40"/>
            <p:cNvCxnSpPr/>
            <p:nvPr/>
          </p:nvCxnSpPr>
          <p:spPr>
            <a:xfrm>
              <a:off x="11430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41"/>
            <p:cNvCxnSpPr/>
            <p:nvPr/>
          </p:nvCxnSpPr>
          <p:spPr>
            <a:xfrm>
              <a:off x="10668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42"/>
            <p:cNvCxnSpPr/>
            <p:nvPr/>
          </p:nvCxnSpPr>
          <p:spPr>
            <a:xfrm>
              <a:off x="9906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43"/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44"/>
            <p:cNvCxnSpPr/>
            <p:nvPr/>
          </p:nvCxnSpPr>
          <p:spPr>
            <a:xfrm>
              <a:off x="8382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5"/>
            <p:cNvCxnSpPr/>
            <p:nvPr/>
          </p:nvCxnSpPr>
          <p:spPr>
            <a:xfrm>
              <a:off x="7620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46"/>
            <p:cNvCxnSpPr/>
            <p:nvPr/>
          </p:nvCxnSpPr>
          <p:spPr>
            <a:xfrm>
              <a:off x="6858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8"/>
            <p:cNvCxnSpPr/>
            <p:nvPr/>
          </p:nvCxnSpPr>
          <p:spPr>
            <a:xfrm flipV="1">
              <a:off x="1181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49"/>
            <p:cNvCxnSpPr/>
            <p:nvPr/>
          </p:nvCxnSpPr>
          <p:spPr>
            <a:xfrm flipV="1">
              <a:off x="11049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50"/>
            <p:cNvCxnSpPr/>
            <p:nvPr/>
          </p:nvCxnSpPr>
          <p:spPr>
            <a:xfrm flipV="1">
              <a:off x="10287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51"/>
            <p:cNvCxnSpPr/>
            <p:nvPr/>
          </p:nvCxnSpPr>
          <p:spPr>
            <a:xfrm flipV="1">
              <a:off x="9525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52"/>
            <p:cNvCxnSpPr/>
            <p:nvPr/>
          </p:nvCxnSpPr>
          <p:spPr>
            <a:xfrm flipV="1">
              <a:off x="8763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53"/>
            <p:cNvCxnSpPr/>
            <p:nvPr/>
          </p:nvCxnSpPr>
          <p:spPr>
            <a:xfrm flipV="1">
              <a:off x="800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54"/>
            <p:cNvCxnSpPr/>
            <p:nvPr/>
          </p:nvCxnSpPr>
          <p:spPr>
            <a:xfrm flipV="1">
              <a:off x="7239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55"/>
            <p:cNvCxnSpPr/>
            <p:nvPr/>
          </p:nvCxnSpPr>
          <p:spPr>
            <a:xfrm flipV="1">
              <a:off x="6477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58"/>
            <p:cNvCxnSpPr/>
            <p:nvPr/>
          </p:nvCxnSpPr>
          <p:spPr>
            <a:xfrm rot="16200000">
              <a:off x="6096000" y="-4191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59"/>
            <p:cNvCxnSpPr/>
            <p:nvPr/>
          </p:nvCxnSpPr>
          <p:spPr>
            <a:xfrm rot="16200000">
              <a:off x="6096000" y="-3429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60"/>
            <p:cNvCxnSpPr/>
            <p:nvPr/>
          </p:nvCxnSpPr>
          <p:spPr>
            <a:xfrm rot="16200000">
              <a:off x="6096000" y="-2667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61"/>
            <p:cNvCxnSpPr/>
            <p:nvPr/>
          </p:nvCxnSpPr>
          <p:spPr>
            <a:xfrm rot="16200000">
              <a:off x="6096000" y="-1905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2"/>
            <p:cNvCxnSpPr/>
            <p:nvPr/>
          </p:nvCxnSpPr>
          <p:spPr>
            <a:xfrm rot="16200000">
              <a:off x="6096000" y="-1143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3"/>
            <p:cNvCxnSpPr/>
            <p:nvPr/>
          </p:nvCxnSpPr>
          <p:spPr>
            <a:xfrm rot="16200000">
              <a:off x="6096000" y="-381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4"/>
            <p:cNvCxnSpPr/>
            <p:nvPr/>
          </p:nvCxnSpPr>
          <p:spPr>
            <a:xfrm rot="16200000">
              <a:off x="6096000" y="381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65"/>
            <p:cNvCxnSpPr/>
            <p:nvPr/>
          </p:nvCxnSpPr>
          <p:spPr>
            <a:xfrm rot="16200000" flipV="1">
              <a:off x="6096000" y="-4572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6"/>
            <p:cNvCxnSpPr/>
            <p:nvPr/>
          </p:nvCxnSpPr>
          <p:spPr>
            <a:xfrm rot="16200000" flipV="1">
              <a:off x="6096000" y="-3810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67"/>
            <p:cNvCxnSpPr/>
            <p:nvPr/>
          </p:nvCxnSpPr>
          <p:spPr>
            <a:xfrm rot="16200000" flipV="1">
              <a:off x="6096000" y="-3048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8"/>
            <p:cNvCxnSpPr/>
            <p:nvPr/>
          </p:nvCxnSpPr>
          <p:spPr>
            <a:xfrm rot="16200000" flipV="1">
              <a:off x="6096000" y="-2286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9"/>
            <p:cNvCxnSpPr/>
            <p:nvPr/>
          </p:nvCxnSpPr>
          <p:spPr>
            <a:xfrm rot="16200000" flipV="1">
              <a:off x="6096000" y="-1524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70"/>
            <p:cNvCxnSpPr/>
            <p:nvPr/>
          </p:nvCxnSpPr>
          <p:spPr>
            <a:xfrm rot="16200000" flipV="1">
              <a:off x="6096000" y="-762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71"/>
            <p:cNvCxnSpPr/>
            <p:nvPr/>
          </p:nvCxnSpPr>
          <p:spPr>
            <a:xfrm rot="16200000" flipV="1">
              <a:off x="6096000" y="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72"/>
            <p:cNvCxnSpPr/>
            <p:nvPr/>
          </p:nvCxnSpPr>
          <p:spPr>
            <a:xfrm rot="16200000" flipV="1">
              <a:off x="6096000" y="762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79"/>
            <p:cNvCxnSpPr/>
            <p:nvPr/>
          </p:nvCxnSpPr>
          <p:spPr>
            <a:xfrm rot="16200000">
              <a:off x="6096000" y="-5715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80"/>
            <p:cNvCxnSpPr/>
            <p:nvPr/>
          </p:nvCxnSpPr>
          <p:spPr>
            <a:xfrm rot="16200000">
              <a:off x="6096000" y="-4953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87"/>
            <p:cNvCxnSpPr/>
            <p:nvPr/>
          </p:nvCxnSpPr>
          <p:spPr>
            <a:xfrm rot="16200000" flipV="1">
              <a:off x="6096000" y="-5334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190"/>
            <p:cNvSpPr/>
            <p:nvPr/>
          </p:nvSpPr>
          <p:spPr>
            <a:xfrm>
              <a:off x="762000" y="762000"/>
              <a:ext cx="10668000" cy="5334000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6350">
              <a:solidFill>
                <a:srgbClr val="FF00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PE" sz="2800">
                <a:solidFill>
                  <a:srgbClr val="FFFFFF"/>
                </a:solidFill>
                <a:sym typeface="Gill Sans" charset="0"/>
              </a:endParaRPr>
            </a:p>
          </p:txBody>
        </p:sp>
      </p:grpSp>
      <p:cxnSp>
        <p:nvCxnSpPr>
          <p:cNvPr id="62" name="separador"/>
          <p:cNvCxnSpPr/>
          <p:nvPr userDrawn="1"/>
        </p:nvCxnSpPr>
        <p:spPr>
          <a:xfrm>
            <a:off x="1549400" y="711200"/>
            <a:ext cx="0" cy="1230313"/>
          </a:xfrm>
          <a:prstGeom prst="line">
            <a:avLst/>
          </a:prstGeom>
          <a:ln w="19050">
            <a:solidFill>
              <a:srgbClr val="F1E1F4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"/>
          <p:cNvSpPr>
            <a:spLocks noGrp="1"/>
          </p:cNvSpPr>
          <p:nvPr>
            <p:ph type="title"/>
          </p:nvPr>
        </p:nvSpPr>
        <p:spPr>
          <a:xfrm>
            <a:off x="1896243" y="1003741"/>
            <a:ext cx="4573680" cy="898811"/>
          </a:xfrm>
          <a:noFill/>
        </p:spPr>
        <p:txBody>
          <a:bodyPr wrap="square" lIns="0" tIns="0" rIns="0" bIns="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s-PE" sz="2800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143" name="fecha"/>
          <p:cNvSpPr>
            <a:spLocks noGrp="1"/>
          </p:cNvSpPr>
          <p:nvPr>
            <p:ph type="body" sz="quarter" idx="19"/>
          </p:nvPr>
        </p:nvSpPr>
        <p:spPr>
          <a:xfrm>
            <a:off x="1896243" y="775600"/>
            <a:ext cx="4573676" cy="193899"/>
          </a:xfrm>
        </p:spPr>
        <p:txBody>
          <a:bodyPr wrap="square" lIns="0" tIns="0" rIns="0" bIns="0" anchor="b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457189" indent="0" algn="l">
              <a:buFont typeface="Arial" panose="020B0604020202020204" pitchFamily="34" charset="0"/>
              <a:buNone/>
              <a:defRPr/>
            </a:lvl2pPr>
            <a:lvl3pPr marL="914377" indent="0" algn="l">
              <a:buFont typeface="Arial" panose="020B0604020202020204" pitchFamily="34" charset="0"/>
              <a:buNone/>
              <a:defRPr/>
            </a:lvl3pPr>
            <a:lvl4pPr marL="1371566" indent="0" algn="l">
              <a:buFont typeface="Arial" panose="020B0604020202020204" pitchFamily="34" charset="0"/>
              <a:buNone/>
              <a:defRPr/>
            </a:lvl4pPr>
            <a:lvl5pPr marL="1828754" indent="0" algn="l"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126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sted-image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45203" y="326972"/>
            <a:ext cx="743848" cy="54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981" y="450921"/>
            <a:ext cx="10476920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es-PE" sz="2146" b="1" dirty="0">
                <a:solidFill>
                  <a:srgbClr val="00A9E0"/>
                </a:solidFill>
                <a:latin typeface="Telefonica Light" panose="00000400000000000000" pitchFamily="50" charset="0"/>
                <a:ea typeface="+mn-ea"/>
                <a:cs typeface="+mn-cs"/>
              </a:defRPr>
            </a:lvl1pPr>
          </a:lstStyle>
          <a:p>
            <a:pPr marL="0" lvl="0" defTabSz="817656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noFill/>
          <a:ln w="7620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6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652159" y="6439931"/>
            <a:ext cx="55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3">
                <a:solidFill>
                  <a:srgbClr val="50535A"/>
                </a:solidFill>
                <a:latin typeface="Telefonica" panose="00000500000000000000" pitchFamily="2" charset="0"/>
              </a:defRPr>
            </a:lvl1pPr>
          </a:lstStyle>
          <a:p>
            <a:pPr marL="0" marR="0" lvl="0" indent="0" algn="ctr" defTabSz="8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DFF633-0A9C-4379-BBB4-52A3D3B2B883}" type="slidenum">
              <a:rPr kumimoji="0" lang="es-PE" sz="1073" b="0" i="0" u="none" strike="noStrike" kern="1200" cap="none" spc="0" normalizeH="0" baseline="0" noProof="0" smtClean="0">
                <a:ln>
                  <a:noFill/>
                </a:ln>
                <a:solidFill>
                  <a:srgbClr val="50535A"/>
                </a:solidFill>
                <a:effectLst/>
                <a:uLnTx/>
                <a:uFillTx/>
                <a:latin typeface="Telefonica" panose="00000500000000000000" pitchFamily="2" charset="0"/>
                <a:ea typeface="+mn-ea"/>
                <a:cs typeface="Arial" panose="020B0604020202020204" pitchFamily="34" charset="0"/>
              </a:rPr>
              <a:pPr marL="0" marR="0" lvl="0" indent="0" algn="ctr" defTabSz="8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73" b="0" i="0" u="none" strike="noStrike" kern="1200" cap="none" spc="0" normalizeH="0" baseline="0" noProof="0" dirty="0">
              <a:ln>
                <a:noFill/>
              </a:ln>
              <a:solidFill>
                <a:srgbClr val="50535A"/>
              </a:solidFill>
              <a:effectLst/>
              <a:uLnTx/>
              <a:uFillTx/>
              <a:latin typeface="Telefonica" panose="00000500000000000000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52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7" y="1"/>
            <a:ext cx="10515600" cy="959208"/>
          </a:xfrm>
          <a:prstGeom prst="rect">
            <a:avLst/>
          </a:prstGeom>
        </p:spPr>
        <p:txBody>
          <a:bodyPr lIns="91432" tIns="45718" rIns="91432" bIns="45718"/>
          <a:lstStyle>
            <a:lvl1pPr>
              <a:defRPr lang="en-US" sz="3200" kern="1200" dirty="0">
                <a:solidFill>
                  <a:srgbClr val="505358"/>
                </a:solidFill>
                <a:latin typeface="Telefonica Headline Light" panose="02000506040000020004" pitchFamily="2" charset="0"/>
                <a:ea typeface="+mn-ea"/>
                <a:cs typeface="Telefonica Headline Light" panose="02000506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5837442" y="6307715"/>
            <a:ext cx="517113" cy="307766"/>
          </a:xfrm>
          <a:prstGeom prst="rect">
            <a:avLst/>
          </a:prstGeom>
          <a:noFill/>
          <a:ln>
            <a:noFill/>
          </a:ln>
        </p:spPr>
        <p:txBody>
          <a:bodyPr wrap="none" lIns="121912" tIns="60955" rIns="121912" bIns="60955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9DAC684F-6335-4485-8D54-5F16D9DA0C33}" type="slidenum">
              <a:rPr lang="en-GB" altLang="es-PE" sz="1200">
                <a:solidFill>
                  <a:srgbClr val="7F7F7F"/>
                </a:solidFill>
                <a:latin typeface="Telefonica" panose="00000500000000000000" pitchFamily="2" charset="0"/>
                <a:ea typeface="ＭＳ Ｐゴシック" panose="020B0600070205080204" pitchFamily="34" charset="-128"/>
                <a:cs typeface="Telefonica" panose="00000500000000000000" pitchFamily="2" charset="0"/>
              </a:rPr>
              <a:pPr algn="ctr"/>
              <a:t>‹Nº›</a:t>
            </a:fld>
            <a:endParaRPr lang="en-GB" altLang="es-PE" sz="1200" dirty="0">
              <a:solidFill>
                <a:srgbClr val="7F7F7F"/>
              </a:solidFill>
              <a:latin typeface="Telefonica" panose="00000500000000000000" pitchFamily="2" charset="0"/>
              <a:ea typeface="ＭＳ Ｐゴシック" panose="020B0600070205080204" pitchFamily="34" charset="-128"/>
              <a:cs typeface="Telefonica" panose="00000500000000000000" pitchFamily="2" charset="0"/>
            </a:endParaRPr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5848876" y="6486221"/>
            <a:ext cx="494244" cy="237400"/>
            <a:chOff x="6073770" y="1109354"/>
            <a:chExt cx="494244" cy="237400"/>
          </a:xfrm>
        </p:grpSpPr>
        <p:cxnSp>
          <p:nvCxnSpPr>
            <p:cNvPr id="12" name="Conector recto 11"/>
            <p:cNvCxnSpPr/>
            <p:nvPr userDrawn="1"/>
          </p:nvCxnSpPr>
          <p:spPr>
            <a:xfrm>
              <a:off x="6073770" y="1109354"/>
              <a:ext cx="247122" cy="237400"/>
            </a:xfrm>
            <a:prstGeom prst="line">
              <a:avLst/>
            </a:prstGeom>
            <a:ln w="57150" cap="rnd">
              <a:solidFill>
                <a:srgbClr val="39B6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 userDrawn="1"/>
          </p:nvCxnSpPr>
          <p:spPr>
            <a:xfrm flipH="1">
              <a:off x="6320892" y="1109354"/>
              <a:ext cx="247122" cy="237400"/>
            </a:xfrm>
            <a:prstGeom prst="line">
              <a:avLst/>
            </a:prstGeom>
            <a:ln w="57150" cap="rnd">
              <a:solidFill>
                <a:srgbClr val="39B6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97721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7" y="1"/>
            <a:ext cx="10515600" cy="959208"/>
          </a:xfrm>
          <a:prstGeom prst="rect">
            <a:avLst/>
          </a:prstGeom>
        </p:spPr>
        <p:txBody>
          <a:bodyPr lIns="91432" tIns="45718" rIns="91432" bIns="45718"/>
          <a:lstStyle>
            <a:lvl1pPr>
              <a:defRPr lang="en-US" sz="3200" kern="1200" dirty="0">
                <a:solidFill>
                  <a:srgbClr val="505358"/>
                </a:solidFill>
                <a:latin typeface="Telefonica Headline Light" panose="02000506040000020004" pitchFamily="2" charset="0"/>
                <a:ea typeface="+mn-ea"/>
                <a:cs typeface="Telefonica Headline Light" panose="02000506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79"/>
          <a:stretch/>
        </p:blipFill>
        <p:spPr>
          <a:xfrm>
            <a:off x="-1" y="1004813"/>
            <a:ext cx="12192001" cy="45719"/>
          </a:xfrm>
          <a:prstGeom prst="rect">
            <a:avLst/>
          </a:prstGeom>
        </p:spPr>
      </p:pic>
      <p:sp>
        <p:nvSpPr>
          <p:cNvPr id="25" name="TextBox 3"/>
          <p:cNvSpPr txBox="1">
            <a:spLocks noChangeArrowheads="1"/>
          </p:cNvSpPr>
          <p:nvPr userDrawn="1"/>
        </p:nvSpPr>
        <p:spPr bwMode="auto">
          <a:xfrm>
            <a:off x="5837442" y="6307715"/>
            <a:ext cx="517113" cy="307766"/>
          </a:xfrm>
          <a:prstGeom prst="rect">
            <a:avLst/>
          </a:prstGeom>
          <a:noFill/>
          <a:ln>
            <a:noFill/>
          </a:ln>
        </p:spPr>
        <p:txBody>
          <a:bodyPr wrap="none" lIns="121912" tIns="60955" rIns="121912" bIns="60955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9DAC684F-6335-4485-8D54-5F16D9DA0C33}" type="slidenum">
              <a:rPr lang="en-GB" altLang="es-PE" sz="1200">
                <a:solidFill>
                  <a:srgbClr val="7F7F7F"/>
                </a:solidFill>
                <a:latin typeface="Telefonica" panose="00000500000000000000" pitchFamily="2" charset="0"/>
                <a:ea typeface="ＭＳ Ｐゴシック" panose="020B0600070205080204" pitchFamily="34" charset="-128"/>
                <a:cs typeface="Telefonica" panose="00000500000000000000" pitchFamily="2" charset="0"/>
              </a:rPr>
              <a:pPr algn="ctr"/>
              <a:t>‹Nº›</a:t>
            </a:fld>
            <a:endParaRPr lang="en-GB" altLang="es-PE" sz="1200" dirty="0">
              <a:solidFill>
                <a:srgbClr val="7F7F7F"/>
              </a:solidFill>
              <a:latin typeface="Telefonica" panose="00000500000000000000" pitchFamily="2" charset="0"/>
              <a:ea typeface="ＭＳ Ｐゴシック" panose="020B0600070205080204" pitchFamily="34" charset="-128"/>
              <a:cs typeface="Telefonica" panose="00000500000000000000" pitchFamily="2" charset="0"/>
            </a:endParaRPr>
          </a:p>
        </p:txBody>
      </p:sp>
      <p:grpSp>
        <p:nvGrpSpPr>
          <p:cNvPr id="26" name="Grupo 25"/>
          <p:cNvGrpSpPr/>
          <p:nvPr userDrawn="1"/>
        </p:nvGrpSpPr>
        <p:grpSpPr>
          <a:xfrm>
            <a:off x="5848876" y="6486221"/>
            <a:ext cx="494244" cy="237400"/>
            <a:chOff x="6073770" y="1109354"/>
            <a:chExt cx="494244" cy="237400"/>
          </a:xfrm>
        </p:grpSpPr>
        <p:cxnSp>
          <p:nvCxnSpPr>
            <p:cNvPr id="27" name="Conector recto 26"/>
            <p:cNvCxnSpPr/>
            <p:nvPr userDrawn="1"/>
          </p:nvCxnSpPr>
          <p:spPr>
            <a:xfrm>
              <a:off x="6073770" y="1109354"/>
              <a:ext cx="247122" cy="237400"/>
            </a:xfrm>
            <a:prstGeom prst="line">
              <a:avLst/>
            </a:prstGeom>
            <a:ln w="57150" cap="rnd">
              <a:solidFill>
                <a:srgbClr val="39B6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 userDrawn="1"/>
          </p:nvCxnSpPr>
          <p:spPr>
            <a:xfrm flipH="1">
              <a:off x="6320892" y="1109354"/>
              <a:ext cx="247122" cy="237400"/>
            </a:xfrm>
            <a:prstGeom prst="line">
              <a:avLst/>
            </a:prstGeom>
            <a:ln w="57150" cap="rnd">
              <a:solidFill>
                <a:srgbClr val="39B6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672037"/>
      </p:ext>
    </p:extLst>
  </p:cSld>
  <p:clrMapOvr>
    <a:masterClrMapping/>
  </p:clrMapOvr>
  <p:transition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Resultado de imagen para movistar png blanco 2017 per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2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11593513" y="6443663"/>
            <a:ext cx="374650" cy="246062"/>
          </a:xfrm>
          <a:prstGeom prst="rect">
            <a:avLst/>
          </a:prstGeom>
          <a:noFill/>
          <a:ln>
            <a:noFill/>
          </a:ln>
        </p:spPr>
        <p:txBody>
          <a:bodyPr wrap="none" lIns="121912" tIns="60955" rIns="121912" bIns="60955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25E2FC6-1F95-400F-A79D-DEED704876EC}" type="slidenum">
              <a:rPr lang="en-GB" altLang="es-PE" sz="800">
                <a:solidFill>
                  <a:schemeClr val="bg1"/>
                </a:solidFill>
                <a:latin typeface="Telefonica" panose="00000500000000000000" pitchFamily="2" charset="0"/>
                <a:ea typeface="ＭＳ Ｐゴシック" panose="020B0600070205080204" pitchFamily="34" charset="-128"/>
                <a:cs typeface="Telefonica" panose="00000500000000000000" pitchFamily="2" charset="0"/>
              </a:rPr>
              <a:pPr/>
              <a:t>‹Nº›</a:t>
            </a:fld>
            <a:endParaRPr lang="en-GB" altLang="es-PE" sz="800" dirty="0">
              <a:solidFill>
                <a:schemeClr val="bg1"/>
              </a:solidFill>
              <a:latin typeface="Telefonica" panose="00000500000000000000" pitchFamily="2" charset="0"/>
              <a:ea typeface="ＭＳ Ｐゴシック" panose="020B0600070205080204" pitchFamily="34" charset="-128"/>
              <a:cs typeface="Telefonica" panose="00000500000000000000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0287" y="1825625"/>
            <a:ext cx="10515600" cy="4351339"/>
          </a:xfrm>
          <a:prstGeom prst="rect">
            <a:avLst/>
          </a:prstGeom>
        </p:spPr>
        <p:txBody>
          <a:bodyPr lIns="91432" tIns="45718" rIns="91432" bIns="45718"/>
          <a:lstStyle>
            <a:lvl1pPr marL="0" indent="0">
              <a:buNone/>
              <a:defRPr lang="en-US" sz="10000" b="0" i="0" kern="1200" dirty="0" smtClean="0">
                <a:solidFill>
                  <a:srgbClr val="FFFFFF"/>
                </a:solidFill>
                <a:latin typeface="Telefonica ExtraLight"/>
                <a:ea typeface="Telefonica Light" charset="0"/>
                <a:cs typeface="Telefonica ExtraLight"/>
              </a:defRPr>
            </a:lvl1pPr>
            <a:lvl2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2pPr>
            <a:lvl3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3pPr>
            <a:lvl4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4pPr>
            <a:lvl5pPr>
              <a:defRPr lang="en-US" sz="1900" kern="1200" dirty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5782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tipo03_Artboard 10 copy 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-53975"/>
            <a:ext cx="12393613" cy="697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11593513" y="6443663"/>
            <a:ext cx="374650" cy="246062"/>
          </a:xfrm>
          <a:prstGeom prst="rect">
            <a:avLst/>
          </a:prstGeom>
          <a:noFill/>
          <a:ln>
            <a:noFill/>
          </a:ln>
        </p:spPr>
        <p:txBody>
          <a:bodyPr wrap="none" lIns="121912" tIns="60955" rIns="121912" bIns="60955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25E2FC6-1F95-400F-A79D-DEED704876EC}" type="slidenum">
              <a:rPr lang="en-GB" altLang="es-PE" sz="800">
                <a:solidFill>
                  <a:schemeClr val="bg1"/>
                </a:solidFill>
                <a:latin typeface="Telefonica" panose="00000500000000000000" pitchFamily="2" charset="0"/>
                <a:ea typeface="ＭＳ Ｐゴシック" panose="020B0600070205080204" pitchFamily="34" charset="-128"/>
                <a:cs typeface="Telefonica" panose="00000500000000000000" pitchFamily="2" charset="0"/>
              </a:rPr>
              <a:pPr/>
              <a:t>‹Nº›</a:t>
            </a:fld>
            <a:endParaRPr lang="en-GB" altLang="es-PE" sz="800" dirty="0">
              <a:solidFill>
                <a:schemeClr val="bg1"/>
              </a:solidFill>
              <a:latin typeface="Telefonica" panose="00000500000000000000" pitchFamily="2" charset="0"/>
              <a:ea typeface="ＭＳ Ｐゴシック" panose="020B0600070205080204" pitchFamily="34" charset="-128"/>
              <a:cs typeface="Telefonica" panose="00000500000000000000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0287" y="1825625"/>
            <a:ext cx="10515600" cy="4351339"/>
          </a:xfrm>
          <a:prstGeom prst="rect">
            <a:avLst/>
          </a:prstGeom>
        </p:spPr>
        <p:txBody>
          <a:bodyPr lIns="91432" tIns="45718" rIns="91432" bIns="45718"/>
          <a:lstStyle>
            <a:lvl1pPr marL="0" indent="0">
              <a:buNone/>
              <a:defRPr lang="en-US" sz="10000" b="0" i="0" kern="1200" dirty="0" smtClean="0">
                <a:solidFill>
                  <a:srgbClr val="FFFFFF"/>
                </a:solidFill>
                <a:latin typeface="Telefonica ExtraLight"/>
                <a:ea typeface="Telefonica Light" charset="0"/>
                <a:cs typeface="Telefonica ExtraLight"/>
              </a:defRPr>
            </a:lvl1pPr>
            <a:lvl2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2pPr>
            <a:lvl3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3pPr>
            <a:lvl4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4pPr>
            <a:lvl5pPr>
              <a:defRPr lang="en-US" sz="1900" kern="1200" dirty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8335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Logotipo03_Artboard 10 copy 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-41275"/>
            <a:ext cx="12334875" cy="693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11593513" y="6443663"/>
            <a:ext cx="374650" cy="246062"/>
          </a:xfrm>
          <a:prstGeom prst="rect">
            <a:avLst/>
          </a:prstGeom>
          <a:noFill/>
          <a:ln>
            <a:noFill/>
          </a:ln>
        </p:spPr>
        <p:txBody>
          <a:bodyPr wrap="none" lIns="121912" tIns="60955" rIns="121912" bIns="60955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93D65F4-B9F8-47DC-9792-AB3979717B95}" type="slidenum">
              <a:rPr lang="en-GB" altLang="es-PE" sz="800">
                <a:solidFill>
                  <a:srgbClr val="D9D9D9"/>
                </a:solidFill>
                <a:latin typeface="Telefonica" panose="00000500000000000000" pitchFamily="2" charset="0"/>
                <a:ea typeface="ＭＳ Ｐゴシック" panose="020B0600070205080204" pitchFamily="34" charset="-128"/>
                <a:cs typeface="Telefonica" panose="00000500000000000000" pitchFamily="2" charset="0"/>
              </a:rPr>
              <a:pPr/>
              <a:t>‹Nº›</a:t>
            </a:fld>
            <a:endParaRPr lang="en-GB" altLang="es-PE" sz="800" dirty="0">
              <a:solidFill>
                <a:srgbClr val="D9D9D9"/>
              </a:solidFill>
              <a:latin typeface="Telefonica" panose="00000500000000000000" pitchFamily="2" charset="0"/>
              <a:ea typeface="ＭＳ Ｐゴシック" panose="020B0600070205080204" pitchFamily="34" charset="-128"/>
              <a:cs typeface="Telefonica" panose="000005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0287" y="1825625"/>
            <a:ext cx="10515600" cy="4351339"/>
          </a:xfrm>
          <a:prstGeom prst="rect">
            <a:avLst/>
          </a:prstGeom>
        </p:spPr>
        <p:txBody>
          <a:bodyPr lIns="91432" tIns="45718" rIns="91432" bIns="45718"/>
          <a:lstStyle>
            <a:lvl1pPr marL="0" indent="0">
              <a:buNone/>
              <a:defRPr lang="en-US" sz="10000" b="0" i="0" kern="1200" dirty="0" smtClean="0">
                <a:solidFill>
                  <a:srgbClr val="FFFFFF"/>
                </a:solidFill>
                <a:latin typeface="Telefonica ExtraLight"/>
                <a:ea typeface="Telefonica Light" charset="0"/>
                <a:cs typeface="Telefonica ExtraLight"/>
              </a:defRPr>
            </a:lvl1pPr>
            <a:lvl2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2pPr>
            <a:lvl3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3pPr>
            <a:lvl4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4pPr>
            <a:lvl5pPr>
              <a:defRPr lang="en-US" sz="1900" kern="1200" dirty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15263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Logotipo03_Artboard 10 copy 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150" y="-41275"/>
            <a:ext cx="12376150" cy="696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11593513" y="6443663"/>
            <a:ext cx="374650" cy="246062"/>
          </a:xfrm>
          <a:prstGeom prst="rect">
            <a:avLst/>
          </a:prstGeom>
          <a:noFill/>
          <a:ln>
            <a:noFill/>
          </a:ln>
        </p:spPr>
        <p:txBody>
          <a:bodyPr wrap="none" lIns="121912" tIns="60955" rIns="121912" bIns="60955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B8D3B77-E2E7-4556-AFAD-2DD27B7F9D69}" type="slidenum">
              <a:rPr lang="en-GB" altLang="es-PE" sz="800">
                <a:solidFill>
                  <a:srgbClr val="7F7F7F"/>
                </a:solidFill>
                <a:latin typeface="Telefonica" panose="00000500000000000000" pitchFamily="2" charset="0"/>
                <a:ea typeface="ＭＳ Ｐゴシック" panose="020B0600070205080204" pitchFamily="34" charset="-128"/>
                <a:cs typeface="Telefonica" panose="00000500000000000000" pitchFamily="2" charset="0"/>
              </a:rPr>
              <a:pPr/>
              <a:t>‹Nº›</a:t>
            </a:fld>
            <a:endParaRPr lang="en-GB" altLang="es-PE" sz="800" dirty="0">
              <a:solidFill>
                <a:srgbClr val="7F7F7F"/>
              </a:solidFill>
              <a:latin typeface="Telefonica" panose="00000500000000000000" pitchFamily="2" charset="0"/>
              <a:ea typeface="ＭＳ Ｐゴシック" panose="020B0600070205080204" pitchFamily="34" charset="-128"/>
              <a:cs typeface="Telefonica" panose="000005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0287" y="1825625"/>
            <a:ext cx="10515600" cy="4351339"/>
          </a:xfrm>
          <a:prstGeom prst="rect">
            <a:avLst/>
          </a:prstGeom>
        </p:spPr>
        <p:txBody>
          <a:bodyPr lIns="91432" tIns="45718" rIns="91432" bIns="45718"/>
          <a:lstStyle>
            <a:lvl1pPr marL="0" indent="0">
              <a:buNone/>
              <a:defRPr lang="en-US" sz="10000" b="0" i="0" kern="1200" dirty="0" smtClean="0">
                <a:solidFill>
                  <a:srgbClr val="505358"/>
                </a:solidFill>
                <a:latin typeface="Telefonica ExtraLight"/>
                <a:ea typeface="Telefonica Light" charset="0"/>
                <a:cs typeface="Telefonica ExtraLight"/>
              </a:defRPr>
            </a:lvl1pPr>
            <a:lvl2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2pPr>
            <a:lvl3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3pPr>
            <a:lvl4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4pPr>
            <a:lvl5pPr>
              <a:defRPr lang="en-US" sz="1900" kern="1200" dirty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8416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8049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 userDrawn="1"/>
        </p:nvSpPr>
        <p:spPr bwMode="auto">
          <a:xfrm>
            <a:off x="11593513" y="6443663"/>
            <a:ext cx="374650" cy="246062"/>
          </a:xfrm>
          <a:prstGeom prst="rect">
            <a:avLst/>
          </a:prstGeom>
          <a:noFill/>
          <a:ln>
            <a:noFill/>
          </a:ln>
        </p:spPr>
        <p:txBody>
          <a:bodyPr wrap="none" lIns="121912" tIns="60955" rIns="121912" bIns="60955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4DE64BE-C038-415D-8477-DACCE14D6646}" type="slidenum">
              <a:rPr lang="en-GB" altLang="es-PE" sz="800">
                <a:solidFill>
                  <a:srgbClr val="7F7F7F"/>
                </a:solidFill>
                <a:latin typeface="Telefonica" panose="00000500000000000000" pitchFamily="2" charset="0"/>
                <a:ea typeface="ＭＳ Ｐゴシック" panose="020B0600070205080204" pitchFamily="34" charset="-128"/>
                <a:cs typeface="Telefonica" panose="00000500000000000000" pitchFamily="2" charset="0"/>
              </a:rPr>
              <a:pPr/>
              <a:t>‹Nº›</a:t>
            </a:fld>
            <a:endParaRPr lang="en-GB" altLang="es-PE" sz="800" dirty="0">
              <a:solidFill>
                <a:srgbClr val="7F7F7F"/>
              </a:solidFill>
              <a:latin typeface="Telefonica" panose="00000500000000000000" pitchFamily="2" charset="0"/>
              <a:ea typeface="ＭＳ Ｐゴシック" panose="020B0600070205080204" pitchFamily="34" charset="-128"/>
              <a:cs typeface="Telefonica" panose="00000500000000000000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0287" y="1825625"/>
            <a:ext cx="10515600" cy="4351339"/>
          </a:xfrm>
          <a:prstGeom prst="rect">
            <a:avLst/>
          </a:prstGeom>
        </p:spPr>
        <p:txBody>
          <a:bodyPr lIns="91432" tIns="45718" rIns="91432" bIns="45718"/>
          <a:lstStyle>
            <a:lvl1pPr marL="0" indent="0">
              <a:buNone/>
              <a:defRPr lang="en-US" sz="10000" b="0" i="0" kern="1200" dirty="0" smtClean="0">
                <a:solidFill>
                  <a:srgbClr val="505358"/>
                </a:solidFill>
                <a:latin typeface="Telefonica ExtraLight"/>
                <a:ea typeface="Telefonica Light" charset="0"/>
                <a:cs typeface="Telefonica ExtraLight"/>
              </a:defRPr>
            </a:lvl1pPr>
            <a:lvl2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2pPr>
            <a:lvl3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3pPr>
            <a:lvl4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4pPr>
            <a:lvl5pPr>
              <a:defRPr lang="en-US" sz="1900" kern="1200" dirty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377957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53177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60375"/>
            <a:ext cx="2782888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11651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365125"/>
            <a:ext cx="11477643" cy="594083"/>
          </a:xfrm>
          <a:prstGeom prst="rect">
            <a:avLst/>
          </a:prstGeom>
        </p:spPr>
        <p:txBody>
          <a:bodyPr lIns="91432" tIns="45718" rIns="91432" bIns="45718"/>
          <a:lstStyle>
            <a:lvl1pPr algn="just">
              <a:defRPr lang="en-US" sz="3600" kern="1200" dirty="0">
                <a:solidFill>
                  <a:srgbClr val="505358"/>
                </a:solidFill>
                <a:latin typeface="Telefonica Headline Light" panose="02000506040000020004" pitchFamily="2" charset="0"/>
                <a:ea typeface="+mn-ea"/>
                <a:cs typeface="Telefonica Headline Light" panose="02000506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0286" y="1825625"/>
            <a:ext cx="11477644" cy="4351339"/>
          </a:xfrm>
          <a:prstGeom prst="rect">
            <a:avLst/>
          </a:prstGeom>
        </p:spPr>
        <p:txBody>
          <a:bodyPr lIns="91432" tIns="45718" rIns="91432" bIns="45718"/>
          <a:lstStyle>
            <a:lvl1pPr marL="0" indent="0">
              <a:buNone/>
              <a:defRPr lang="en-US" sz="1600" b="0" i="0" kern="1200" dirty="0" smtClean="0">
                <a:solidFill>
                  <a:srgbClr val="505358"/>
                </a:solidFill>
                <a:latin typeface="Telefonica Light" panose="00000400000000000000" pitchFamily="2" charset="0"/>
                <a:ea typeface="Telefonica Light" panose="00000400000000000000" pitchFamily="2" charset="0"/>
                <a:cs typeface="Telefonica Light" panose="00000400000000000000" pitchFamily="2" charset="0"/>
              </a:defRPr>
            </a:lvl1pPr>
            <a:lvl2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2pPr>
            <a:lvl3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3pPr>
            <a:lvl4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4pPr>
            <a:lvl5pPr>
              <a:defRPr lang="en-US" sz="1900" kern="1200" dirty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eaLnBrk="1" fontAlgn="auto" hangingPunct="1">
              <a:spcBef>
                <a:spcPts val="0"/>
              </a:spcBef>
              <a:spcAft>
                <a:spcPts val="0"/>
              </a:spcAft>
            </a:pPr>
            <a:endParaRPr lang="es-PE" sz="1900">
              <a:solidFill>
                <a:prstClr val="white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 userDrawn="1"/>
        </p:nvSpPr>
        <p:spPr bwMode="auto">
          <a:xfrm>
            <a:off x="11592986" y="6443134"/>
            <a:ext cx="475435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5" rIns="121912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9350EF77-510F-1F4B-A472-7E1F1CF5A247}" type="slidenum">
              <a:rPr lang="en-GB" sz="1000">
                <a:solidFill>
                  <a:schemeClr val="bg1">
                    <a:lumMod val="50000"/>
                  </a:schemeClr>
                </a:solidFill>
                <a:latin typeface="Telefonica" panose="00000500000000000000" pitchFamily="2" charset="0"/>
                <a:cs typeface="Telefonica"/>
              </a:rPr>
              <a:pPr algn="r" eaLnBrk="1" hangingPunct="1"/>
              <a:t>‹Nº›</a:t>
            </a:fld>
            <a:endParaRPr lang="en-GB" sz="1000" dirty="0">
              <a:solidFill>
                <a:schemeClr val="bg1">
                  <a:lumMod val="50000"/>
                </a:schemeClr>
              </a:solidFill>
              <a:latin typeface="Telefonica" panose="00000500000000000000" pitchFamily="2" charset="0"/>
              <a:cs typeface="Telefonica"/>
            </a:endParaRPr>
          </a:p>
        </p:txBody>
      </p:sp>
    </p:spTree>
    <p:extLst>
      <p:ext uri="{BB962C8B-B14F-4D97-AF65-F5344CB8AC3E}">
        <p14:creationId xmlns:p14="http://schemas.microsoft.com/office/powerpoint/2010/main" val="185482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365125"/>
            <a:ext cx="11477643" cy="594083"/>
          </a:xfrm>
          <a:prstGeom prst="rect">
            <a:avLst/>
          </a:prstGeom>
        </p:spPr>
        <p:txBody>
          <a:bodyPr lIns="91432" tIns="45718" rIns="91432" bIns="45718"/>
          <a:lstStyle>
            <a:lvl1pPr algn="just">
              <a:defRPr lang="en-US" sz="3600" kern="1200" dirty="0">
                <a:solidFill>
                  <a:srgbClr val="505358"/>
                </a:solidFill>
                <a:latin typeface="Telefonica Headline Light" panose="02000506040000020004" pitchFamily="2" charset="0"/>
                <a:ea typeface="+mn-ea"/>
                <a:cs typeface="Telefonica Headline Light" panose="02000506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0285" y="1825625"/>
            <a:ext cx="5652000" cy="4351339"/>
          </a:xfrm>
          <a:prstGeom prst="rect">
            <a:avLst/>
          </a:prstGeom>
        </p:spPr>
        <p:txBody>
          <a:bodyPr lIns="91432" tIns="45718" rIns="91432" bIns="45718"/>
          <a:lstStyle>
            <a:lvl1pPr marL="0" indent="0">
              <a:buNone/>
              <a:defRPr lang="en-US" sz="1600" b="0" i="0" kern="1200" dirty="0" smtClean="0">
                <a:solidFill>
                  <a:srgbClr val="505358"/>
                </a:solidFill>
                <a:latin typeface="Telefonica Light" panose="00000400000000000000" pitchFamily="2" charset="0"/>
                <a:ea typeface="Telefonica Light" panose="00000400000000000000" pitchFamily="2" charset="0"/>
                <a:cs typeface="Telefonica Light" panose="00000400000000000000" pitchFamily="2" charset="0"/>
              </a:defRPr>
            </a:lvl1pPr>
            <a:lvl2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2pPr>
            <a:lvl3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3pPr>
            <a:lvl4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4pPr>
            <a:lvl5pPr>
              <a:defRPr lang="en-US" sz="1900" kern="1200" dirty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á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 eaLnBrk="1" fontAlgn="auto" hangingPunct="1">
              <a:spcBef>
                <a:spcPts val="0"/>
              </a:spcBef>
              <a:spcAft>
                <a:spcPts val="0"/>
              </a:spcAft>
            </a:pPr>
            <a:endParaRPr lang="es-PE" sz="1900">
              <a:solidFill>
                <a:prstClr val="white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 userDrawn="1"/>
        </p:nvSpPr>
        <p:spPr bwMode="auto">
          <a:xfrm>
            <a:off x="11592986" y="6443134"/>
            <a:ext cx="475435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5" rIns="121912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9350EF77-510F-1F4B-A472-7E1F1CF5A247}" type="slidenum">
              <a:rPr lang="en-GB" sz="1000">
                <a:solidFill>
                  <a:schemeClr val="bg1">
                    <a:lumMod val="50000"/>
                  </a:schemeClr>
                </a:solidFill>
                <a:latin typeface="Telefonica" panose="00000500000000000000" pitchFamily="2" charset="0"/>
                <a:cs typeface="Telefonica"/>
              </a:rPr>
              <a:pPr algn="r" eaLnBrk="1" hangingPunct="1"/>
              <a:t>‹Nº›</a:t>
            </a:fld>
            <a:endParaRPr lang="en-GB" sz="1000" dirty="0">
              <a:solidFill>
                <a:schemeClr val="bg1">
                  <a:lumMod val="50000"/>
                </a:schemeClr>
              </a:solidFill>
              <a:latin typeface="Telefonica" panose="00000500000000000000" pitchFamily="2" charset="0"/>
              <a:cs typeface="Telefonic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115929" y="1825624"/>
            <a:ext cx="5652000" cy="4351339"/>
          </a:xfrm>
          <a:prstGeom prst="rect">
            <a:avLst/>
          </a:prstGeom>
        </p:spPr>
        <p:txBody>
          <a:bodyPr lIns="91432" tIns="45718" rIns="91432" bIns="45718"/>
          <a:lstStyle>
            <a:lvl1pPr marL="0" indent="0">
              <a:buNone/>
              <a:defRPr lang="en-US" sz="1600" b="0" i="0" kern="1200" dirty="0" smtClean="0">
                <a:solidFill>
                  <a:srgbClr val="505358"/>
                </a:solidFill>
                <a:latin typeface="Telefonica Light" panose="00000400000000000000" pitchFamily="2" charset="0"/>
                <a:ea typeface="Telefonica Light" panose="00000400000000000000" pitchFamily="2" charset="0"/>
                <a:cs typeface="Telefonica Light" panose="00000400000000000000" pitchFamily="2" charset="0"/>
              </a:defRPr>
            </a:lvl1pPr>
            <a:lvl2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2pPr>
            <a:lvl3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3pPr>
            <a:lvl4pPr>
              <a:defRPr lang="en-US" sz="1900" kern="1200" dirty="0" smtClean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4pPr>
            <a:lvl5pPr>
              <a:defRPr lang="en-US" sz="1900" kern="1200" dirty="0">
                <a:solidFill>
                  <a:srgbClr val="FFFFFF"/>
                </a:solidFill>
                <a:latin typeface="Telefonica Light"/>
                <a:ea typeface="Telefonica Light" charset="0"/>
                <a:cs typeface="Telefon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7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sted-image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45203" y="326972"/>
            <a:ext cx="743848" cy="54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981" y="450921"/>
            <a:ext cx="10476920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es-PE" sz="2146" b="1" dirty="0">
                <a:solidFill>
                  <a:srgbClr val="00A9E0"/>
                </a:solidFill>
                <a:latin typeface="Telefonica Light" panose="00000400000000000000" pitchFamily="50" charset="0"/>
                <a:ea typeface="+mn-ea"/>
                <a:cs typeface="+mn-cs"/>
              </a:defRPr>
            </a:lvl1pPr>
          </a:lstStyle>
          <a:p>
            <a:pPr marL="0" lvl="0" defTabSz="817656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noFill/>
          <a:ln w="76200">
            <a:solidFill>
              <a:srgbClr val="00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6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652159" y="6439931"/>
            <a:ext cx="55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3">
                <a:solidFill>
                  <a:srgbClr val="50535A"/>
                </a:solidFill>
                <a:latin typeface="Telefonica" panose="00000500000000000000" pitchFamily="2" charset="0"/>
              </a:defRPr>
            </a:lvl1pPr>
          </a:lstStyle>
          <a:p>
            <a:pPr marL="0" marR="0" lvl="0" indent="0" algn="ctr" defTabSz="8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DFF633-0A9C-4379-BBB4-52A3D3B2B883}" type="slidenum">
              <a:rPr kumimoji="0" lang="es-PE" sz="1073" b="0" i="0" u="none" strike="noStrike" kern="1200" cap="none" spc="0" normalizeH="0" baseline="0" noProof="0" smtClean="0">
                <a:ln>
                  <a:noFill/>
                </a:ln>
                <a:solidFill>
                  <a:srgbClr val="50535A"/>
                </a:solidFill>
                <a:effectLst/>
                <a:uLnTx/>
                <a:uFillTx/>
                <a:latin typeface="Telefonica" panose="00000500000000000000" pitchFamily="2" charset="0"/>
                <a:ea typeface="+mn-ea"/>
                <a:cs typeface="Arial" panose="020B0604020202020204" pitchFamily="34" charset="0"/>
              </a:rPr>
              <a:pPr marL="0" marR="0" lvl="0" indent="0" algn="ctr" defTabSz="8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73" b="0" i="0" u="none" strike="noStrike" kern="1200" cap="none" spc="0" normalizeH="0" baseline="0" noProof="0" dirty="0">
              <a:ln>
                <a:noFill/>
              </a:ln>
              <a:solidFill>
                <a:srgbClr val="50535A"/>
              </a:solidFill>
              <a:effectLst/>
              <a:uLnTx/>
              <a:uFillTx/>
              <a:latin typeface="Telefonica" panose="00000500000000000000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80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7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283"/>
            </a:lvl1pPr>
            <a:lvl2pPr marL="434889" indent="0" algn="ctr">
              <a:buNone/>
              <a:defRPr sz="1902"/>
            </a:lvl2pPr>
            <a:lvl3pPr marL="869777" indent="0" algn="ctr">
              <a:buNone/>
              <a:defRPr sz="1712"/>
            </a:lvl3pPr>
            <a:lvl4pPr marL="1304666" indent="0" algn="ctr">
              <a:buNone/>
              <a:defRPr sz="1522"/>
            </a:lvl4pPr>
            <a:lvl5pPr marL="1739555" indent="0" algn="ctr">
              <a:buNone/>
              <a:defRPr sz="1522"/>
            </a:lvl5pPr>
            <a:lvl6pPr marL="2174443" indent="0" algn="ctr">
              <a:buNone/>
              <a:defRPr sz="1522"/>
            </a:lvl6pPr>
            <a:lvl7pPr marL="2609332" indent="0" algn="ctr">
              <a:buNone/>
              <a:defRPr sz="1522"/>
            </a:lvl7pPr>
            <a:lvl8pPr marL="3044220" indent="0" algn="ctr">
              <a:buNone/>
              <a:defRPr sz="1522"/>
            </a:lvl8pPr>
            <a:lvl9pPr marL="3479109" indent="0" algn="ctr">
              <a:buNone/>
              <a:defRPr sz="1522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A8FF-1AE3-45E8-88D0-8F1E3711D780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6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AMARILLO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2" y="1594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">
                  <p:embed/>
                </p:oleObj>
              </mc:Choice>
              <mc:Fallback>
                <p:oleObj name="Diapositiva de think-cell" r:id="rId3" imgW="0" imgH="0" progId="">
                  <p:embed/>
                  <p:pic>
                    <p:nvPicPr>
                      <p:cNvPr id="2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" y="1594"/>
                        <a:ext cx="3175" cy="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Rectángulo"/>
          <p:cNvSpPr/>
          <p:nvPr userDrawn="1"/>
        </p:nvSpPr>
        <p:spPr>
          <a:xfrm>
            <a:off x="334965" y="331793"/>
            <a:ext cx="11522075" cy="6169025"/>
          </a:xfrm>
          <a:prstGeom prst="rect">
            <a:avLst/>
          </a:prstGeom>
          <a:noFill/>
          <a:ln w="444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 eaLnBrk="1" hangingPunct="1">
              <a:defRPr/>
            </a:pPr>
            <a:endParaRPr lang="es-ES" sz="3700">
              <a:solidFill>
                <a:srgbClr val="FFFFFF"/>
              </a:solidFill>
              <a:sym typeface="Gill Sans" charset="0"/>
            </a:endParaRPr>
          </a:p>
        </p:txBody>
      </p:sp>
      <p:sp>
        <p:nvSpPr>
          <p:cNvPr id="4" name="Picture 6" descr="D:\PROYECTOS\RECURSOS\TELEFÓNICA\LOGOS Telefónica\TEL logo_pos.png"/>
          <p:cNvSpPr>
            <a:spLocks noChangeAspect="1" noChangeArrowheads="1"/>
          </p:cNvSpPr>
          <p:nvPr userDrawn="1"/>
        </p:nvSpPr>
        <p:spPr bwMode="auto">
          <a:xfrm>
            <a:off x="622301" y="547694"/>
            <a:ext cx="3360739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  <p:sp>
        <p:nvSpPr>
          <p:cNvPr id="5" name="Picture 2" descr="D:\PROYECTOS\PLANTILLAS\PLANTILLAS PPT\Propuesta plantillas referencia\paso a PPT\Recursos\ELEGIMOS TODO\AZUL AMARILLO.png"/>
          <p:cNvSpPr>
            <a:spLocks noChangeAspect="1" noChangeArrowheads="1"/>
          </p:cNvSpPr>
          <p:nvPr userDrawn="1"/>
        </p:nvSpPr>
        <p:spPr bwMode="auto">
          <a:xfrm>
            <a:off x="9167818" y="5815016"/>
            <a:ext cx="20034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  <p:sp>
        <p:nvSpPr>
          <p:cNvPr id="6" name="Picture 2" descr="D:\PROYECTOS\PLANTILLAS\PLANTILLAS PPT\Propuesta plantillas referencia\paso a PPT\Recursos\CUBO\desplegable-cubo.png"/>
          <p:cNvSpPr>
            <a:spLocks noChangeAspect="1" noChangeArrowheads="1"/>
          </p:cNvSpPr>
          <p:nvPr userDrawn="1"/>
        </p:nvSpPr>
        <p:spPr bwMode="auto">
          <a:xfrm>
            <a:off x="9205913" y="4005263"/>
            <a:ext cx="18700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0075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VERDE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2" y="1594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">
                  <p:embed/>
                </p:oleObj>
              </mc:Choice>
              <mc:Fallback>
                <p:oleObj name="Diapositiva de think-cell" r:id="rId3" imgW="0" imgH="0" progId="">
                  <p:embed/>
                  <p:pic>
                    <p:nvPicPr>
                      <p:cNvPr id="2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" y="1594"/>
                        <a:ext cx="3175" cy="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Rectángulo"/>
          <p:cNvSpPr/>
          <p:nvPr userDrawn="1"/>
        </p:nvSpPr>
        <p:spPr>
          <a:xfrm>
            <a:off x="334965" y="331793"/>
            <a:ext cx="11522075" cy="6169025"/>
          </a:xfrm>
          <a:prstGeom prst="rect">
            <a:avLst/>
          </a:prstGeom>
          <a:noFill/>
          <a:ln w="444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 eaLnBrk="1" hangingPunct="1">
              <a:defRPr/>
            </a:pPr>
            <a:endParaRPr lang="es-ES" sz="3700">
              <a:solidFill>
                <a:srgbClr val="FFFFFF"/>
              </a:solidFill>
              <a:sym typeface="Gill Sans" charset="0"/>
            </a:endParaRPr>
          </a:p>
        </p:txBody>
      </p:sp>
      <p:sp>
        <p:nvSpPr>
          <p:cNvPr id="4" name="Picture 6" descr="D:\PROYECTOS\RECURSOS\TELEFÓNICA\LOGOS Telefónica\TEL logo_pos.png"/>
          <p:cNvSpPr>
            <a:spLocks noChangeAspect="1" noChangeArrowheads="1"/>
          </p:cNvSpPr>
          <p:nvPr userDrawn="1"/>
        </p:nvSpPr>
        <p:spPr bwMode="auto">
          <a:xfrm>
            <a:off x="622301" y="547694"/>
            <a:ext cx="3360739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  <p:sp>
        <p:nvSpPr>
          <p:cNvPr id="5" name="Picture 2" descr="D:\PROYECTOS\PLANTILLAS\PLANTILLAS PPT\Propuesta plantillas referencia\paso a PPT\Recursos\ELEGIMOS TODO\AZUL VERDE.png"/>
          <p:cNvSpPr>
            <a:spLocks noChangeAspect="1" noChangeArrowheads="1"/>
          </p:cNvSpPr>
          <p:nvPr userDrawn="1"/>
        </p:nvSpPr>
        <p:spPr bwMode="auto">
          <a:xfrm>
            <a:off x="9180518" y="5822954"/>
            <a:ext cx="2003425" cy="19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  <p:sp>
        <p:nvSpPr>
          <p:cNvPr id="6" name="Picture 2" descr="D:\PROYECTOS\PLANTILLAS\PLANTILLAS PPT\Propuesta plantillas referencia\paso a PPT\Recursos\CUBO\desplegable-cubo.png"/>
          <p:cNvSpPr>
            <a:spLocks noChangeAspect="1" noChangeArrowheads="1"/>
          </p:cNvSpPr>
          <p:nvPr userDrawn="1"/>
        </p:nvSpPr>
        <p:spPr bwMode="auto">
          <a:xfrm>
            <a:off x="9218613" y="4013200"/>
            <a:ext cx="18700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765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NARANJ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2" y="1594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">
                  <p:embed/>
                </p:oleObj>
              </mc:Choice>
              <mc:Fallback>
                <p:oleObj name="Diapositiva de think-cell" r:id="rId3" imgW="0" imgH="0" progId="">
                  <p:embed/>
                  <p:pic>
                    <p:nvPicPr>
                      <p:cNvPr id="2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" y="1594"/>
                        <a:ext cx="3175" cy="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Rectángulo"/>
          <p:cNvSpPr/>
          <p:nvPr userDrawn="1"/>
        </p:nvSpPr>
        <p:spPr>
          <a:xfrm>
            <a:off x="334965" y="331793"/>
            <a:ext cx="11522075" cy="6169025"/>
          </a:xfrm>
          <a:prstGeom prst="rect">
            <a:avLst/>
          </a:prstGeom>
          <a:noFill/>
          <a:ln w="444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 eaLnBrk="1" hangingPunct="1">
              <a:defRPr/>
            </a:pPr>
            <a:endParaRPr lang="es-ES" sz="3700">
              <a:solidFill>
                <a:srgbClr val="FFFFFF"/>
              </a:solidFill>
              <a:sym typeface="Gill Sans" charset="0"/>
            </a:endParaRPr>
          </a:p>
        </p:txBody>
      </p:sp>
      <p:sp>
        <p:nvSpPr>
          <p:cNvPr id="4" name="Picture 6" descr="D:\PROYECTOS\RECURSOS\TELEFÓNICA\LOGOS Telefónica\TEL logo_pos.png"/>
          <p:cNvSpPr>
            <a:spLocks noChangeAspect="1" noChangeArrowheads="1"/>
          </p:cNvSpPr>
          <p:nvPr userDrawn="1"/>
        </p:nvSpPr>
        <p:spPr bwMode="auto">
          <a:xfrm>
            <a:off x="622301" y="547694"/>
            <a:ext cx="3360739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  <p:sp>
        <p:nvSpPr>
          <p:cNvPr id="5" name="Picture 2" descr="D:\PROYECTOS\PLANTILLAS\PLANTILLAS PPT\Propuesta plantillas referencia\paso a PPT\Recursos\ELEGIMOS TODO\AZUL AZUL.png"/>
          <p:cNvSpPr>
            <a:spLocks noChangeAspect="1" noChangeArrowheads="1"/>
          </p:cNvSpPr>
          <p:nvPr userDrawn="1"/>
        </p:nvSpPr>
        <p:spPr bwMode="auto">
          <a:xfrm>
            <a:off x="9180518" y="5815016"/>
            <a:ext cx="20034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  <p:sp>
        <p:nvSpPr>
          <p:cNvPr id="6" name="Picture 2" descr="D:\PROYECTOS\PLANTILLAS\PLANTILLAS PPT\Propuesta plantillas referencia\paso a PPT\Recursos\CUBO\desplegable-cubo.png"/>
          <p:cNvSpPr>
            <a:spLocks noChangeAspect="1" noChangeArrowheads="1"/>
          </p:cNvSpPr>
          <p:nvPr userDrawn="1"/>
        </p:nvSpPr>
        <p:spPr bwMode="auto">
          <a:xfrm>
            <a:off x="9218613" y="4005263"/>
            <a:ext cx="18700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7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48520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AZUL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2" y="1594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">
                  <p:embed/>
                </p:oleObj>
              </mc:Choice>
              <mc:Fallback>
                <p:oleObj name="Diapositiva de think-cell" r:id="rId3" imgW="0" imgH="0" progId="">
                  <p:embed/>
                  <p:pic>
                    <p:nvPicPr>
                      <p:cNvPr id="2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" y="1594"/>
                        <a:ext cx="3175" cy="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Rectángulo"/>
          <p:cNvSpPr/>
          <p:nvPr userDrawn="1"/>
        </p:nvSpPr>
        <p:spPr>
          <a:xfrm>
            <a:off x="334965" y="331793"/>
            <a:ext cx="11522075" cy="6169025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 eaLnBrk="1" hangingPunct="1">
              <a:defRPr/>
            </a:pPr>
            <a:endParaRPr lang="es-ES" sz="3700">
              <a:solidFill>
                <a:srgbClr val="FFFFFF"/>
              </a:solidFill>
              <a:sym typeface="Gill Sans" charset="0"/>
            </a:endParaRPr>
          </a:p>
        </p:txBody>
      </p:sp>
      <p:sp>
        <p:nvSpPr>
          <p:cNvPr id="4" name="Picture 6" descr="D:\PROYECTOS\RECURSOS\TELEFÓNICA\LOGOS Telefónica\TEL logo_pos.png"/>
          <p:cNvSpPr>
            <a:spLocks noChangeAspect="1" noChangeArrowheads="1"/>
          </p:cNvSpPr>
          <p:nvPr userDrawn="1"/>
        </p:nvSpPr>
        <p:spPr bwMode="auto">
          <a:xfrm>
            <a:off x="622301" y="547694"/>
            <a:ext cx="3360739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  <p:sp>
        <p:nvSpPr>
          <p:cNvPr id="5" name="Picture 2" descr="D:\PROYECTOS\PLANTILLAS\PLANTILLAS PPT\Propuesta plantillas referencia\paso a PPT\Recursos\ELEGIMOS TODO\AZUL NARANGA.png"/>
          <p:cNvSpPr>
            <a:spLocks noChangeAspect="1" noChangeArrowheads="1"/>
          </p:cNvSpPr>
          <p:nvPr userDrawn="1"/>
        </p:nvSpPr>
        <p:spPr bwMode="auto">
          <a:xfrm>
            <a:off x="9180518" y="5815016"/>
            <a:ext cx="20034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  <p:sp>
        <p:nvSpPr>
          <p:cNvPr id="6" name="Picture 2" descr="D:\PROYECTOS\PLANTILLAS\PLANTILLAS PPT\Propuesta plantillas referencia\paso a PPT\Recursos\CUBO\desplegable-cubo.png"/>
          <p:cNvSpPr>
            <a:spLocks noChangeAspect="1" noChangeArrowheads="1"/>
          </p:cNvSpPr>
          <p:nvPr userDrawn="1"/>
        </p:nvSpPr>
        <p:spPr bwMode="auto">
          <a:xfrm>
            <a:off x="9218613" y="4005263"/>
            <a:ext cx="18700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669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FUXI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2" y="1594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">
                  <p:embed/>
                </p:oleObj>
              </mc:Choice>
              <mc:Fallback>
                <p:oleObj name="Diapositiva de think-cell" r:id="rId3" imgW="0" imgH="0" progId="">
                  <p:embed/>
                  <p:pic>
                    <p:nvPicPr>
                      <p:cNvPr id="2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" y="1594"/>
                        <a:ext cx="3175" cy="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Rectángulo"/>
          <p:cNvSpPr/>
          <p:nvPr userDrawn="1"/>
        </p:nvSpPr>
        <p:spPr>
          <a:xfrm>
            <a:off x="334965" y="331793"/>
            <a:ext cx="11522075" cy="6169025"/>
          </a:xfrm>
          <a:prstGeom prst="rect">
            <a:avLst/>
          </a:prstGeom>
          <a:noFill/>
          <a:ln w="444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 eaLnBrk="1" hangingPunct="1">
              <a:defRPr/>
            </a:pPr>
            <a:endParaRPr lang="es-ES" sz="3700">
              <a:solidFill>
                <a:srgbClr val="FFFFFF"/>
              </a:solidFill>
              <a:sym typeface="Gill Sans" charset="0"/>
            </a:endParaRPr>
          </a:p>
        </p:txBody>
      </p:sp>
      <p:sp>
        <p:nvSpPr>
          <p:cNvPr id="4" name="Picture 6" descr="D:\PROYECTOS\RECURSOS\TELEFÓNICA\LOGOS Telefónica\TEL logo_pos.png"/>
          <p:cNvSpPr>
            <a:spLocks noChangeAspect="1" noChangeArrowheads="1"/>
          </p:cNvSpPr>
          <p:nvPr userDrawn="1"/>
        </p:nvSpPr>
        <p:spPr bwMode="auto">
          <a:xfrm>
            <a:off x="622301" y="547694"/>
            <a:ext cx="3360739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  <p:sp>
        <p:nvSpPr>
          <p:cNvPr id="5" name="Picture 2" descr="D:\PROYECTOS\PLANTILLAS\PLANTILLAS PPT\Propuesta plantillas referencia\paso a PPT\Recursos\ELEGIMOS TODO\AZUL FUXIA.png"/>
          <p:cNvSpPr>
            <a:spLocks noChangeAspect="1" noChangeArrowheads="1"/>
          </p:cNvSpPr>
          <p:nvPr userDrawn="1"/>
        </p:nvSpPr>
        <p:spPr bwMode="auto">
          <a:xfrm>
            <a:off x="9180518" y="5815016"/>
            <a:ext cx="20034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  <p:sp>
        <p:nvSpPr>
          <p:cNvPr id="6" name="Picture 2" descr="D:\PROYECTOS\PLANTILLAS\PLANTILLAS PPT\Propuesta plantillas referencia\paso a PPT\Recursos\CUBO\desplegable-cubo.png"/>
          <p:cNvSpPr>
            <a:spLocks noChangeAspect="1" noChangeArrowheads="1"/>
          </p:cNvSpPr>
          <p:nvPr userDrawn="1"/>
        </p:nvSpPr>
        <p:spPr bwMode="auto">
          <a:xfrm>
            <a:off x="9218613" y="4005263"/>
            <a:ext cx="18700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5988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 lIns="121864" tIns="60932" rIns="121864" bIns="60932"/>
          <a:lstStyle>
            <a:lvl1pPr algn="l">
              <a:defRPr sz="43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 dirty="0"/>
              <a:t>Haga clic para modificar el estilo de título del patrón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93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lIns="121864" tIns="60932" rIns="121864" bIns="60932" anchor="ctr" anchorCtr="0"/>
          <a:lstStyle>
            <a:lvl1pPr marL="0" marR="0" indent="0" algn="l" defTabSz="12185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7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251" indent="0">
              <a:buNone/>
              <a:defRPr sz="2700" b="1"/>
            </a:lvl2pPr>
            <a:lvl3pPr marL="1218540" indent="0">
              <a:buNone/>
              <a:defRPr sz="2400" b="1"/>
            </a:lvl3pPr>
            <a:lvl4pPr marL="1827802" indent="0">
              <a:buNone/>
              <a:defRPr sz="2100" b="1"/>
            </a:lvl4pPr>
            <a:lvl5pPr marL="2437078" indent="0">
              <a:buNone/>
              <a:defRPr sz="2100" b="1"/>
            </a:lvl5pPr>
            <a:lvl6pPr marL="3046328" indent="0">
              <a:buNone/>
              <a:defRPr sz="2100" b="1"/>
            </a:lvl6pPr>
            <a:lvl7pPr marL="3655579" indent="0">
              <a:buNone/>
              <a:defRPr sz="2100" b="1"/>
            </a:lvl7pPr>
            <a:lvl8pPr marL="4264853" indent="0">
              <a:buNone/>
              <a:defRPr sz="2100" b="1"/>
            </a:lvl8pPr>
            <a:lvl9pPr marL="4874117" indent="0">
              <a:buNone/>
              <a:defRPr sz="2100" b="1"/>
            </a:lvl9pPr>
          </a:lstStyle>
          <a:p>
            <a:pPr lvl="0"/>
            <a:r>
              <a:rPr lang="es-ES" altLang="es-ES" noProof="0" dirty="0">
                <a:sym typeface="Gill Sans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42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er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2" y="1594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">
                  <p:embed/>
                </p:oleObj>
              </mc:Choice>
              <mc:Fallback>
                <p:oleObj name="Diapositiva de think-cell" r:id="rId3" imgW="0" imgH="0" progId="">
                  <p:embed/>
                  <p:pic>
                    <p:nvPicPr>
                      <p:cNvPr id="3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" y="1594"/>
                        <a:ext cx="3175" cy="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5"/>
          <p:cNvSpPr>
            <a:spLocks/>
          </p:cNvSpPr>
          <p:nvPr userDrawn="1"/>
        </p:nvSpPr>
        <p:spPr bwMode="auto">
          <a:xfrm>
            <a:off x="10704513" y="6502405"/>
            <a:ext cx="1108075" cy="249239"/>
          </a:xfrm>
          <a:custGeom>
            <a:avLst/>
            <a:gdLst>
              <a:gd name="T0" fmla="*/ 0 w 21600"/>
              <a:gd name="T1" fmla="*/ 892206852 h 21600"/>
              <a:gd name="T2" fmla="*/ 2147483647 w 21600"/>
              <a:gd name="T3" fmla="*/ 141473318 h 21600"/>
              <a:gd name="T4" fmla="*/ 2147483647 w 21600"/>
              <a:gd name="T5" fmla="*/ 96575026 h 21600"/>
              <a:gd name="T6" fmla="*/ 2147483647 w 21600"/>
              <a:gd name="T7" fmla="*/ 275193756 h 21600"/>
              <a:gd name="T8" fmla="*/ 2147483647 w 21600"/>
              <a:gd name="T9" fmla="*/ 59300706 h 21600"/>
              <a:gd name="T10" fmla="*/ 2147483647 w 21600"/>
              <a:gd name="T11" fmla="*/ 702363606 h 21600"/>
              <a:gd name="T12" fmla="*/ 2147483647 w 21600"/>
              <a:gd name="T13" fmla="*/ 341566847 h 21600"/>
              <a:gd name="T14" fmla="*/ 2147483647 w 21600"/>
              <a:gd name="T15" fmla="*/ 6989884 h 21600"/>
              <a:gd name="T16" fmla="*/ 2147483647 w 21600"/>
              <a:gd name="T17" fmla="*/ 12835521 h 21600"/>
              <a:gd name="T18" fmla="*/ 2147483647 w 21600"/>
              <a:gd name="T19" fmla="*/ 406713202 h 21600"/>
              <a:gd name="T20" fmla="*/ 2147483647 w 21600"/>
              <a:gd name="T21" fmla="*/ 446866336 h 21600"/>
              <a:gd name="T22" fmla="*/ 2147483647 w 21600"/>
              <a:gd name="T23" fmla="*/ 193528986 h 21600"/>
              <a:gd name="T24" fmla="*/ 2147483647 w 21600"/>
              <a:gd name="T25" fmla="*/ 592022721 h 21600"/>
              <a:gd name="T26" fmla="*/ 2147483647 w 21600"/>
              <a:gd name="T27" fmla="*/ 635735349 h 21600"/>
              <a:gd name="T28" fmla="*/ 2147483647 w 21600"/>
              <a:gd name="T29" fmla="*/ 421156883 h 21600"/>
              <a:gd name="T30" fmla="*/ 2147483647 w 21600"/>
              <a:gd name="T31" fmla="*/ 88484663 h 21600"/>
              <a:gd name="T32" fmla="*/ 2147483647 w 21600"/>
              <a:gd name="T33" fmla="*/ 232540374 h 21600"/>
              <a:gd name="T34" fmla="*/ 2147483647 w 21600"/>
              <a:gd name="T35" fmla="*/ 232540374 h 21600"/>
              <a:gd name="T36" fmla="*/ 2147483647 w 21600"/>
              <a:gd name="T37" fmla="*/ 528997692 h 21600"/>
              <a:gd name="T38" fmla="*/ 2147483647 w 21600"/>
              <a:gd name="T39" fmla="*/ 523871306 h 21600"/>
              <a:gd name="T40" fmla="*/ 2147483647 w 21600"/>
              <a:gd name="T41" fmla="*/ 493754362 h 21600"/>
              <a:gd name="T42" fmla="*/ 2147483647 w 21600"/>
              <a:gd name="T43" fmla="*/ 631585869 h 21600"/>
              <a:gd name="T44" fmla="*/ 2147483647 w 21600"/>
              <a:gd name="T45" fmla="*/ 201322939 h 21600"/>
              <a:gd name="T46" fmla="*/ 2147483647 w 21600"/>
              <a:gd name="T47" fmla="*/ 482658754 h 21600"/>
              <a:gd name="T48" fmla="*/ 2147483647 w 21600"/>
              <a:gd name="T49" fmla="*/ 231014554 h 21600"/>
              <a:gd name="T50" fmla="*/ 2147483647 w 21600"/>
              <a:gd name="T51" fmla="*/ 318228550 h 21600"/>
              <a:gd name="T52" fmla="*/ 2147483647 w 21600"/>
              <a:gd name="T53" fmla="*/ 277015998 h 21600"/>
              <a:gd name="T54" fmla="*/ 2147483647 w 21600"/>
              <a:gd name="T55" fmla="*/ 522811888 h 21600"/>
              <a:gd name="T56" fmla="*/ 2147483647 w 21600"/>
              <a:gd name="T57" fmla="*/ 219323441 h 21600"/>
              <a:gd name="T58" fmla="*/ 2147483647 w 21600"/>
              <a:gd name="T59" fmla="*/ 536451489 h 21600"/>
              <a:gd name="T60" fmla="*/ 2147483647 w 21600"/>
              <a:gd name="T61" fmla="*/ 359611267 h 21600"/>
              <a:gd name="T62" fmla="*/ 2147483647 w 21600"/>
              <a:gd name="T63" fmla="*/ 245035739 h 21600"/>
              <a:gd name="T64" fmla="*/ 2147483647 w 21600"/>
              <a:gd name="T65" fmla="*/ 482658754 h 21600"/>
              <a:gd name="T66" fmla="*/ 2147483647 w 21600"/>
              <a:gd name="T67" fmla="*/ 710539155 h 21600"/>
              <a:gd name="T68" fmla="*/ 2147483647 w 21600"/>
              <a:gd name="T69" fmla="*/ 238512269 h 21600"/>
              <a:gd name="T70" fmla="*/ 2147483647 w 21600"/>
              <a:gd name="T71" fmla="*/ 386550130 h 21600"/>
              <a:gd name="T72" fmla="*/ 2147483647 w 21600"/>
              <a:gd name="T73" fmla="*/ 290400434 h 21600"/>
              <a:gd name="T74" fmla="*/ 2147483647 w 21600"/>
              <a:gd name="T75" fmla="*/ 415056069 h 21600"/>
              <a:gd name="T76" fmla="*/ 2147483647 w 21600"/>
              <a:gd name="T77" fmla="*/ 544753284 h 21600"/>
              <a:gd name="T78" fmla="*/ 2147483647 w 21600"/>
              <a:gd name="T79" fmla="*/ 589991905 h 21600"/>
              <a:gd name="T80" fmla="*/ 2147483647 w 21600"/>
              <a:gd name="T81" fmla="*/ 201067773 h 21600"/>
              <a:gd name="T82" fmla="*/ 2147483647 w 21600"/>
              <a:gd name="T83" fmla="*/ 231736294 h 21600"/>
              <a:gd name="T84" fmla="*/ 2147483647 w 21600"/>
              <a:gd name="T85" fmla="*/ 241690339 h 21600"/>
              <a:gd name="T86" fmla="*/ 2147483647 w 21600"/>
              <a:gd name="T87" fmla="*/ 501633500 h 21600"/>
              <a:gd name="T88" fmla="*/ 2147483647 w 21600"/>
              <a:gd name="T89" fmla="*/ 202171109 h 21600"/>
              <a:gd name="T90" fmla="*/ 2147483647 w 21600"/>
              <a:gd name="T91" fmla="*/ 34859246 h 21600"/>
              <a:gd name="T92" fmla="*/ 2147483647 w 21600"/>
              <a:gd name="T93" fmla="*/ 161040897 h 21600"/>
              <a:gd name="T94" fmla="*/ 2147483647 w 21600"/>
              <a:gd name="T95" fmla="*/ 209369568 h 21600"/>
              <a:gd name="T96" fmla="*/ 2147483647 w 21600"/>
              <a:gd name="T97" fmla="*/ 245966066 h 21600"/>
              <a:gd name="T98" fmla="*/ 2147483647 w 21600"/>
              <a:gd name="T99" fmla="*/ 501592243 h 21600"/>
              <a:gd name="T100" fmla="*/ 2147483647 w 21600"/>
              <a:gd name="T101" fmla="*/ 239486513 h 21600"/>
              <a:gd name="T102" fmla="*/ 2147483647 w 21600"/>
              <a:gd name="T103" fmla="*/ 497651349 h 21600"/>
              <a:gd name="T104" fmla="*/ 2147483647 w 21600"/>
              <a:gd name="T105" fmla="*/ 415522655 h 21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1600" h="21600">
                <a:moveTo>
                  <a:pt x="21600" y="21064"/>
                </a:moveTo>
                <a:cubicBezTo>
                  <a:pt x="21600" y="20776"/>
                  <a:pt x="16158" y="20540"/>
                  <a:pt x="10801" y="20540"/>
                </a:cubicBezTo>
                <a:cubicBezTo>
                  <a:pt x="5443" y="20540"/>
                  <a:pt x="0" y="20776"/>
                  <a:pt x="0" y="21064"/>
                </a:cubicBezTo>
                <a:cubicBezTo>
                  <a:pt x="0" y="21350"/>
                  <a:pt x="5443" y="21600"/>
                  <a:pt x="10801" y="21600"/>
                </a:cubicBezTo>
                <a:cubicBezTo>
                  <a:pt x="16158" y="21599"/>
                  <a:pt x="21600" y="21350"/>
                  <a:pt x="21600" y="21064"/>
                </a:cubicBezTo>
                <a:close/>
                <a:moveTo>
                  <a:pt x="16099" y="3340"/>
                </a:moveTo>
                <a:cubicBezTo>
                  <a:pt x="16246" y="3334"/>
                  <a:pt x="16394" y="2835"/>
                  <a:pt x="16425" y="2245"/>
                </a:cubicBezTo>
                <a:cubicBezTo>
                  <a:pt x="16461" y="1634"/>
                  <a:pt x="16365" y="1165"/>
                  <a:pt x="16216" y="1179"/>
                </a:cubicBezTo>
                <a:cubicBezTo>
                  <a:pt x="16070" y="1180"/>
                  <a:pt x="15924" y="1670"/>
                  <a:pt x="15889" y="2280"/>
                </a:cubicBezTo>
                <a:cubicBezTo>
                  <a:pt x="15858" y="2875"/>
                  <a:pt x="15949" y="3352"/>
                  <a:pt x="16099" y="3340"/>
                </a:cubicBezTo>
                <a:close/>
                <a:moveTo>
                  <a:pt x="2148" y="6604"/>
                </a:moveTo>
                <a:lnTo>
                  <a:pt x="2183" y="6497"/>
                </a:lnTo>
                <a:cubicBezTo>
                  <a:pt x="2134" y="6207"/>
                  <a:pt x="2116" y="5697"/>
                  <a:pt x="2119" y="5390"/>
                </a:cubicBezTo>
                <a:cubicBezTo>
                  <a:pt x="2136" y="2842"/>
                  <a:pt x="2874" y="1400"/>
                  <a:pt x="4024" y="1400"/>
                </a:cubicBezTo>
                <a:lnTo>
                  <a:pt x="4661" y="1400"/>
                </a:lnTo>
                <a:cubicBezTo>
                  <a:pt x="4291" y="2185"/>
                  <a:pt x="3981" y="3230"/>
                  <a:pt x="3743" y="5197"/>
                </a:cubicBezTo>
                <a:cubicBezTo>
                  <a:pt x="3640" y="6043"/>
                  <a:pt x="3153" y="10591"/>
                  <a:pt x="2954" y="12638"/>
                </a:cubicBezTo>
                <a:cubicBezTo>
                  <a:pt x="2706" y="15072"/>
                  <a:pt x="2548" y="16177"/>
                  <a:pt x="2352" y="16582"/>
                </a:cubicBezTo>
                <a:lnTo>
                  <a:pt x="2385" y="16802"/>
                </a:lnTo>
                <a:cubicBezTo>
                  <a:pt x="2937" y="16925"/>
                  <a:pt x="3266" y="15896"/>
                  <a:pt x="3478" y="13994"/>
                </a:cubicBezTo>
                <a:cubicBezTo>
                  <a:pt x="3680" y="12197"/>
                  <a:pt x="3947" y="9336"/>
                  <a:pt x="4078" y="8064"/>
                </a:cubicBezTo>
                <a:cubicBezTo>
                  <a:pt x="4502" y="3971"/>
                  <a:pt x="4688" y="2248"/>
                  <a:pt x="5026" y="1400"/>
                </a:cubicBezTo>
                <a:cubicBezTo>
                  <a:pt x="5497" y="1389"/>
                  <a:pt x="5951" y="1389"/>
                  <a:pt x="5951" y="1389"/>
                </a:cubicBezTo>
                <a:cubicBezTo>
                  <a:pt x="6458" y="1340"/>
                  <a:pt x="6674" y="880"/>
                  <a:pt x="6832" y="165"/>
                </a:cubicBezTo>
                <a:lnTo>
                  <a:pt x="6796" y="0"/>
                </a:lnTo>
                <a:cubicBezTo>
                  <a:pt x="6670" y="251"/>
                  <a:pt x="6395" y="302"/>
                  <a:pt x="6162" y="303"/>
                </a:cubicBezTo>
                <a:lnTo>
                  <a:pt x="3875" y="303"/>
                </a:lnTo>
                <a:cubicBezTo>
                  <a:pt x="2588" y="303"/>
                  <a:pt x="1799" y="1846"/>
                  <a:pt x="1671" y="4142"/>
                </a:cubicBezTo>
                <a:cubicBezTo>
                  <a:pt x="1608" y="5253"/>
                  <a:pt x="1777" y="6456"/>
                  <a:pt x="2148" y="6604"/>
                </a:cubicBezTo>
                <a:close/>
                <a:moveTo>
                  <a:pt x="6336" y="9602"/>
                </a:moveTo>
                <a:cubicBezTo>
                  <a:pt x="6013" y="11310"/>
                  <a:pt x="5562" y="12860"/>
                  <a:pt x="5174" y="12860"/>
                </a:cubicBezTo>
                <a:cubicBezTo>
                  <a:pt x="5009" y="12881"/>
                  <a:pt x="4936" y="12535"/>
                  <a:pt x="4940" y="11843"/>
                </a:cubicBezTo>
                <a:cubicBezTo>
                  <a:pt x="4940" y="11428"/>
                  <a:pt x="4966" y="10844"/>
                  <a:pt x="4989" y="10550"/>
                </a:cubicBezTo>
                <a:cubicBezTo>
                  <a:pt x="5355" y="9874"/>
                  <a:pt x="5728" y="9115"/>
                  <a:pt x="6060" y="7863"/>
                </a:cubicBezTo>
                <a:cubicBezTo>
                  <a:pt x="6246" y="7137"/>
                  <a:pt x="6370" y="6407"/>
                  <a:pt x="6376" y="5655"/>
                </a:cubicBezTo>
                <a:cubicBezTo>
                  <a:pt x="6380" y="4944"/>
                  <a:pt x="6257" y="4583"/>
                  <a:pt x="6015" y="4569"/>
                </a:cubicBezTo>
                <a:cubicBezTo>
                  <a:pt x="5664" y="4554"/>
                  <a:pt x="5243" y="5429"/>
                  <a:pt x="4968" y="6495"/>
                </a:cubicBezTo>
                <a:cubicBezTo>
                  <a:pt x="4609" y="7927"/>
                  <a:pt x="4332" y="9949"/>
                  <a:pt x="4325" y="11748"/>
                </a:cubicBezTo>
                <a:cubicBezTo>
                  <a:pt x="4321" y="13024"/>
                  <a:pt x="4487" y="14037"/>
                  <a:pt x="4936" y="13977"/>
                </a:cubicBezTo>
                <a:cubicBezTo>
                  <a:pt x="5417" y="13928"/>
                  <a:pt x="5891" y="12574"/>
                  <a:pt x="6133" y="11593"/>
                </a:cubicBezTo>
                <a:cubicBezTo>
                  <a:pt x="6105" y="12014"/>
                  <a:pt x="6085" y="12408"/>
                  <a:pt x="6085" y="12732"/>
                </a:cubicBezTo>
                <a:cubicBezTo>
                  <a:pt x="6085" y="13864"/>
                  <a:pt x="6239" y="14667"/>
                  <a:pt x="6544" y="15009"/>
                </a:cubicBezTo>
                <a:lnTo>
                  <a:pt x="6605" y="14903"/>
                </a:lnTo>
                <a:cubicBezTo>
                  <a:pt x="6578" y="14599"/>
                  <a:pt x="6571" y="14277"/>
                  <a:pt x="6578" y="13919"/>
                </a:cubicBezTo>
                <a:cubicBezTo>
                  <a:pt x="6599" y="12819"/>
                  <a:pt x="6719" y="11576"/>
                  <a:pt x="6894" y="9943"/>
                </a:cubicBezTo>
                <a:cubicBezTo>
                  <a:pt x="7231" y="6855"/>
                  <a:pt x="7720" y="3323"/>
                  <a:pt x="7934" y="1239"/>
                </a:cubicBezTo>
                <a:lnTo>
                  <a:pt x="7422" y="1596"/>
                </a:lnTo>
                <a:cubicBezTo>
                  <a:pt x="7342" y="1656"/>
                  <a:pt x="7292" y="1877"/>
                  <a:pt x="7265" y="2089"/>
                </a:cubicBezTo>
                <a:cubicBezTo>
                  <a:pt x="7018" y="4008"/>
                  <a:pt x="6764" y="6055"/>
                  <a:pt x="6447" y="8720"/>
                </a:cubicBezTo>
                <a:cubicBezTo>
                  <a:pt x="6410" y="9004"/>
                  <a:pt x="6376" y="9305"/>
                  <a:pt x="6336" y="9602"/>
                </a:cubicBezTo>
                <a:close/>
                <a:moveTo>
                  <a:pt x="5856" y="5490"/>
                </a:moveTo>
                <a:cubicBezTo>
                  <a:pt x="5935" y="5490"/>
                  <a:pt x="5963" y="5689"/>
                  <a:pt x="5963" y="5944"/>
                </a:cubicBezTo>
                <a:cubicBezTo>
                  <a:pt x="5963" y="7146"/>
                  <a:pt x="5556" y="8686"/>
                  <a:pt x="5037" y="9810"/>
                </a:cubicBezTo>
                <a:cubicBezTo>
                  <a:pt x="5167" y="7947"/>
                  <a:pt x="5534" y="5472"/>
                  <a:pt x="5856" y="5490"/>
                </a:cubicBezTo>
                <a:close/>
                <a:moveTo>
                  <a:pt x="14619" y="12665"/>
                </a:moveTo>
                <a:cubicBezTo>
                  <a:pt x="14619" y="13518"/>
                  <a:pt x="14767" y="14043"/>
                  <a:pt x="15050" y="14014"/>
                </a:cubicBezTo>
                <a:cubicBezTo>
                  <a:pt x="15344" y="13993"/>
                  <a:pt x="15642" y="13359"/>
                  <a:pt x="15889" y="12489"/>
                </a:cubicBezTo>
                <a:cubicBezTo>
                  <a:pt x="15936" y="13410"/>
                  <a:pt x="16117" y="14077"/>
                  <a:pt x="16488" y="14028"/>
                </a:cubicBezTo>
                <a:cubicBezTo>
                  <a:pt x="16874" y="13977"/>
                  <a:pt x="17243" y="13095"/>
                  <a:pt x="17499" y="12073"/>
                </a:cubicBezTo>
                <a:lnTo>
                  <a:pt x="17499" y="12368"/>
                </a:lnTo>
                <a:cubicBezTo>
                  <a:pt x="17499" y="13315"/>
                  <a:pt x="17633" y="14021"/>
                  <a:pt x="17929" y="14021"/>
                </a:cubicBezTo>
                <a:cubicBezTo>
                  <a:pt x="18248" y="14021"/>
                  <a:pt x="18615" y="13146"/>
                  <a:pt x="18906" y="11641"/>
                </a:cubicBezTo>
                <a:lnTo>
                  <a:pt x="18914" y="11657"/>
                </a:lnTo>
                <a:cubicBezTo>
                  <a:pt x="18888" y="12014"/>
                  <a:pt x="18856" y="12620"/>
                  <a:pt x="18852" y="13025"/>
                </a:cubicBezTo>
                <a:cubicBezTo>
                  <a:pt x="18847" y="14159"/>
                  <a:pt x="19032" y="14816"/>
                  <a:pt x="19289" y="15003"/>
                </a:cubicBezTo>
                <a:lnTo>
                  <a:pt x="19352" y="14911"/>
                </a:lnTo>
                <a:cubicBezTo>
                  <a:pt x="19258" y="14087"/>
                  <a:pt x="19389" y="12036"/>
                  <a:pt x="19444" y="11353"/>
                </a:cubicBezTo>
                <a:cubicBezTo>
                  <a:pt x="19635" y="9107"/>
                  <a:pt x="19938" y="6540"/>
                  <a:pt x="20114" y="5205"/>
                </a:cubicBezTo>
                <a:cubicBezTo>
                  <a:pt x="20034" y="4955"/>
                  <a:pt x="19847" y="4786"/>
                  <a:pt x="19647" y="4753"/>
                </a:cubicBezTo>
                <a:cubicBezTo>
                  <a:pt x="18983" y="4665"/>
                  <a:pt x="18316" y="5664"/>
                  <a:pt x="17830" y="8808"/>
                </a:cubicBezTo>
                <a:cubicBezTo>
                  <a:pt x="17746" y="9356"/>
                  <a:pt x="17655" y="9985"/>
                  <a:pt x="17587" y="10651"/>
                </a:cubicBezTo>
                <a:cubicBezTo>
                  <a:pt x="17518" y="10987"/>
                  <a:pt x="17445" y="11287"/>
                  <a:pt x="17415" y="11395"/>
                </a:cubicBezTo>
                <a:cubicBezTo>
                  <a:pt x="17239" y="12014"/>
                  <a:pt x="16989" y="12807"/>
                  <a:pt x="16735" y="12819"/>
                </a:cubicBezTo>
                <a:cubicBezTo>
                  <a:pt x="16590" y="12829"/>
                  <a:pt x="16510" y="12458"/>
                  <a:pt x="16514" y="11799"/>
                </a:cubicBezTo>
                <a:cubicBezTo>
                  <a:pt x="16516" y="9284"/>
                  <a:pt x="17124" y="5464"/>
                  <a:pt x="17538" y="5454"/>
                </a:cubicBezTo>
                <a:cubicBezTo>
                  <a:pt x="17650" y="5454"/>
                  <a:pt x="17700" y="5635"/>
                  <a:pt x="17700" y="5987"/>
                </a:cubicBezTo>
                <a:cubicBezTo>
                  <a:pt x="17700" y="6406"/>
                  <a:pt x="17621" y="6981"/>
                  <a:pt x="17510" y="7352"/>
                </a:cubicBezTo>
                <a:lnTo>
                  <a:pt x="17558" y="7513"/>
                </a:lnTo>
                <a:cubicBezTo>
                  <a:pt x="17835" y="7124"/>
                  <a:pt x="18093" y="6420"/>
                  <a:pt x="18095" y="5671"/>
                </a:cubicBezTo>
                <a:cubicBezTo>
                  <a:pt x="18095" y="4817"/>
                  <a:pt x="17825" y="4658"/>
                  <a:pt x="17585" y="4665"/>
                </a:cubicBezTo>
                <a:cubicBezTo>
                  <a:pt x="17262" y="4681"/>
                  <a:pt x="16861" y="5257"/>
                  <a:pt x="16539" y="6540"/>
                </a:cubicBezTo>
                <a:cubicBezTo>
                  <a:pt x="16136" y="8149"/>
                  <a:pt x="15927" y="10079"/>
                  <a:pt x="15886" y="11456"/>
                </a:cubicBezTo>
                <a:cubicBezTo>
                  <a:pt x="15702" y="12240"/>
                  <a:pt x="15496" y="12775"/>
                  <a:pt x="15358" y="12781"/>
                </a:cubicBezTo>
                <a:cubicBezTo>
                  <a:pt x="15281" y="12792"/>
                  <a:pt x="15225" y="12639"/>
                  <a:pt x="15224" y="12343"/>
                </a:cubicBezTo>
                <a:cubicBezTo>
                  <a:pt x="15224" y="12081"/>
                  <a:pt x="15266" y="11546"/>
                  <a:pt x="15336" y="10851"/>
                </a:cubicBezTo>
                <a:cubicBezTo>
                  <a:pt x="15515" y="9231"/>
                  <a:pt x="15772" y="7212"/>
                  <a:pt x="16090" y="4811"/>
                </a:cubicBezTo>
                <a:cubicBezTo>
                  <a:pt x="16090" y="4811"/>
                  <a:pt x="15608" y="5106"/>
                  <a:pt x="15538" y="5178"/>
                </a:cubicBezTo>
                <a:cubicBezTo>
                  <a:pt x="15465" y="5246"/>
                  <a:pt x="15409" y="5421"/>
                  <a:pt x="15377" y="5663"/>
                </a:cubicBezTo>
                <a:cubicBezTo>
                  <a:pt x="15170" y="7261"/>
                  <a:pt x="14925" y="9107"/>
                  <a:pt x="14773" y="10483"/>
                </a:cubicBezTo>
                <a:cubicBezTo>
                  <a:pt x="14677" y="11351"/>
                  <a:pt x="14619" y="12173"/>
                  <a:pt x="14619" y="12665"/>
                </a:cubicBezTo>
                <a:close/>
                <a:moveTo>
                  <a:pt x="19138" y="5785"/>
                </a:moveTo>
                <a:cubicBezTo>
                  <a:pt x="19291" y="5520"/>
                  <a:pt x="19420" y="5503"/>
                  <a:pt x="19529" y="5583"/>
                </a:cubicBezTo>
                <a:cubicBezTo>
                  <a:pt x="19488" y="5895"/>
                  <a:pt x="19302" y="7261"/>
                  <a:pt x="19158" y="8490"/>
                </a:cubicBezTo>
                <a:cubicBezTo>
                  <a:pt x="18929" y="10417"/>
                  <a:pt x="18585" y="12362"/>
                  <a:pt x="18267" y="12639"/>
                </a:cubicBezTo>
                <a:cubicBezTo>
                  <a:pt x="18157" y="12754"/>
                  <a:pt x="18093" y="12583"/>
                  <a:pt x="18095" y="12183"/>
                </a:cubicBezTo>
                <a:cubicBezTo>
                  <a:pt x="18104" y="10478"/>
                  <a:pt x="18619" y="6672"/>
                  <a:pt x="19138" y="5785"/>
                </a:cubicBezTo>
                <a:close/>
                <a:moveTo>
                  <a:pt x="7191" y="11749"/>
                </a:moveTo>
                <a:cubicBezTo>
                  <a:pt x="7187" y="12996"/>
                  <a:pt x="7367" y="14037"/>
                  <a:pt x="7828" y="13977"/>
                </a:cubicBezTo>
                <a:cubicBezTo>
                  <a:pt x="8321" y="13929"/>
                  <a:pt x="8771" y="12887"/>
                  <a:pt x="9160" y="11395"/>
                </a:cubicBezTo>
                <a:cubicBezTo>
                  <a:pt x="9062" y="12352"/>
                  <a:pt x="8978" y="13174"/>
                  <a:pt x="8928" y="13618"/>
                </a:cubicBezTo>
                <a:cubicBezTo>
                  <a:pt x="8784" y="14935"/>
                  <a:pt x="8677" y="15997"/>
                  <a:pt x="8456" y="16614"/>
                </a:cubicBezTo>
                <a:lnTo>
                  <a:pt x="8480" y="16775"/>
                </a:lnTo>
                <a:cubicBezTo>
                  <a:pt x="9130" y="16912"/>
                  <a:pt x="9375" y="15243"/>
                  <a:pt x="9643" y="12520"/>
                </a:cubicBezTo>
                <a:cubicBezTo>
                  <a:pt x="9910" y="9793"/>
                  <a:pt x="10137" y="7425"/>
                  <a:pt x="10313" y="5780"/>
                </a:cubicBezTo>
                <a:cubicBezTo>
                  <a:pt x="10598" y="5780"/>
                  <a:pt x="11002" y="5817"/>
                  <a:pt x="11229" y="5631"/>
                </a:cubicBezTo>
                <a:cubicBezTo>
                  <a:pt x="10638" y="6588"/>
                  <a:pt x="10137" y="10023"/>
                  <a:pt x="10196" y="12286"/>
                </a:cubicBezTo>
                <a:cubicBezTo>
                  <a:pt x="10222" y="13286"/>
                  <a:pt x="10386" y="13978"/>
                  <a:pt x="10736" y="13978"/>
                </a:cubicBezTo>
                <a:cubicBezTo>
                  <a:pt x="11413" y="13978"/>
                  <a:pt x="11982" y="11053"/>
                  <a:pt x="12199" y="9126"/>
                </a:cubicBezTo>
                <a:cubicBezTo>
                  <a:pt x="12324" y="8020"/>
                  <a:pt x="12406" y="7075"/>
                  <a:pt x="12420" y="6128"/>
                </a:cubicBezTo>
                <a:cubicBezTo>
                  <a:pt x="12581" y="6026"/>
                  <a:pt x="12735" y="5923"/>
                  <a:pt x="12812" y="5883"/>
                </a:cubicBezTo>
                <a:cubicBezTo>
                  <a:pt x="12960" y="5808"/>
                  <a:pt x="12931" y="6407"/>
                  <a:pt x="12885" y="6856"/>
                </a:cubicBezTo>
                <a:cubicBezTo>
                  <a:pt x="12608" y="9678"/>
                  <a:pt x="12129" y="13774"/>
                  <a:pt x="12127" y="13838"/>
                </a:cubicBezTo>
                <a:lnTo>
                  <a:pt x="12656" y="13838"/>
                </a:lnTo>
                <a:cubicBezTo>
                  <a:pt x="12885" y="12098"/>
                  <a:pt x="13026" y="10986"/>
                  <a:pt x="13209" y="9799"/>
                </a:cubicBezTo>
                <a:cubicBezTo>
                  <a:pt x="13430" y="8408"/>
                  <a:pt x="13922" y="6112"/>
                  <a:pt x="14117" y="6108"/>
                </a:cubicBezTo>
                <a:cubicBezTo>
                  <a:pt x="14187" y="6108"/>
                  <a:pt x="14205" y="6267"/>
                  <a:pt x="14187" y="6515"/>
                </a:cubicBezTo>
                <a:cubicBezTo>
                  <a:pt x="14153" y="7460"/>
                  <a:pt x="13520" y="11075"/>
                  <a:pt x="13530" y="12861"/>
                </a:cubicBezTo>
                <a:cubicBezTo>
                  <a:pt x="13536" y="14028"/>
                  <a:pt x="13704" y="14735"/>
                  <a:pt x="13999" y="15000"/>
                </a:cubicBezTo>
                <a:lnTo>
                  <a:pt x="14060" y="14874"/>
                </a:lnTo>
                <a:cubicBezTo>
                  <a:pt x="14023" y="14619"/>
                  <a:pt x="14018" y="14302"/>
                  <a:pt x="14017" y="13929"/>
                </a:cubicBezTo>
                <a:cubicBezTo>
                  <a:pt x="14012" y="12738"/>
                  <a:pt x="14278" y="10651"/>
                  <a:pt x="14381" y="9842"/>
                </a:cubicBezTo>
                <a:cubicBezTo>
                  <a:pt x="14544" y="8570"/>
                  <a:pt x="14835" y="6713"/>
                  <a:pt x="14816" y="5696"/>
                </a:cubicBezTo>
                <a:cubicBezTo>
                  <a:pt x="14807" y="5197"/>
                  <a:pt x="14704" y="4753"/>
                  <a:pt x="14471" y="4747"/>
                </a:cubicBezTo>
                <a:cubicBezTo>
                  <a:pt x="14040" y="4739"/>
                  <a:pt x="13611" y="6267"/>
                  <a:pt x="13251" y="8318"/>
                </a:cubicBezTo>
                <a:lnTo>
                  <a:pt x="13241" y="8308"/>
                </a:lnTo>
                <a:cubicBezTo>
                  <a:pt x="13385" y="7116"/>
                  <a:pt x="13498" y="6010"/>
                  <a:pt x="13494" y="5471"/>
                </a:cubicBezTo>
                <a:cubicBezTo>
                  <a:pt x="13491" y="4978"/>
                  <a:pt x="13414" y="4785"/>
                  <a:pt x="13253" y="4785"/>
                </a:cubicBezTo>
                <a:cubicBezTo>
                  <a:pt x="13139" y="4797"/>
                  <a:pt x="12985" y="4954"/>
                  <a:pt x="12832" y="5105"/>
                </a:cubicBezTo>
                <a:cubicBezTo>
                  <a:pt x="12619" y="5306"/>
                  <a:pt x="12395" y="5518"/>
                  <a:pt x="12148" y="5706"/>
                </a:cubicBezTo>
                <a:cubicBezTo>
                  <a:pt x="11998" y="5780"/>
                  <a:pt x="11945" y="5882"/>
                  <a:pt x="11950" y="6080"/>
                </a:cubicBezTo>
                <a:cubicBezTo>
                  <a:pt x="11981" y="9212"/>
                  <a:pt x="11397" y="12892"/>
                  <a:pt x="11007" y="12905"/>
                </a:cubicBezTo>
                <a:cubicBezTo>
                  <a:pt x="10840" y="12905"/>
                  <a:pt x="10802" y="12459"/>
                  <a:pt x="10802" y="11843"/>
                </a:cubicBezTo>
                <a:cubicBezTo>
                  <a:pt x="10801" y="9677"/>
                  <a:pt x="11289" y="6041"/>
                  <a:pt x="11765" y="5463"/>
                </a:cubicBezTo>
                <a:cubicBezTo>
                  <a:pt x="11806" y="5421"/>
                  <a:pt x="11847" y="5389"/>
                  <a:pt x="11874" y="5357"/>
                </a:cubicBezTo>
                <a:lnTo>
                  <a:pt x="11935" y="4773"/>
                </a:lnTo>
                <a:cubicBezTo>
                  <a:pt x="11834" y="4850"/>
                  <a:pt x="11593" y="4863"/>
                  <a:pt x="11467" y="4875"/>
                </a:cubicBezTo>
                <a:lnTo>
                  <a:pt x="10421" y="4875"/>
                </a:lnTo>
                <a:cubicBezTo>
                  <a:pt x="10697" y="2471"/>
                  <a:pt x="11085" y="915"/>
                  <a:pt x="11653" y="823"/>
                </a:cubicBezTo>
                <a:cubicBezTo>
                  <a:pt x="12005" y="779"/>
                  <a:pt x="12243" y="1264"/>
                  <a:pt x="12264" y="2003"/>
                </a:cubicBezTo>
                <a:cubicBezTo>
                  <a:pt x="12278" y="2630"/>
                  <a:pt x="12231" y="3141"/>
                  <a:pt x="12093" y="3660"/>
                </a:cubicBezTo>
                <a:lnTo>
                  <a:pt x="12132" y="3802"/>
                </a:lnTo>
                <a:cubicBezTo>
                  <a:pt x="12443" y="3265"/>
                  <a:pt x="12658" y="2353"/>
                  <a:pt x="12659" y="1732"/>
                </a:cubicBezTo>
                <a:cubicBezTo>
                  <a:pt x="12663" y="767"/>
                  <a:pt x="12345" y="175"/>
                  <a:pt x="11837" y="193"/>
                </a:cubicBezTo>
                <a:cubicBezTo>
                  <a:pt x="11191" y="207"/>
                  <a:pt x="10396" y="739"/>
                  <a:pt x="9840" y="4943"/>
                </a:cubicBezTo>
                <a:cubicBezTo>
                  <a:pt x="9674" y="5036"/>
                  <a:pt x="9524" y="5265"/>
                  <a:pt x="9398" y="5758"/>
                </a:cubicBezTo>
                <a:lnTo>
                  <a:pt x="9421" y="5943"/>
                </a:lnTo>
                <a:cubicBezTo>
                  <a:pt x="9511" y="5825"/>
                  <a:pt x="9618" y="5807"/>
                  <a:pt x="9739" y="5807"/>
                </a:cubicBezTo>
                <a:cubicBezTo>
                  <a:pt x="9662" y="6494"/>
                  <a:pt x="9507" y="7990"/>
                  <a:pt x="9354" y="9529"/>
                </a:cubicBezTo>
                <a:cubicBezTo>
                  <a:pt x="8885" y="11784"/>
                  <a:pt x="8415" y="12859"/>
                  <a:pt x="8071" y="12859"/>
                </a:cubicBezTo>
                <a:cubicBezTo>
                  <a:pt x="7883" y="12880"/>
                  <a:pt x="7808" y="12503"/>
                  <a:pt x="7805" y="11842"/>
                </a:cubicBezTo>
                <a:cubicBezTo>
                  <a:pt x="7803" y="11427"/>
                  <a:pt x="7832" y="10850"/>
                  <a:pt x="7854" y="10549"/>
                </a:cubicBezTo>
                <a:cubicBezTo>
                  <a:pt x="8222" y="9873"/>
                  <a:pt x="8592" y="9114"/>
                  <a:pt x="8926" y="7862"/>
                </a:cubicBezTo>
                <a:cubicBezTo>
                  <a:pt x="9110" y="7136"/>
                  <a:pt x="9238" y="6406"/>
                  <a:pt x="9242" y="5654"/>
                </a:cubicBezTo>
                <a:cubicBezTo>
                  <a:pt x="9245" y="4943"/>
                  <a:pt x="9126" y="4582"/>
                  <a:pt x="8880" y="4568"/>
                </a:cubicBezTo>
                <a:cubicBezTo>
                  <a:pt x="8531" y="4553"/>
                  <a:pt x="8109" y="5428"/>
                  <a:pt x="7834" y="6494"/>
                </a:cubicBezTo>
                <a:cubicBezTo>
                  <a:pt x="7475" y="7927"/>
                  <a:pt x="7197" y="9950"/>
                  <a:pt x="7191" y="11749"/>
                </a:cubicBezTo>
                <a:close/>
                <a:moveTo>
                  <a:pt x="8720" y="5490"/>
                </a:moveTo>
                <a:cubicBezTo>
                  <a:pt x="8799" y="5490"/>
                  <a:pt x="8832" y="5689"/>
                  <a:pt x="8832" y="5944"/>
                </a:cubicBezTo>
                <a:cubicBezTo>
                  <a:pt x="8828" y="7146"/>
                  <a:pt x="8425" y="8686"/>
                  <a:pt x="7901" y="9810"/>
                </a:cubicBezTo>
                <a:cubicBezTo>
                  <a:pt x="8033" y="7947"/>
                  <a:pt x="8400" y="5472"/>
                  <a:pt x="8720" y="5490"/>
                </a:cubicBezTo>
                <a:close/>
                <a:moveTo>
                  <a:pt x="8720" y="5490"/>
                </a:moveTo>
              </a:path>
            </a:pathLst>
          </a:custGeom>
          <a:solidFill>
            <a:srgbClr val="00334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GB" sz="3700" dirty="0">
              <a:solidFill>
                <a:srgbClr val="003245"/>
              </a:solidFill>
              <a:latin typeface="Arial" pitchFamily="34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5" name="Rectangle 13"/>
          <p:cNvSpPr>
            <a:spLocks/>
          </p:cNvSpPr>
          <p:nvPr userDrawn="1"/>
        </p:nvSpPr>
        <p:spPr bwMode="auto">
          <a:xfrm rot="10800000">
            <a:off x="9551988" y="6332539"/>
            <a:ext cx="1152525" cy="49212"/>
          </a:xfrm>
          <a:prstGeom prst="rect">
            <a:avLst/>
          </a:prstGeom>
          <a:solidFill>
            <a:srgbClr val="15627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s-ES" sz="3700" dirty="0">
              <a:solidFill>
                <a:srgbClr val="003245"/>
              </a:solidFill>
              <a:latin typeface="Arial" pitchFamily="34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6" name="Rectangle 12"/>
          <p:cNvSpPr>
            <a:spLocks/>
          </p:cNvSpPr>
          <p:nvPr userDrawn="1"/>
        </p:nvSpPr>
        <p:spPr bwMode="auto">
          <a:xfrm rot="10800000">
            <a:off x="10687052" y="6332539"/>
            <a:ext cx="1497013" cy="49212"/>
          </a:xfrm>
          <a:prstGeom prst="rect">
            <a:avLst/>
          </a:prstGeom>
          <a:solidFill>
            <a:srgbClr val="11536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s-ES" sz="3700" dirty="0">
              <a:solidFill>
                <a:srgbClr val="003245"/>
              </a:solidFill>
              <a:latin typeface="Arial" pitchFamily="34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Rectangle 14"/>
          <p:cNvSpPr>
            <a:spLocks/>
          </p:cNvSpPr>
          <p:nvPr userDrawn="1"/>
        </p:nvSpPr>
        <p:spPr bwMode="auto">
          <a:xfrm rot="10800000">
            <a:off x="8358188" y="6332539"/>
            <a:ext cx="1193800" cy="49212"/>
          </a:xfrm>
          <a:prstGeom prst="rect">
            <a:avLst/>
          </a:prstGeom>
          <a:solidFill>
            <a:srgbClr val="1C849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s-ES" sz="3700" dirty="0">
              <a:solidFill>
                <a:srgbClr val="003245"/>
              </a:solidFill>
              <a:latin typeface="Arial" pitchFamily="34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8" name="Rectangle 15"/>
          <p:cNvSpPr>
            <a:spLocks/>
          </p:cNvSpPr>
          <p:nvPr userDrawn="1"/>
        </p:nvSpPr>
        <p:spPr bwMode="auto">
          <a:xfrm rot="10800000">
            <a:off x="-7936" y="6332539"/>
            <a:ext cx="8366127" cy="49212"/>
          </a:xfrm>
          <a:prstGeom prst="rect">
            <a:avLst/>
          </a:prstGeom>
          <a:solidFill>
            <a:srgbClr val="29C6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s-ES" sz="3700" dirty="0">
              <a:solidFill>
                <a:srgbClr val="003245"/>
              </a:solidFill>
              <a:latin typeface="Arial" pitchFamily="34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9" name="Rectangle 4"/>
          <p:cNvSpPr>
            <a:spLocks/>
          </p:cNvSpPr>
          <p:nvPr userDrawn="1"/>
        </p:nvSpPr>
        <p:spPr bwMode="auto">
          <a:xfrm>
            <a:off x="11223630" y="0"/>
            <a:ext cx="87313" cy="836613"/>
          </a:xfrm>
          <a:prstGeom prst="rect">
            <a:avLst/>
          </a:prstGeom>
          <a:solidFill>
            <a:srgbClr val="003B45"/>
          </a:solidFill>
          <a:ln>
            <a:noFill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s-ES" sz="3700" dirty="0">
              <a:solidFill>
                <a:srgbClr val="003245"/>
              </a:solidFill>
              <a:latin typeface="Arial" pitchFamily="34" charset="0"/>
              <a:ea typeface="ヒラギノ角ゴ ProN W3" charset="-128"/>
              <a:sym typeface="Gill Sans" charset="0"/>
            </a:endParaRPr>
          </a:p>
        </p:txBody>
      </p:sp>
      <p:grpSp>
        <p:nvGrpSpPr>
          <p:cNvPr id="10" name="Agrupar 13"/>
          <p:cNvGrpSpPr>
            <a:grpSpLocks/>
          </p:cNvGrpSpPr>
          <p:nvPr userDrawn="1"/>
        </p:nvGrpSpPr>
        <p:grpSpPr bwMode="auto">
          <a:xfrm flipH="1">
            <a:off x="-7937" y="836615"/>
            <a:ext cx="12192001" cy="49212"/>
            <a:chOff x="-6350" y="6332112"/>
            <a:chExt cx="9906000" cy="49216"/>
          </a:xfrm>
        </p:grpSpPr>
        <p:sp>
          <p:nvSpPr>
            <p:cNvPr id="11" name="Rectangle 13"/>
            <p:cNvSpPr>
              <a:spLocks/>
            </p:cNvSpPr>
            <p:nvPr userDrawn="1"/>
          </p:nvSpPr>
          <p:spPr bwMode="auto">
            <a:xfrm rot="10800000">
              <a:off x="7761088" y="6332112"/>
              <a:ext cx="936426" cy="49216"/>
            </a:xfrm>
            <a:prstGeom prst="rect">
              <a:avLst/>
            </a:prstGeom>
            <a:solidFill>
              <a:srgbClr val="15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s-ES" sz="3700" dirty="0">
                <a:solidFill>
                  <a:srgbClr val="003245"/>
                </a:solidFill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 userDrawn="1"/>
          </p:nvSpPr>
          <p:spPr bwMode="auto">
            <a:xfrm rot="10800000">
              <a:off x="8683327" y="6332112"/>
              <a:ext cx="1216323" cy="49216"/>
            </a:xfrm>
            <a:prstGeom prst="rect">
              <a:avLst/>
            </a:prstGeom>
            <a:solidFill>
              <a:srgbClr val="115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s-ES" sz="3700" dirty="0">
                <a:solidFill>
                  <a:srgbClr val="003245"/>
                </a:solidFill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4"/>
            <p:cNvSpPr>
              <a:spLocks/>
            </p:cNvSpPr>
            <p:nvPr userDrawn="1"/>
          </p:nvSpPr>
          <p:spPr bwMode="auto">
            <a:xfrm rot="10800000">
              <a:off x="6791126" y="6332112"/>
              <a:ext cx="969962" cy="49216"/>
            </a:xfrm>
            <a:prstGeom prst="rect">
              <a:avLst/>
            </a:prstGeom>
            <a:solidFill>
              <a:srgbClr val="1C8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s-ES" sz="3700" dirty="0">
                <a:solidFill>
                  <a:srgbClr val="003245"/>
                </a:solidFill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5"/>
            <p:cNvSpPr>
              <a:spLocks/>
            </p:cNvSpPr>
            <p:nvPr userDrawn="1"/>
          </p:nvSpPr>
          <p:spPr bwMode="auto">
            <a:xfrm rot="10800000">
              <a:off x="-6350" y="6332112"/>
              <a:ext cx="6797476" cy="49216"/>
            </a:xfrm>
            <a:prstGeom prst="rect">
              <a:avLst/>
            </a:prstGeom>
            <a:solidFill>
              <a:srgbClr val="29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s-ES" sz="3700" dirty="0">
                <a:solidFill>
                  <a:srgbClr val="003245"/>
                </a:solidFill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</p:grpSp>
      <p:sp>
        <p:nvSpPr>
          <p:cNvPr id="15" name="Rectangle 3"/>
          <p:cNvSpPr>
            <a:spLocks/>
          </p:cNvSpPr>
          <p:nvPr userDrawn="1"/>
        </p:nvSpPr>
        <p:spPr bwMode="auto">
          <a:xfrm>
            <a:off x="5926885" y="6500815"/>
            <a:ext cx="338235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fld id="{BE6BE513-88A8-46EA-ADF9-B36E2DF7E4F3}" type="slidenum">
              <a:rPr lang="es-ES_tradnl" sz="1500">
                <a:solidFill>
                  <a:srgbClr val="003F52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pPr algn="ctr" eaLnBrk="1" hangingPunct="1">
                <a:defRPr/>
              </a:pPr>
              <a:t>‹Nº›</a:t>
            </a:fld>
            <a:endParaRPr lang="es-ES_tradnl" sz="1500" dirty="0">
              <a:solidFill>
                <a:srgbClr val="003F52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 flipH="1">
            <a:off x="3" y="7"/>
            <a:ext cx="1122289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0151" tIns="0" rIns="0" bIns="0" anchor="ctr">
            <a:noAutofit/>
          </a:bodyPr>
          <a:lstStyle>
            <a:lvl1pPr algn="l">
              <a:defRPr sz="2100" baseline="0"/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s-CO" noProof="0">
              <a:sym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1223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nsaje relevant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2" y="1594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0" imgH="0" progId="">
                  <p:embed/>
                </p:oleObj>
              </mc:Choice>
              <mc:Fallback>
                <p:oleObj name="Diapositiva de think-cell" r:id="rId4" imgW="0" imgH="0" progId="">
                  <p:embed/>
                  <p:pic>
                    <p:nvPicPr>
                      <p:cNvPr id="5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" y="1594"/>
                        <a:ext cx="3175" cy="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illa" hidden="1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19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6350">
              <a:solidFill>
                <a:srgbClr val="FF00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PE" sz="2800">
                <a:solidFill>
                  <a:srgbClr val="FFFFFF"/>
                </a:solidFill>
                <a:sym typeface="Gill Sans" charset="0"/>
              </a:endParaRPr>
            </a:p>
          </p:txBody>
        </p:sp>
        <p:sp>
          <p:nvSpPr>
            <p:cNvPr id="10" name="Rectangle 190"/>
            <p:cNvSpPr/>
            <p:nvPr/>
          </p:nvSpPr>
          <p:spPr>
            <a:xfrm>
              <a:off x="381000" y="381000"/>
              <a:ext cx="11430000" cy="6096000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6350">
              <a:solidFill>
                <a:srgbClr val="FF00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PE" sz="2800">
                <a:solidFill>
                  <a:srgbClr val="FFFFFF"/>
                </a:solidFill>
                <a:sym typeface="Gill Sans" charset="0"/>
              </a:endParaRPr>
            </a:p>
          </p:txBody>
        </p:sp>
        <p:cxnSp>
          <p:nvCxnSpPr>
            <p:cNvPr id="11" name="Straight Connector 3"/>
            <p:cNvCxnSpPr/>
            <p:nvPr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31750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5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31750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8"/>
            <p:cNvCxnSpPr/>
            <p:nvPr/>
          </p:nvCxnSpPr>
          <p:spPr>
            <a:xfrm>
              <a:off x="5334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9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0"/>
            <p:cNvCxnSpPr/>
            <p:nvPr/>
          </p:nvCxnSpPr>
          <p:spPr>
            <a:xfrm>
              <a:off x="3810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1"/>
            <p:cNvCxnSpPr/>
            <p:nvPr/>
          </p:nvCxnSpPr>
          <p:spPr>
            <a:xfrm>
              <a:off x="3048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2"/>
            <p:cNvCxnSpPr/>
            <p:nvPr/>
          </p:nvCxnSpPr>
          <p:spPr>
            <a:xfrm>
              <a:off x="2286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3"/>
            <p:cNvCxnSpPr/>
            <p:nvPr/>
          </p:nvCxnSpPr>
          <p:spPr>
            <a:xfrm>
              <a:off x="1524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44"/>
            <p:cNvCxnSpPr/>
            <p:nvPr/>
          </p:nvCxnSpPr>
          <p:spPr>
            <a:xfrm>
              <a:off x="762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60"/>
            <p:cNvCxnSpPr/>
            <p:nvPr/>
          </p:nvCxnSpPr>
          <p:spPr>
            <a:xfrm flipV="1">
              <a:off x="5715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67"/>
            <p:cNvCxnSpPr/>
            <p:nvPr/>
          </p:nvCxnSpPr>
          <p:spPr>
            <a:xfrm flipV="1">
              <a:off x="4953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8"/>
            <p:cNvCxnSpPr/>
            <p:nvPr/>
          </p:nvCxnSpPr>
          <p:spPr>
            <a:xfrm flipV="1">
              <a:off x="419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9"/>
            <p:cNvCxnSpPr/>
            <p:nvPr/>
          </p:nvCxnSpPr>
          <p:spPr>
            <a:xfrm flipV="1">
              <a:off x="3429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0"/>
            <p:cNvCxnSpPr/>
            <p:nvPr/>
          </p:nvCxnSpPr>
          <p:spPr>
            <a:xfrm flipV="1">
              <a:off x="2667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1"/>
            <p:cNvCxnSpPr/>
            <p:nvPr/>
          </p:nvCxnSpPr>
          <p:spPr>
            <a:xfrm flipV="1">
              <a:off x="1905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72"/>
            <p:cNvCxnSpPr/>
            <p:nvPr/>
          </p:nvCxnSpPr>
          <p:spPr>
            <a:xfrm flipV="1">
              <a:off x="1143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73"/>
            <p:cNvCxnSpPr/>
            <p:nvPr/>
          </p:nvCxnSpPr>
          <p:spPr>
            <a:xfrm flipV="1">
              <a:off x="38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40"/>
            <p:cNvCxnSpPr/>
            <p:nvPr/>
          </p:nvCxnSpPr>
          <p:spPr>
            <a:xfrm>
              <a:off x="11430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41"/>
            <p:cNvCxnSpPr/>
            <p:nvPr/>
          </p:nvCxnSpPr>
          <p:spPr>
            <a:xfrm>
              <a:off x="10668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42"/>
            <p:cNvCxnSpPr/>
            <p:nvPr/>
          </p:nvCxnSpPr>
          <p:spPr>
            <a:xfrm>
              <a:off x="9906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43"/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44"/>
            <p:cNvCxnSpPr/>
            <p:nvPr/>
          </p:nvCxnSpPr>
          <p:spPr>
            <a:xfrm>
              <a:off x="8382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5"/>
            <p:cNvCxnSpPr/>
            <p:nvPr/>
          </p:nvCxnSpPr>
          <p:spPr>
            <a:xfrm>
              <a:off x="7620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46"/>
            <p:cNvCxnSpPr/>
            <p:nvPr/>
          </p:nvCxnSpPr>
          <p:spPr>
            <a:xfrm>
              <a:off x="6858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8"/>
            <p:cNvCxnSpPr/>
            <p:nvPr/>
          </p:nvCxnSpPr>
          <p:spPr>
            <a:xfrm flipV="1">
              <a:off x="1181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49"/>
            <p:cNvCxnSpPr/>
            <p:nvPr/>
          </p:nvCxnSpPr>
          <p:spPr>
            <a:xfrm flipV="1">
              <a:off x="11049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50"/>
            <p:cNvCxnSpPr/>
            <p:nvPr/>
          </p:nvCxnSpPr>
          <p:spPr>
            <a:xfrm flipV="1">
              <a:off x="10287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51"/>
            <p:cNvCxnSpPr/>
            <p:nvPr/>
          </p:nvCxnSpPr>
          <p:spPr>
            <a:xfrm flipV="1">
              <a:off x="9525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52"/>
            <p:cNvCxnSpPr/>
            <p:nvPr/>
          </p:nvCxnSpPr>
          <p:spPr>
            <a:xfrm flipV="1">
              <a:off x="8763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53"/>
            <p:cNvCxnSpPr/>
            <p:nvPr/>
          </p:nvCxnSpPr>
          <p:spPr>
            <a:xfrm flipV="1">
              <a:off x="800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54"/>
            <p:cNvCxnSpPr/>
            <p:nvPr/>
          </p:nvCxnSpPr>
          <p:spPr>
            <a:xfrm flipV="1">
              <a:off x="7239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55"/>
            <p:cNvCxnSpPr/>
            <p:nvPr/>
          </p:nvCxnSpPr>
          <p:spPr>
            <a:xfrm flipV="1">
              <a:off x="6477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58"/>
            <p:cNvCxnSpPr/>
            <p:nvPr/>
          </p:nvCxnSpPr>
          <p:spPr>
            <a:xfrm rot="16200000">
              <a:off x="6096000" y="-4191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59"/>
            <p:cNvCxnSpPr/>
            <p:nvPr/>
          </p:nvCxnSpPr>
          <p:spPr>
            <a:xfrm rot="16200000">
              <a:off x="6096000" y="-3429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60"/>
            <p:cNvCxnSpPr/>
            <p:nvPr/>
          </p:nvCxnSpPr>
          <p:spPr>
            <a:xfrm rot="16200000">
              <a:off x="6096000" y="-2667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61"/>
            <p:cNvCxnSpPr/>
            <p:nvPr/>
          </p:nvCxnSpPr>
          <p:spPr>
            <a:xfrm rot="16200000">
              <a:off x="6096000" y="-1905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2"/>
            <p:cNvCxnSpPr/>
            <p:nvPr/>
          </p:nvCxnSpPr>
          <p:spPr>
            <a:xfrm rot="16200000">
              <a:off x="6096000" y="-1143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3"/>
            <p:cNvCxnSpPr/>
            <p:nvPr/>
          </p:nvCxnSpPr>
          <p:spPr>
            <a:xfrm rot="16200000">
              <a:off x="6096000" y="-381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4"/>
            <p:cNvCxnSpPr/>
            <p:nvPr/>
          </p:nvCxnSpPr>
          <p:spPr>
            <a:xfrm rot="16200000">
              <a:off x="6096000" y="381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65"/>
            <p:cNvCxnSpPr/>
            <p:nvPr/>
          </p:nvCxnSpPr>
          <p:spPr>
            <a:xfrm rot="16200000" flipV="1">
              <a:off x="6096000" y="-4572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6"/>
            <p:cNvCxnSpPr/>
            <p:nvPr/>
          </p:nvCxnSpPr>
          <p:spPr>
            <a:xfrm rot="16200000" flipV="1">
              <a:off x="6096000" y="-3810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67"/>
            <p:cNvCxnSpPr/>
            <p:nvPr/>
          </p:nvCxnSpPr>
          <p:spPr>
            <a:xfrm rot="16200000" flipV="1">
              <a:off x="6096000" y="-3048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8"/>
            <p:cNvCxnSpPr/>
            <p:nvPr/>
          </p:nvCxnSpPr>
          <p:spPr>
            <a:xfrm rot="16200000" flipV="1">
              <a:off x="6096000" y="-2286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9"/>
            <p:cNvCxnSpPr/>
            <p:nvPr/>
          </p:nvCxnSpPr>
          <p:spPr>
            <a:xfrm rot="16200000" flipV="1">
              <a:off x="6096000" y="-1524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70"/>
            <p:cNvCxnSpPr/>
            <p:nvPr/>
          </p:nvCxnSpPr>
          <p:spPr>
            <a:xfrm rot="16200000" flipV="1">
              <a:off x="6096000" y="-762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71"/>
            <p:cNvCxnSpPr/>
            <p:nvPr/>
          </p:nvCxnSpPr>
          <p:spPr>
            <a:xfrm rot="16200000" flipV="1">
              <a:off x="6096000" y="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72"/>
            <p:cNvCxnSpPr/>
            <p:nvPr/>
          </p:nvCxnSpPr>
          <p:spPr>
            <a:xfrm rot="16200000" flipV="1">
              <a:off x="6096000" y="762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79"/>
            <p:cNvCxnSpPr/>
            <p:nvPr/>
          </p:nvCxnSpPr>
          <p:spPr>
            <a:xfrm rot="16200000">
              <a:off x="6096000" y="-5715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80"/>
            <p:cNvCxnSpPr/>
            <p:nvPr/>
          </p:nvCxnSpPr>
          <p:spPr>
            <a:xfrm rot="16200000">
              <a:off x="6096000" y="-4953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87"/>
            <p:cNvCxnSpPr/>
            <p:nvPr/>
          </p:nvCxnSpPr>
          <p:spPr>
            <a:xfrm rot="16200000" flipV="1">
              <a:off x="6096000" y="-5334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190"/>
            <p:cNvSpPr/>
            <p:nvPr/>
          </p:nvSpPr>
          <p:spPr>
            <a:xfrm>
              <a:off x="762000" y="762000"/>
              <a:ext cx="10668000" cy="5334000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6350">
              <a:solidFill>
                <a:srgbClr val="FF00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PE" sz="2800">
                <a:solidFill>
                  <a:srgbClr val="FFFFFF"/>
                </a:solidFill>
                <a:sym typeface="Gill Sans" charset="0"/>
              </a:endParaRPr>
            </a:p>
          </p:txBody>
        </p:sp>
      </p:grpSp>
      <p:sp>
        <p:nvSpPr>
          <p:cNvPr id="65" name="mensaje complementario"/>
          <p:cNvSpPr>
            <a:spLocks noGrp="1"/>
          </p:cNvSpPr>
          <p:nvPr>
            <p:ph type="body" sz="quarter" idx="21"/>
          </p:nvPr>
        </p:nvSpPr>
        <p:spPr>
          <a:xfrm>
            <a:off x="7238999" y="5923006"/>
            <a:ext cx="4186340" cy="553999"/>
          </a:xfrm>
        </p:spPr>
        <p:txBody>
          <a:bodyPr wrap="square" lIns="0" tIns="0" rIns="0" bIns="0" anchor="b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00" cap="none" baseline="0">
                <a:solidFill>
                  <a:schemeClr val="tx1"/>
                </a:solidFill>
                <a:latin typeface="+mn-lt"/>
              </a:defRPr>
            </a:lvl1pPr>
            <a:lvl2pPr marL="457143" indent="0" algn="l">
              <a:buFont typeface="Arial" panose="020B0604020202020204" pitchFamily="34" charset="0"/>
              <a:buNone/>
              <a:defRPr/>
            </a:lvl2pPr>
            <a:lvl3pPr marL="914286" indent="0" algn="l">
              <a:buFont typeface="Arial" panose="020B0604020202020204" pitchFamily="34" charset="0"/>
              <a:buNone/>
              <a:defRPr/>
            </a:lvl3pPr>
            <a:lvl4pPr marL="1371430" indent="0" algn="l">
              <a:buFont typeface="Arial" panose="020B0604020202020204" pitchFamily="34" charset="0"/>
              <a:buNone/>
              <a:defRPr/>
            </a:lvl4pPr>
            <a:lvl5pPr marL="1828573" indent="0" algn="l"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ensaje principal"/>
          <p:cNvSpPr>
            <a:spLocks noGrp="1"/>
          </p:cNvSpPr>
          <p:nvPr>
            <p:ph type="body" sz="quarter" idx="20"/>
          </p:nvPr>
        </p:nvSpPr>
        <p:spPr>
          <a:xfrm>
            <a:off x="762002" y="3055513"/>
            <a:ext cx="10663343" cy="492443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cap="none" baseline="0">
                <a:solidFill>
                  <a:schemeClr val="tx1"/>
                </a:solidFill>
                <a:latin typeface="+mn-lt"/>
              </a:defRPr>
            </a:lvl1pPr>
            <a:lvl2pPr marL="457143" indent="0" algn="l">
              <a:buFont typeface="Arial" panose="020B0604020202020204" pitchFamily="34" charset="0"/>
              <a:buNone/>
              <a:defRPr/>
            </a:lvl2pPr>
            <a:lvl3pPr marL="914286" indent="0" algn="l">
              <a:buFont typeface="Arial" panose="020B0604020202020204" pitchFamily="34" charset="0"/>
              <a:buNone/>
              <a:defRPr/>
            </a:lvl3pPr>
            <a:lvl4pPr marL="1371430" indent="0" algn="l">
              <a:buFont typeface="Arial" panose="020B0604020202020204" pitchFamily="34" charset="0"/>
              <a:buNone/>
              <a:defRPr/>
            </a:lvl4pPr>
            <a:lvl5pPr marL="1828573" indent="0" algn="l"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escriptor"/>
          <p:cNvSpPr>
            <a:spLocks noGrp="1"/>
          </p:cNvSpPr>
          <p:nvPr>
            <p:ph type="body" sz="quarter" idx="19"/>
          </p:nvPr>
        </p:nvSpPr>
        <p:spPr>
          <a:xfrm>
            <a:off x="762005" y="2667000"/>
            <a:ext cx="5334001" cy="246221"/>
          </a:xfrm>
        </p:spPr>
        <p:txBody>
          <a:bodyPr wrap="square"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  <a:latin typeface="+mn-lt"/>
              </a:defRPr>
            </a:lvl1pPr>
            <a:lvl2pPr marL="457143" indent="0" algn="l">
              <a:buFont typeface="Arial" panose="020B0604020202020204" pitchFamily="34" charset="0"/>
              <a:buNone/>
              <a:defRPr/>
            </a:lvl2pPr>
            <a:lvl3pPr marL="914286" indent="0" algn="l">
              <a:buFont typeface="Arial" panose="020B0604020202020204" pitchFamily="34" charset="0"/>
              <a:buNone/>
              <a:defRPr/>
            </a:lvl3pPr>
            <a:lvl4pPr marL="1371430" indent="0" algn="l">
              <a:buFont typeface="Arial" panose="020B0604020202020204" pitchFamily="34" charset="0"/>
              <a:buNone/>
              <a:defRPr/>
            </a:lvl4pPr>
            <a:lvl5pPr marL="1828573" indent="0" algn="l"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2" name="Marcador de número de diapositiva 1"/>
          <p:cNvSpPr>
            <a:spLocks noGrp="1"/>
          </p:cNvSpPr>
          <p:nvPr>
            <p:ph type="sldNum" sz="quarter" idx="22"/>
          </p:nvPr>
        </p:nvSpPr>
        <p:spPr>
          <a:xfrm>
            <a:off x="0" y="0"/>
            <a:ext cx="0" cy="0"/>
          </a:xfrm>
        </p:spPr>
        <p:txBody>
          <a:bodyPr lIns="91432" tIns="45718" rIns="91432" bIns="45718"/>
          <a:lstStyle>
            <a:lvl1pPr algn="ctr" eaLnBrk="1" hangingPunct="1">
              <a:defRPr sz="3700" dirty="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543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rátula Hogares [sin image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2" y="1594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0" imgH="0" progId="">
                  <p:embed/>
                </p:oleObj>
              </mc:Choice>
              <mc:Fallback>
                <p:oleObj name="Diapositiva de think-cell" r:id="rId3" imgW="0" imgH="0" progId="">
                  <p:embed/>
                  <p:pic>
                    <p:nvPicPr>
                      <p:cNvPr id="4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" y="1594"/>
                        <a:ext cx="3175" cy="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ndo a color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9E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 eaLnBrk="1" hangingPunct="1">
              <a:defRPr/>
            </a:pPr>
            <a:endParaRPr lang="es-PE" sz="2800">
              <a:solidFill>
                <a:srgbClr val="FFFFFF"/>
              </a:solidFill>
              <a:sym typeface="Gill Sans" charset="0"/>
            </a:endParaRPr>
          </a:p>
        </p:txBody>
      </p:sp>
      <p:pic>
        <p:nvPicPr>
          <p:cNvPr id="6" name="Imagen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1" r="27193" b="24669"/>
          <a:stretch>
            <a:fillRect/>
          </a:stretch>
        </p:blipFill>
        <p:spPr bwMode="auto">
          <a:xfrm>
            <a:off x="2127255" y="0"/>
            <a:ext cx="10075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illa" hidden="1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19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6350">
              <a:solidFill>
                <a:srgbClr val="FF00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PE" sz="2800">
                <a:solidFill>
                  <a:srgbClr val="FFFFFF"/>
                </a:solidFill>
                <a:sym typeface="Gill Sans" charset="0"/>
              </a:endParaRPr>
            </a:p>
          </p:txBody>
        </p:sp>
        <p:sp>
          <p:nvSpPr>
            <p:cNvPr id="9" name="Rectangle 190"/>
            <p:cNvSpPr/>
            <p:nvPr/>
          </p:nvSpPr>
          <p:spPr>
            <a:xfrm>
              <a:off x="381000" y="381000"/>
              <a:ext cx="11430000" cy="6096000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6350">
              <a:solidFill>
                <a:srgbClr val="FF00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PE" sz="2800">
                <a:solidFill>
                  <a:srgbClr val="FFFFFF"/>
                </a:solidFill>
                <a:sym typeface="Gill Sans" charset="0"/>
              </a:endParaRPr>
            </a:p>
          </p:txBody>
        </p:sp>
        <p:cxnSp>
          <p:nvCxnSpPr>
            <p:cNvPr id="10" name="Straight Connector 3"/>
            <p:cNvCxnSpPr/>
            <p:nvPr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31750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5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31750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8"/>
            <p:cNvCxnSpPr/>
            <p:nvPr/>
          </p:nvCxnSpPr>
          <p:spPr>
            <a:xfrm>
              <a:off x="5334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9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0"/>
            <p:cNvCxnSpPr/>
            <p:nvPr/>
          </p:nvCxnSpPr>
          <p:spPr>
            <a:xfrm>
              <a:off x="3810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1"/>
            <p:cNvCxnSpPr/>
            <p:nvPr/>
          </p:nvCxnSpPr>
          <p:spPr>
            <a:xfrm>
              <a:off x="3048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2"/>
            <p:cNvCxnSpPr/>
            <p:nvPr/>
          </p:nvCxnSpPr>
          <p:spPr>
            <a:xfrm>
              <a:off x="2286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3"/>
            <p:cNvCxnSpPr/>
            <p:nvPr/>
          </p:nvCxnSpPr>
          <p:spPr>
            <a:xfrm>
              <a:off x="1524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44"/>
            <p:cNvCxnSpPr/>
            <p:nvPr/>
          </p:nvCxnSpPr>
          <p:spPr>
            <a:xfrm>
              <a:off x="762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60"/>
            <p:cNvCxnSpPr/>
            <p:nvPr/>
          </p:nvCxnSpPr>
          <p:spPr>
            <a:xfrm flipV="1">
              <a:off x="5715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67"/>
            <p:cNvCxnSpPr/>
            <p:nvPr/>
          </p:nvCxnSpPr>
          <p:spPr>
            <a:xfrm flipV="1">
              <a:off x="4953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8"/>
            <p:cNvCxnSpPr/>
            <p:nvPr/>
          </p:nvCxnSpPr>
          <p:spPr>
            <a:xfrm flipV="1">
              <a:off x="419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9"/>
            <p:cNvCxnSpPr/>
            <p:nvPr/>
          </p:nvCxnSpPr>
          <p:spPr>
            <a:xfrm flipV="1">
              <a:off x="3429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0"/>
            <p:cNvCxnSpPr/>
            <p:nvPr/>
          </p:nvCxnSpPr>
          <p:spPr>
            <a:xfrm flipV="1">
              <a:off x="2667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1"/>
            <p:cNvCxnSpPr/>
            <p:nvPr/>
          </p:nvCxnSpPr>
          <p:spPr>
            <a:xfrm flipV="1">
              <a:off x="1905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72"/>
            <p:cNvCxnSpPr/>
            <p:nvPr/>
          </p:nvCxnSpPr>
          <p:spPr>
            <a:xfrm flipV="1">
              <a:off x="1143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73"/>
            <p:cNvCxnSpPr/>
            <p:nvPr/>
          </p:nvCxnSpPr>
          <p:spPr>
            <a:xfrm flipV="1">
              <a:off x="38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40"/>
            <p:cNvCxnSpPr/>
            <p:nvPr/>
          </p:nvCxnSpPr>
          <p:spPr>
            <a:xfrm>
              <a:off x="11430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41"/>
            <p:cNvCxnSpPr/>
            <p:nvPr/>
          </p:nvCxnSpPr>
          <p:spPr>
            <a:xfrm>
              <a:off x="10668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42"/>
            <p:cNvCxnSpPr/>
            <p:nvPr/>
          </p:nvCxnSpPr>
          <p:spPr>
            <a:xfrm>
              <a:off x="9906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43"/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44"/>
            <p:cNvCxnSpPr/>
            <p:nvPr/>
          </p:nvCxnSpPr>
          <p:spPr>
            <a:xfrm>
              <a:off x="8382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5"/>
            <p:cNvCxnSpPr/>
            <p:nvPr/>
          </p:nvCxnSpPr>
          <p:spPr>
            <a:xfrm>
              <a:off x="7620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46"/>
            <p:cNvCxnSpPr/>
            <p:nvPr/>
          </p:nvCxnSpPr>
          <p:spPr>
            <a:xfrm>
              <a:off x="6858000" y="0"/>
              <a:ext cx="0" cy="6858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8"/>
            <p:cNvCxnSpPr/>
            <p:nvPr/>
          </p:nvCxnSpPr>
          <p:spPr>
            <a:xfrm flipV="1">
              <a:off x="1181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49"/>
            <p:cNvCxnSpPr/>
            <p:nvPr/>
          </p:nvCxnSpPr>
          <p:spPr>
            <a:xfrm flipV="1">
              <a:off x="11049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50"/>
            <p:cNvCxnSpPr/>
            <p:nvPr/>
          </p:nvCxnSpPr>
          <p:spPr>
            <a:xfrm flipV="1">
              <a:off x="10287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51"/>
            <p:cNvCxnSpPr/>
            <p:nvPr/>
          </p:nvCxnSpPr>
          <p:spPr>
            <a:xfrm flipV="1">
              <a:off x="9525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52"/>
            <p:cNvCxnSpPr/>
            <p:nvPr/>
          </p:nvCxnSpPr>
          <p:spPr>
            <a:xfrm flipV="1">
              <a:off x="8763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53"/>
            <p:cNvCxnSpPr/>
            <p:nvPr/>
          </p:nvCxnSpPr>
          <p:spPr>
            <a:xfrm flipV="1">
              <a:off x="8001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54"/>
            <p:cNvCxnSpPr/>
            <p:nvPr/>
          </p:nvCxnSpPr>
          <p:spPr>
            <a:xfrm flipV="1">
              <a:off x="7239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55"/>
            <p:cNvCxnSpPr/>
            <p:nvPr/>
          </p:nvCxnSpPr>
          <p:spPr>
            <a:xfrm flipV="1">
              <a:off x="6477000" y="0"/>
              <a:ext cx="0" cy="6858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58"/>
            <p:cNvCxnSpPr/>
            <p:nvPr/>
          </p:nvCxnSpPr>
          <p:spPr>
            <a:xfrm rot="16200000">
              <a:off x="6096000" y="-4191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59"/>
            <p:cNvCxnSpPr/>
            <p:nvPr/>
          </p:nvCxnSpPr>
          <p:spPr>
            <a:xfrm rot="16200000">
              <a:off x="6096000" y="-3429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60"/>
            <p:cNvCxnSpPr/>
            <p:nvPr/>
          </p:nvCxnSpPr>
          <p:spPr>
            <a:xfrm rot="16200000">
              <a:off x="6096000" y="-2667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61"/>
            <p:cNvCxnSpPr/>
            <p:nvPr/>
          </p:nvCxnSpPr>
          <p:spPr>
            <a:xfrm rot="16200000">
              <a:off x="6096000" y="-1905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2"/>
            <p:cNvCxnSpPr/>
            <p:nvPr/>
          </p:nvCxnSpPr>
          <p:spPr>
            <a:xfrm rot="16200000">
              <a:off x="6096000" y="-1143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3"/>
            <p:cNvCxnSpPr/>
            <p:nvPr/>
          </p:nvCxnSpPr>
          <p:spPr>
            <a:xfrm rot="16200000">
              <a:off x="6096000" y="-381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4"/>
            <p:cNvCxnSpPr/>
            <p:nvPr/>
          </p:nvCxnSpPr>
          <p:spPr>
            <a:xfrm rot="16200000">
              <a:off x="6096000" y="381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65"/>
            <p:cNvCxnSpPr/>
            <p:nvPr/>
          </p:nvCxnSpPr>
          <p:spPr>
            <a:xfrm rot="16200000" flipV="1">
              <a:off x="6096000" y="-4572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6"/>
            <p:cNvCxnSpPr/>
            <p:nvPr/>
          </p:nvCxnSpPr>
          <p:spPr>
            <a:xfrm rot="16200000" flipV="1">
              <a:off x="6096000" y="-3810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67"/>
            <p:cNvCxnSpPr/>
            <p:nvPr/>
          </p:nvCxnSpPr>
          <p:spPr>
            <a:xfrm rot="16200000" flipV="1">
              <a:off x="6096000" y="-3048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8"/>
            <p:cNvCxnSpPr/>
            <p:nvPr/>
          </p:nvCxnSpPr>
          <p:spPr>
            <a:xfrm rot="16200000" flipV="1">
              <a:off x="6096000" y="-2286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9"/>
            <p:cNvCxnSpPr/>
            <p:nvPr/>
          </p:nvCxnSpPr>
          <p:spPr>
            <a:xfrm rot="16200000" flipV="1">
              <a:off x="6096000" y="-1524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70"/>
            <p:cNvCxnSpPr/>
            <p:nvPr/>
          </p:nvCxnSpPr>
          <p:spPr>
            <a:xfrm rot="16200000" flipV="1">
              <a:off x="6096000" y="-762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71"/>
            <p:cNvCxnSpPr/>
            <p:nvPr/>
          </p:nvCxnSpPr>
          <p:spPr>
            <a:xfrm rot="16200000" flipV="1">
              <a:off x="6096000" y="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72"/>
            <p:cNvCxnSpPr/>
            <p:nvPr/>
          </p:nvCxnSpPr>
          <p:spPr>
            <a:xfrm rot="16200000" flipV="1">
              <a:off x="6096000" y="762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79"/>
            <p:cNvCxnSpPr/>
            <p:nvPr/>
          </p:nvCxnSpPr>
          <p:spPr>
            <a:xfrm rot="16200000">
              <a:off x="6096000" y="-5715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80"/>
            <p:cNvCxnSpPr/>
            <p:nvPr/>
          </p:nvCxnSpPr>
          <p:spPr>
            <a:xfrm rot="16200000">
              <a:off x="6096000" y="-4953000"/>
              <a:ext cx="0" cy="12192000"/>
            </a:xfrm>
            <a:prstGeom prst="line">
              <a:avLst/>
            </a:prstGeom>
            <a:ln w="158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87"/>
            <p:cNvCxnSpPr/>
            <p:nvPr/>
          </p:nvCxnSpPr>
          <p:spPr>
            <a:xfrm rot="16200000" flipV="1">
              <a:off x="6096000" y="-5334000"/>
              <a:ext cx="0" cy="12192000"/>
            </a:xfrm>
            <a:prstGeom prst="line">
              <a:avLst/>
            </a:prstGeom>
            <a:ln w="3175">
              <a:solidFill>
                <a:srgbClr val="FF00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190"/>
            <p:cNvSpPr/>
            <p:nvPr/>
          </p:nvSpPr>
          <p:spPr>
            <a:xfrm>
              <a:off x="762000" y="762000"/>
              <a:ext cx="10668000" cy="5334000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6350">
              <a:solidFill>
                <a:srgbClr val="FF00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PE" sz="2800">
                <a:solidFill>
                  <a:srgbClr val="FFFFFF"/>
                </a:solidFill>
                <a:sym typeface="Gill Sans" charset="0"/>
              </a:endParaRPr>
            </a:p>
          </p:txBody>
        </p:sp>
      </p:grpSp>
      <p:cxnSp>
        <p:nvCxnSpPr>
          <p:cNvPr id="62" name="separador"/>
          <p:cNvCxnSpPr/>
          <p:nvPr userDrawn="1"/>
        </p:nvCxnSpPr>
        <p:spPr>
          <a:xfrm>
            <a:off x="1549400" y="711205"/>
            <a:ext cx="0" cy="1230313"/>
          </a:xfrm>
          <a:prstGeom prst="line">
            <a:avLst/>
          </a:prstGeom>
          <a:ln w="19050">
            <a:solidFill>
              <a:srgbClr val="F1E1F4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"/>
          <p:cNvSpPr>
            <a:spLocks noGrp="1"/>
          </p:cNvSpPr>
          <p:nvPr>
            <p:ph type="title"/>
          </p:nvPr>
        </p:nvSpPr>
        <p:spPr>
          <a:xfrm>
            <a:off x="1896243" y="1003741"/>
            <a:ext cx="4573680" cy="898811"/>
          </a:xfrm>
          <a:noFill/>
        </p:spPr>
        <p:txBody>
          <a:bodyPr wrap="square" lIns="0" tIns="0" rIns="0" bIns="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s-PE" sz="2800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143" name="fecha"/>
          <p:cNvSpPr>
            <a:spLocks noGrp="1"/>
          </p:cNvSpPr>
          <p:nvPr>
            <p:ph type="body" sz="quarter" idx="19"/>
          </p:nvPr>
        </p:nvSpPr>
        <p:spPr>
          <a:xfrm>
            <a:off x="1896243" y="775601"/>
            <a:ext cx="4573676" cy="193899"/>
          </a:xfrm>
        </p:spPr>
        <p:txBody>
          <a:bodyPr wrap="square" lIns="0" tIns="0" rIns="0" bIns="0" anchor="b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  <a:latin typeface="+mn-lt"/>
              </a:defRPr>
            </a:lvl1pPr>
            <a:lvl2pPr marL="457143" indent="0" algn="l">
              <a:buFont typeface="Arial" panose="020B0604020202020204" pitchFamily="34" charset="0"/>
              <a:buNone/>
              <a:defRPr/>
            </a:lvl2pPr>
            <a:lvl3pPr marL="914286" indent="0" algn="l">
              <a:buFont typeface="Arial" panose="020B0604020202020204" pitchFamily="34" charset="0"/>
              <a:buNone/>
              <a:defRPr/>
            </a:lvl3pPr>
            <a:lvl4pPr marL="1371430" indent="0" algn="l">
              <a:buFont typeface="Arial" panose="020B0604020202020204" pitchFamily="34" charset="0"/>
              <a:buNone/>
              <a:defRPr/>
            </a:lvl4pPr>
            <a:lvl5pPr marL="1828573" indent="0" algn="l"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052918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596820" y="1365389"/>
            <a:ext cx="10999373" cy="4525963"/>
          </a:xfrm>
          <a:prstGeom prst="rect">
            <a:avLst/>
          </a:prstGeom>
        </p:spPr>
        <p:txBody>
          <a:bodyPr lIns="91432" tIns="45718" rIns="91432" bIns="45718"/>
          <a:lstStyle>
            <a:lvl1pP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 lIns="91432" tIns="45718" rIns="91432" bIns="45718"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_tradnl" altLang="es-ES" noProof="0"/>
              <a:t>Click to edit Master title style</a:t>
            </a:r>
            <a:endParaRPr lang="en-US" altLang="es-ES" noProof="0" dirty="0"/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583507" y="548681"/>
            <a:ext cx="10047719" cy="639763"/>
          </a:xfrm>
          <a:prstGeom prst="rect">
            <a:avLst/>
          </a:prstGeom>
          <a:ln>
            <a:noFill/>
          </a:ln>
        </p:spPr>
        <p:txBody>
          <a:bodyPr lIns="91432" tIns="45718" rIns="91432" bIns="45718" anchor="ctr" anchorCtr="0"/>
          <a:lstStyle>
            <a:lvl1pPr marL="0" marR="0" indent="0" algn="l" defTabSz="12190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07" indent="0">
              <a:buNone/>
              <a:defRPr sz="2700" b="1"/>
            </a:lvl2pPr>
            <a:lvl3pPr marL="1219020" indent="0">
              <a:buNone/>
              <a:defRPr sz="2400" b="1"/>
            </a:lvl3pPr>
            <a:lvl4pPr marL="1828528" indent="0">
              <a:buNone/>
              <a:defRPr sz="2100" b="1"/>
            </a:lvl4pPr>
            <a:lvl5pPr marL="2438038" indent="0">
              <a:buNone/>
              <a:defRPr sz="2100" b="1"/>
            </a:lvl5pPr>
            <a:lvl6pPr marL="3047544" indent="0">
              <a:buNone/>
              <a:defRPr sz="2100" b="1"/>
            </a:lvl6pPr>
            <a:lvl7pPr marL="3657051" indent="0">
              <a:buNone/>
              <a:defRPr sz="2100" b="1"/>
            </a:lvl7pPr>
            <a:lvl8pPr marL="4266560" indent="0">
              <a:buNone/>
              <a:defRPr sz="2100" b="1"/>
            </a:lvl8pPr>
            <a:lvl9pPr marL="4876069" indent="0">
              <a:buNone/>
              <a:defRPr sz="2100" b="1"/>
            </a:lvl9pPr>
          </a:lstStyle>
          <a:p>
            <a:pPr lvl="0"/>
            <a:r>
              <a:rPr lang="es-ES_tradnl" altLang="es-ES" noProof="0">
                <a:sym typeface="Gill Sans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8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799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795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25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044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518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40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1121-0356-4360-9E02-742FAE1B4DF5}" type="datetimeFigureOut">
              <a:rPr lang="es-PE" smtClean="0"/>
              <a:pPr/>
              <a:t>11/05/2022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495F-F5EF-404B-8099-12F2CA0DAEC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6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11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4" r:id="rId12"/>
    <p:sldLayoutId id="2147483703" r:id="rId13"/>
  </p:sldLayoutIdLst>
  <p:transition/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013" indent="-22701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to 1" hidden="1"/>
          <p:cNvGraphicFramePr>
            <a:graphicFrameLocks noChangeAspect="1"/>
          </p:cNvGraphicFramePr>
          <p:nvPr userDrawn="1">
            <p:custDataLst>
              <p:tags r:id="rId12"/>
            </p:custDataLst>
          </p:nvPr>
        </p:nvGraphicFramePr>
        <p:xfrm>
          <a:off x="1592" y="1594"/>
          <a:ext cx="3175" cy="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3" imgW="0" imgH="0" progId="">
                  <p:embed/>
                </p:oleObj>
              </mc:Choice>
              <mc:Fallback>
                <p:oleObj name="Diapositiva de think-cell" r:id="rId13" imgW="0" imgH="0" progId="">
                  <p:embed/>
                  <p:pic>
                    <p:nvPicPr>
                      <p:cNvPr id="1026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" y="1594"/>
                        <a:ext cx="3175" cy="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7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ctr" defTabSz="607951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607951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607951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607951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607951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609523" algn="ctr" defTabSz="60952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219050" algn="ctr" defTabSz="60952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828573" algn="ctr" defTabSz="60952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438098" algn="ctr" defTabSz="60952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5567" indent="-455567" algn="l" defTabSz="607951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988917" indent="-379376" algn="l" defTabSz="607951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522261" indent="-303183" algn="l" defTabSz="607951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2131800" indent="-303183" algn="l" defTabSz="607951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741341" indent="-303183" algn="l" defTabSz="607951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352380" indent="-304760" algn="l" defTabSz="60952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6" indent="-304760" algn="l" defTabSz="60952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430" indent="-304760" algn="l" defTabSz="60952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3" indent="-304760" algn="l" defTabSz="60952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3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50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3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8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20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1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348" y="744583"/>
            <a:ext cx="6085206" cy="1471432"/>
          </a:xfrm>
        </p:spPr>
        <p:txBody>
          <a:bodyPr>
            <a:noAutofit/>
          </a:bodyPr>
          <a:lstStyle/>
          <a:p>
            <a:pPr algn="l" defTabSz="609585">
              <a:defRPr/>
            </a:pPr>
            <a:r>
              <a:rPr lang="es-PE" sz="4400" b="1" dirty="0"/>
              <a:t>Modelo Direccionador</a:t>
            </a:r>
            <a:endParaRPr sz="44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9"/>
          </p:nvPr>
        </p:nvSpPr>
        <p:spPr>
          <a:xfrm>
            <a:off x="1895474" y="361817"/>
            <a:ext cx="4575175" cy="203197"/>
          </a:xfrm>
        </p:spPr>
        <p:txBody>
          <a:bodyPr/>
          <a:lstStyle/>
          <a:p>
            <a:pPr defTabSz="609585">
              <a:defRPr/>
            </a:pPr>
            <a:r>
              <a:rPr lang="es-PE" sz="1467" dirty="0"/>
              <a:t>MAYO 2020</a:t>
            </a:r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274615" y="6110915"/>
            <a:ext cx="2468585" cy="74708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>
            <a:lvl1pPr defTabSz="609585">
              <a:lnSpc>
                <a:spcPct val="100000"/>
              </a:lnSpc>
              <a:spcBef>
                <a:spcPts val="0"/>
              </a:spcBef>
              <a:buNone/>
              <a:defRPr lang="es-PE" sz="4800" baseline="0">
                <a:solidFill>
                  <a:schemeClr val="bg1"/>
                </a:solidFill>
                <a:ea typeface="Open Sans" panose="020B0606030504020204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s-PE" sz="1400" b="1" dirty="0"/>
              <a:t>AA  - Frente Cobranza</a:t>
            </a:r>
          </a:p>
          <a:p>
            <a:r>
              <a:rPr lang="es-ES_tradnl" altLang="es-ES" sz="1400" dirty="0"/>
              <a:t>Gerencia de BI</a:t>
            </a:r>
            <a:endParaRPr lang="en-US" altLang="es-ES" sz="1400" dirty="0"/>
          </a:p>
        </p:txBody>
      </p:sp>
      <p:sp>
        <p:nvSpPr>
          <p:cNvPr id="5" name="AutoShape 2" descr="blob:https://web.whatsapp.com/c2b138fd-d813-491f-9ec5-da205630f2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4615" y="744583"/>
            <a:ext cx="1222693" cy="13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6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ítulo 1"/>
          <p:cNvSpPr>
            <a:spLocks noGrp="1"/>
          </p:cNvSpPr>
          <p:nvPr>
            <p:ph type="title"/>
          </p:nvPr>
        </p:nvSpPr>
        <p:spPr>
          <a:xfrm>
            <a:off x="406981" y="450921"/>
            <a:ext cx="10476920" cy="389530"/>
          </a:xfrm>
        </p:spPr>
        <p:txBody>
          <a:bodyPr/>
          <a:lstStyle/>
          <a:p>
            <a:r>
              <a:rPr lang="es-PE" altLang="es-ES" dirty="0">
                <a:latin typeface="Telefonica"/>
              </a:rPr>
              <a:t>Modelo Direccionador</a:t>
            </a:r>
            <a:endParaRPr lang="es-PE" dirty="0">
              <a:latin typeface="Telefonica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8CE8A41-C931-453C-A7BA-BB84F7BA5AA7}"/>
              </a:ext>
            </a:extLst>
          </p:cNvPr>
          <p:cNvSpPr txBox="1"/>
          <p:nvPr/>
        </p:nvSpPr>
        <p:spPr>
          <a:xfrm>
            <a:off x="4599293" y="1043533"/>
            <a:ext cx="2520000" cy="369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elefonica"/>
              </a:rPr>
              <a:t>Altas Fija</a:t>
            </a:r>
            <a:endParaRPr lang="es-PE" b="1" dirty="0">
              <a:latin typeface="Telefonica"/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E4FE1D2-7C5E-47E9-AA2C-B9CF9C6AD8A2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flipH="1">
            <a:off x="4230221" y="1412865"/>
            <a:ext cx="1629072" cy="89558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00F7AB5-F206-4912-8FBC-309DD28DBE5A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>
            <a:off x="5859293" y="1412865"/>
            <a:ext cx="1821239" cy="89558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4229D12-6CD2-69E4-2708-6FD5F2F00985}"/>
              </a:ext>
            </a:extLst>
          </p:cNvPr>
          <p:cNvSpPr txBox="1"/>
          <p:nvPr/>
        </p:nvSpPr>
        <p:spPr>
          <a:xfrm>
            <a:off x="1710221" y="1985281"/>
            <a:ext cx="2520000" cy="6463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elefonica"/>
              </a:rPr>
              <a:t>Canales Receptivos</a:t>
            </a:r>
          </a:p>
          <a:p>
            <a:pPr algn="ctr"/>
            <a:r>
              <a:rPr lang="es-MX" b="1" dirty="0" err="1">
                <a:latin typeface="Telefonica"/>
              </a:rPr>
              <a:t>nnk</a:t>
            </a:r>
            <a:r>
              <a:rPr lang="es-MX" b="1" dirty="0">
                <a:latin typeface="Telefonica"/>
              </a:rPr>
              <a:t> (45%)</a:t>
            </a:r>
            <a:endParaRPr lang="es-PE" b="1" dirty="0">
              <a:latin typeface="Telefonica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F8027D5-425C-FCC0-E643-20D4F7A75813}"/>
              </a:ext>
            </a:extLst>
          </p:cNvPr>
          <p:cNvSpPr txBox="1"/>
          <p:nvPr/>
        </p:nvSpPr>
        <p:spPr>
          <a:xfrm>
            <a:off x="7680532" y="1985280"/>
            <a:ext cx="2520000" cy="6463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elefonica"/>
              </a:rPr>
              <a:t>Fuerza de Venta</a:t>
            </a:r>
          </a:p>
          <a:p>
            <a:pPr algn="ctr"/>
            <a:r>
              <a:rPr lang="es-MX" b="1" dirty="0" err="1">
                <a:latin typeface="Telefonica"/>
              </a:rPr>
              <a:t>nnk</a:t>
            </a:r>
            <a:r>
              <a:rPr lang="es-MX" b="1" dirty="0">
                <a:latin typeface="Telefonica"/>
              </a:rPr>
              <a:t> (55%)</a:t>
            </a:r>
            <a:endParaRPr lang="es-PE" b="1" dirty="0">
              <a:latin typeface="Telefonica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C01893B-3F52-5448-988D-131597F34A47}"/>
              </a:ext>
            </a:extLst>
          </p:cNvPr>
          <p:cNvSpPr txBox="1"/>
          <p:nvPr/>
        </p:nvSpPr>
        <p:spPr>
          <a:xfrm>
            <a:off x="3000643" y="5500623"/>
            <a:ext cx="571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Telefonica"/>
              </a:rPr>
              <a:t>Problemática:</a:t>
            </a:r>
          </a:p>
          <a:p>
            <a:r>
              <a:rPr lang="es-MX" sz="1600" b="1" dirty="0">
                <a:latin typeface="Telefonica"/>
              </a:rPr>
              <a:t>	</a:t>
            </a:r>
            <a:r>
              <a:rPr lang="es-MX" sz="1600" dirty="0">
                <a:latin typeface="Telefonica"/>
              </a:rPr>
              <a:t>Encontrar las zonas de mayor registro de ventas para 	aumentar 	la cantidad de altas fija.</a:t>
            </a:r>
            <a:endParaRPr lang="es-PE" sz="1600" b="1" dirty="0">
              <a:latin typeface="Telefonica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76448E7D-2955-C1B2-0DF5-29F6CDAD8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0" y="2940858"/>
            <a:ext cx="2459155" cy="1671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338" name="Picture 2" descr="MOVISTAR (CENTRO DE INFORMACIÓN) - Plaza Norte">
            <a:extLst>
              <a:ext uri="{FF2B5EF4-FFF2-40B4-BE49-F238E27FC236}">
                <a16:creationId xmlns:a16="http://schemas.microsoft.com/office/drawing/2014/main" id="{0861C3D5-5DC5-3D58-2308-4765A8F89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9" b="7992"/>
          <a:stretch/>
        </p:blipFill>
        <p:spPr bwMode="auto">
          <a:xfrm>
            <a:off x="3000643" y="2940858"/>
            <a:ext cx="2459155" cy="1671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79AA8210-8D7E-360F-50F5-C9DF70ED9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024" y="2940858"/>
            <a:ext cx="6118649" cy="1671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02A642E3-D84E-E81D-BA3F-DB2572C6D3C2}"/>
              </a:ext>
            </a:extLst>
          </p:cNvPr>
          <p:cNvSpPr/>
          <p:nvPr/>
        </p:nvSpPr>
        <p:spPr>
          <a:xfrm>
            <a:off x="571837" y="4612026"/>
            <a:ext cx="1800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fonica"/>
              </a:rPr>
              <a:t>Canal Online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lefonica"/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882A87A6-1A40-A89E-AA7C-4858928FE217}"/>
              </a:ext>
            </a:extLst>
          </p:cNvPr>
          <p:cNvSpPr/>
          <p:nvPr/>
        </p:nvSpPr>
        <p:spPr>
          <a:xfrm>
            <a:off x="3330220" y="4612026"/>
            <a:ext cx="1800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fonica"/>
              </a:rPr>
              <a:t>Tiendas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lefonica"/>
            </a:endParaRPr>
          </a:p>
        </p:txBody>
      </p:sp>
    </p:spTree>
    <p:extLst>
      <p:ext uri="{BB962C8B-B14F-4D97-AF65-F5344CB8AC3E}">
        <p14:creationId xmlns:p14="http://schemas.microsoft.com/office/powerpoint/2010/main" val="2371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2" grpId="0" animBg="1"/>
      <p:bldP spid="45" grpId="0" animBg="1"/>
      <p:bldP spid="46" grpId="0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5 Rectángulo"/>
          <p:cNvSpPr/>
          <p:nvPr/>
        </p:nvSpPr>
        <p:spPr>
          <a:xfrm>
            <a:off x="585374" y="2272342"/>
            <a:ext cx="3398797" cy="419516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1000" b="1" dirty="0">
              <a:solidFill>
                <a:schemeClr val="accent5">
                  <a:lumMod val="75000"/>
                </a:schemeClr>
              </a:solidFill>
              <a:latin typeface="Telefonica" panose="00000500000000000000" pitchFamily="2" charset="0"/>
            </a:endParaRPr>
          </a:p>
        </p:txBody>
      </p:sp>
      <p:sp>
        <p:nvSpPr>
          <p:cNvPr id="4" name="25 Rectángulo"/>
          <p:cNvSpPr/>
          <p:nvPr/>
        </p:nvSpPr>
        <p:spPr>
          <a:xfrm>
            <a:off x="4111584" y="2276696"/>
            <a:ext cx="7366490" cy="419516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1200" b="1" dirty="0">
              <a:solidFill>
                <a:schemeClr val="accent5">
                  <a:lumMod val="75000"/>
                </a:schemeClr>
              </a:solidFill>
              <a:latin typeface="Telefonica" panose="00000500000000000000" pitchFamily="2" charset="0"/>
            </a:endParaRPr>
          </a:p>
        </p:txBody>
      </p:sp>
      <p:sp>
        <p:nvSpPr>
          <p:cNvPr id="5" name="25 Rectángulo"/>
          <p:cNvSpPr/>
          <p:nvPr/>
        </p:nvSpPr>
        <p:spPr>
          <a:xfrm>
            <a:off x="6714829" y="1936551"/>
            <a:ext cx="21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Especificaciones:</a:t>
            </a:r>
          </a:p>
        </p:txBody>
      </p:sp>
      <p:sp>
        <p:nvSpPr>
          <p:cNvPr id="6" name="25 Rectángulo"/>
          <p:cNvSpPr/>
          <p:nvPr/>
        </p:nvSpPr>
        <p:spPr>
          <a:xfrm>
            <a:off x="1204772" y="1930779"/>
            <a:ext cx="21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Requerimiento:</a:t>
            </a:r>
          </a:p>
        </p:txBody>
      </p:sp>
      <p:sp>
        <p:nvSpPr>
          <p:cNvPr id="9" name="25 Rectángulo"/>
          <p:cNvSpPr/>
          <p:nvPr/>
        </p:nvSpPr>
        <p:spPr>
          <a:xfrm>
            <a:off x="585374" y="2416034"/>
            <a:ext cx="3398797" cy="385413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t"/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Objetivo: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accent5">
                    <a:lumMod val="75000"/>
                  </a:schemeClr>
                </a:solidFill>
              </a:rPr>
              <a:t>Identificar los elementos de red con mayor propensión al registro de ventas.</a:t>
            </a:r>
          </a:p>
          <a:p>
            <a:pPr lvl="1" fontAlgn="b"/>
            <a:endParaRPr lang="es-PE" sz="1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Unidad de estudio: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Elementos de red (Trobas – Divicaus)</a:t>
            </a:r>
          </a:p>
          <a:p>
            <a:pPr lvl="1" fontAlgn="b"/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      Aprox. 11,500 en planta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endParaRPr lang="es-PE" sz="1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Target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endParaRPr lang="es-PE" sz="10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Registro de ventas &gt;= 18 (target=1)</a:t>
            </a: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:            Elementos de red que registren ventas mayores o iguales a 18.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endParaRPr lang="es-PE" sz="10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Registro de ventas &lt; 18 (target=0):</a:t>
            </a: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       Elementos de red que registren ventas menores o iguales a 17.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endParaRPr lang="es-PE" sz="10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131274" y="2430730"/>
            <a:ext cx="26242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Fuentes</a:t>
            </a:r>
            <a:endParaRPr lang="es-PE" sz="1000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Planta Fija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Devueltas (Comerciales, Técnicas)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Elementos Bloqueados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NPNF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Segmentación (Black, Oro, Plata)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Tráfico Voz Fija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Cobertura Competencia         (Claro, Entel, Bitel, etc.)</a:t>
            </a:r>
          </a:p>
          <a:p>
            <a:pPr lvl="1" fontAlgn="b"/>
            <a:endParaRPr lang="es-PE" sz="1000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Historia: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Desarrollo:Nov21, Ene22, Feb22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Validación: Mar22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Back test: Abr22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endParaRPr lang="es-PE" sz="1000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Plataformas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Teradata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Clúster Big Data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endParaRPr lang="es-PE" sz="1000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endParaRPr lang="es-PE" sz="1000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909065" y="2370710"/>
            <a:ext cx="24308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endParaRPr lang="es-PE" sz="1000" b="1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Consideraciones: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Todos los elementos de red que tuvieron al menos un registro de venta desde Nov22.</a:t>
            </a:r>
          </a:p>
          <a:p>
            <a:pPr lvl="1" fontAlgn="b"/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       Aprox. 6,500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endParaRPr lang="es-PE" sz="1000" b="1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Herramienta analíticas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R, Python y Júpiter Lab.</a:t>
            </a:r>
          </a:p>
          <a:p>
            <a:pPr fontAlgn="b"/>
            <a:endParaRPr lang="es-PE" sz="1000" b="1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Método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Xgboost</a:t>
            </a:r>
            <a:endParaRPr lang="es-PE" sz="1000" b="1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lvl="1" fontAlgn="b"/>
            <a:endParaRPr lang="es-PE" sz="1000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Variables Evaluadas: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300 Variables</a:t>
            </a:r>
          </a:p>
          <a:p>
            <a:pPr lvl="1" fontAlgn="b"/>
            <a:endParaRPr lang="es-PE" sz="1000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Método de Reducción 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Por fuente 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No correlacionadas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Top importancia variables (9)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endParaRPr lang="es-PE" sz="1000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9513171" y="2430730"/>
            <a:ext cx="19821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Indicadores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AUC: 0.86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Lift: 5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Gini: 0.72</a:t>
            </a:r>
          </a:p>
          <a:p>
            <a:pPr marL="628650" lvl="1" indent="-171450" fontAlgn="b">
              <a:buFont typeface="Arial" panose="020B0604020202020204" pitchFamily="34" charset="0"/>
              <a:buChar char="•"/>
            </a:pPr>
            <a:endParaRPr lang="es-PE" sz="1000" b="1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171450" lvl="1" indent="-171450" fontAlgn="b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Validaciones</a:t>
            </a:r>
          </a:p>
          <a:p>
            <a:pPr marL="457200" lvl="2" fontAlgn="b"/>
            <a:endParaRPr lang="es-PE" sz="1000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628650" lvl="2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Por división muestral (Train y  Test)</a:t>
            </a:r>
          </a:p>
          <a:p>
            <a:pPr marL="628650" lvl="2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Validación</a:t>
            </a:r>
          </a:p>
          <a:p>
            <a:pPr marL="628650" lvl="2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Back test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06981" y="450921"/>
            <a:ext cx="10476920" cy="389530"/>
          </a:xfrm>
        </p:spPr>
        <p:txBody>
          <a:bodyPr/>
          <a:lstStyle/>
          <a:p>
            <a:r>
              <a:rPr lang="es-PE" altLang="es-ES" dirty="0">
                <a:latin typeface="Telefonica"/>
              </a:rPr>
              <a:t>Ficha Técnica</a:t>
            </a:r>
            <a:endParaRPr lang="es-PE" dirty="0">
              <a:latin typeface="Telefonica"/>
            </a:endParaRPr>
          </a:p>
        </p:txBody>
      </p:sp>
      <p:sp>
        <p:nvSpPr>
          <p:cNvPr id="17" name="25 Rectángulo"/>
          <p:cNvSpPr/>
          <p:nvPr/>
        </p:nvSpPr>
        <p:spPr>
          <a:xfrm>
            <a:off x="524273" y="983867"/>
            <a:ext cx="10476920" cy="821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r>
              <a:rPr lang="es-PE" sz="14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Se desarrolló una herramienta analítica que permite identificar </a:t>
            </a:r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las zonas de mayor cantidad de registro de ventas </a:t>
            </a:r>
            <a:r>
              <a:rPr lang="es-PE" sz="14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por elemento de red.</a:t>
            </a:r>
          </a:p>
        </p:txBody>
      </p:sp>
    </p:spTree>
    <p:extLst>
      <p:ext uri="{BB962C8B-B14F-4D97-AF65-F5344CB8AC3E}">
        <p14:creationId xmlns:p14="http://schemas.microsoft.com/office/powerpoint/2010/main" val="276315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5 Rectángulo"/>
          <p:cNvSpPr/>
          <p:nvPr/>
        </p:nvSpPr>
        <p:spPr>
          <a:xfrm>
            <a:off x="1071020" y="972624"/>
            <a:ext cx="288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Top variables Importantes:</a:t>
            </a:r>
          </a:p>
        </p:txBody>
      </p:sp>
      <p:sp>
        <p:nvSpPr>
          <p:cNvPr id="60" name="25 Rectángulo"/>
          <p:cNvSpPr/>
          <p:nvPr/>
        </p:nvSpPr>
        <p:spPr>
          <a:xfrm>
            <a:off x="9368362" y="971645"/>
            <a:ext cx="21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Estrategia: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399401" y="1551156"/>
            <a:ext cx="288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rgbClr val="0070C0"/>
                </a:solidFill>
                <a:latin typeface="Telefonica"/>
              </a:rPr>
              <a:t>N° Clientes con Internet de [40 a 70&gt; Mbps.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393954" y="1993339"/>
            <a:ext cx="288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rgbClr val="0070C0"/>
                </a:solidFill>
                <a:latin typeface="Telefonica"/>
              </a:rPr>
              <a:t>N° Devueltas Comerciales últ. 3 meses.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393952" y="2435522"/>
            <a:ext cx="288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rgbClr val="0070C0"/>
                </a:solidFill>
                <a:latin typeface="Telefonica"/>
              </a:rPr>
              <a:t>N° Facturas Vencidas hace 2 meses.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92341" y="2877705"/>
            <a:ext cx="288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rgbClr val="0070C0"/>
                </a:solidFill>
                <a:latin typeface="Telefonica"/>
              </a:rPr>
              <a:t>N° Devueltas Técnicas últ. 3 meses.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93952" y="3319888"/>
            <a:ext cx="288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rgbClr val="0070C0"/>
                </a:solidFill>
                <a:latin typeface="Telefonica"/>
              </a:rPr>
              <a:t>N° Días desde la últ. alta de un cliente.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395563" y="3762071"/>
            <a:ext cx="288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rgbClr val="0070C0"/>
                </a:solidFill>
                <a:latin typeface="Telefonica"/>
              </a:rPr>
              <a:t>N° Clientes con Segmentación Oro.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386339" y="4204254"/>
            <a:ext cx="288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rgbClr val="0070C0"/>
                </a:solidFill>
                <a:latin typeface="Telefonica"/>
              </a:rPr>
              <a:t>Participación de clientes Fibra.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393951" y="4646437"/>
            <a:ext cx="288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rgbClr val="0070C0"/>
                </a:solidFill>
                <a:latin typeface="Telefonica"/>
              </a:rPr>
              <a:t>Promedio de tráfico voz fija últ. 3 meses.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393870" y="5088622"/>
            <a:ext cx="288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rgbClr val="0070C0"/>
                </a:solidFill>
                <a:latin typeface="Telefonica"/>
              </a:rPr>
              <a:t>N° Clientes con servicio Fibra.</a:t>
            </a:r>
          </a:p>
        </p:txBody>
      </p:sp>
      <p:sp>
        <p:nvSpPr>
          <p:cNvPr id="56" name="25 Rectángulo"/>
          <p:cNvSpPr/>
          <p:nvPr/>
        </p:nvSpPr>
        <p:spPr>
          <a:xfrm>
            <a:off x="5808750" y="971645"/>
            <a:ext cx="21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/>
            <a:r>
              <a:rPr lang="es-PE" sz="12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Validación:</a:t>
            </a:r>
          </a:p>
        </p:txBody>
      </p:sp>
      <p:sp>
        <p:nvSpPr>
          <p:cNvPr id="57" name="25 Rectángulo"/>
          <p:cNvSpPr/>
          <p:nvPr/>
        </p:nvSpPr>
        <p:spPr>
          <a:xfrm>
            <a:off x="4728750" y="1336001"/>
            <a:ext cx="4320000" cy="2484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Telefonica"/>
            </a:endParaRPr>
          </a:p>
        </p:txBody>
      </p:sp>
      <p:sp>
        <p:nvSpPr>
          <p:cNvPr id="74" name="25 Rectángulo"/>
          <p:cNvSpPr/>
          <p:nvPr/>
        </p:nvSpPr>
        <p:spPr>
          <a:xfrm>
            <a:off x="348329" y="1331645"/>
            <a:ext cx="4320000" cy="5040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Telefonica"/>
            </a:endParaRPr>
          </a:p>
        </p:txBody>
      </p:sp>
      <p:sp>
        <p:nvSpPr>
          <p:cNvPr id="80" name="25 Rectángulo"/>
          <p:cNvSpPr/>
          <p:nvPr/>
        </p:nvSpPr>
        <p:spPr>
          <a:xfrm>
            <a:off x="9093652" y="1332259"/>
            <a:ext cx="2700000" cy="2484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Telefonica"/>
            </a:endParaRPr>
          </a:p>
        </p:txBody>
      </p:sp>
      <p:sp>
        <p:nvSpPr>
          <p:cNvPr id="34" name="Título 1"/>
          <p:cNvSpPr>
            <a:spLocks noGrp="1"/>
          </p:cNvSpPr>
          <p:nvPr>
            <p:ph type="title"/>
          </p:nvPr>
        </p:nvSpPr>
        <p:spPr>
          <a:xfrm>
            <a:off x="406981" y="450921"/>
            <a:ext cx="10476920" cy="389530"/>
          </a:xfrm>
        </p:spPr>
        <p:txBody>
          <a:bodyPr/>
          <a:lstStyle/>
          <a:p>
            <a:r>
              <a:rPr lang="es-PE" altLang="es-ES" dirty="0">
                <a:latin typeface="Telefonica"/>
              </a:rPr>
              <a:t>Modelo Direccionador</a:t>
            </a:r>
            <a:endParaRPr lang="es-PE" dirty="0">
              <a:latin typeface="Telefonica"/>
            </a:endParaRPr>
          </a:p>
        </p:txBody>
      </p:sp>
      <p:sp>
        <p:nvSpPr>
          <p:cNvPr id="40" name="25 Rectángulo">
            <a:extLst>
              <a:ext uri="{FF2B5EF4-FFF2-40B4-BE49-F238E27FC236}">
                <a16:creationId xmlns:a16="http://schemas.microsoft.com/office/drawing/2014/main" id="{7004B280-24B1-8A63-4514-2254AF9F7325}"/>
              </a:ext>
            </a:extLst>
          </p:cNvPr>
          <p:cNvSpPr/>
          <p:nvPr/>
        </p:nvSpPr>
        <p:spPr>
          <a:xfrm>
            <a:off x="9368362" y="3839325"/>
            <a:ext cx="21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Resultado: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86F9A0EC-E8BA-67C2-A8B2-B8A2D0386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82504"/>
              </p:ext>
            </p:extLst>
          </p:nvPr>
        </p:nvGraphicFramePr>
        <p:xfrm>
          <a:off x="2231590" y="1464797"/>
          <a:ext cx="2588060" cy="3964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25 Rectángulo">
            <a:extLst>
              <a:ext uri="{FF2B5EF4-FFF2-40B4-BE49-F238E27FC236}">
                <a16:creationId xmlns:a16="http://schemas.microsoft.com/office/drawing/2014/main" id="{A5DAD9F2-D977-77A9-6D86-F28B01593074}"/>
              </a:ext>
            </a:extLst>
          </p:cNvPr>
          <p:cNvSpPr/>
          <p:nvPr/>
        </p:nvSpPr>
        <p:spPr>
          <a:xfrm>
            <a:off x="447714" y="5575349"/>
            <a:ext cx="4121230" cy="577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t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Fuentes: </a:t>
            </a:r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      </a:t>
            </a:r>
            <a:r>
              <a:rPr lang="es-PE" sz="12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Planta Fija, Devueltas, NPNF, Segmentación, Tráfico  Voz Fija</a:t>
            </a:r>
            <a:endParaRPr lang="es-PE" sz="1400" b="1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7EBE6D-509A-CCB6-962D-B5FF88946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96" b="89"/>
          <a:stretch/>
        </p:blipFill>
        <p:spPr>
          <a:xfrm>
            <a:off x="9093652" y="4204254"/>
            <a:ext cx="2700000" cy="2164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699E616-1C98-479D-4C6A-B309FDAF6B56}"/>
              </a:ext>
            </a:extLst>
          </p:cNvPr>
          <p:cNvCxnSpPr/>
          <p:nvPr/>
        </p:nvCxnSpPr>
        <p:spPr>
          <a:xfrm flipV="1">
            <a:off x="9474200" y="1834575"/>
            <a:ext cx="0" cy="1440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D4CD137-A57B-5871-C252-E63756532B38}"/>
              </a:ext>
            </a:extLst>
          </p:cNvPr>
          <p:cNvCxnSpPr>
            <a:cxnSpLocks/>
          </p:cNvCxnSpPr>
          <p:nvPr/>
        </p:nvCxnSpPr>
        <p:spPr>
          <a:xfrm>
            <a:off x="9474200" y="3282101"/>
            <a:ext cx="18288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5 Rectángulo">
            <a:extLst>
              <a:ext uri="{FF2B5EF4-FFF2-40B4-BE49-F238E27FC236}">
                <a16:creationId xmlns:a16="http://schemas.microsoft.com/office/drawing/2014/main" id="{F04FE7EA-5D53-CAD0-A3DC-EE09D4F814F5}"/>
              </a:ext>
            </a:extLst>
          </p:cNvPr>
          <p:cNvSpPr/>
          <p:nvPr/>
        </p:nvSpPr>
        <p:spPr>
          <a:xfrm>
            <a:off x="8754200" y="1492816"/>
            <a:ext cx="144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chemeClr val="tx1"/>
                </a:solidFill>
                <a:latin typeface="Telefonica"/>
              </a:rPr>
              <a:t>Decil</a:t>
            </a:r>
          </a:p>
        </p:txBody>
      </p:sp>
      <p:sp>
        <p:nvSpPr>
          <p:cNvPr id="46" name="25 Rectángulo">
            <a:extLst>
              <a:ext uri="{FF2B5EF4-FFF2-40B4-BE49-F238E27FC236}">
                <a16:creationId xmlns:a16="http://schemas.microsoft.com/office/drawing/2014/main" id="{4B47D4F5-B652-7B89-AACC-1E7D8B95C92E}"/>
              </a:ext>
            </a:extLst>
          </p:cNvPr>
          <p:cNvSpPr/>
          <p:nvPr/>
        </p:nvSpPr>
        <p:spPr>
          <a:xfrm>
            <a:off x="10519500" y="3418838"/>
            <a:ext cx="144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chemeClr val="tx1"/>
                </a:solidFill>
                <a:latin typeface="Telefonica"/>
              </a:rPr>
              <a:t>Conver. (M-2)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EE7DB97-6331-FA1C-7B97-7496C8964D84}"/>
              </a:ext>
            </a:extLst>
          </p:cNvPr>
          <p:cNvCxnSpPr/>
          <p:nvPr/>
        </p:nvCxnSpPr>
        <p:spPr>
          <a:xfrm flipV="1">
            <a:off x="10443652" y="1834575"/>
            <a:ext cx="0" cy="144000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3A22A080-7D56-91AB-0DE1-29BAF14E6DCA}"/>
              </a:ext>
            </a:extLst>
          </p:cNvPr>
          <p:cNvCxnSpPr>
            <a:cxnSpLocks/>
          </p:cNvCxnSpPr>
          <p:nvPr/>
        </p:nvCxnSpPr>
        <p:spPr>
          <a:xfrm>
            <a:off x="9474200" y="2553535"/>
            <a:ext cx="1828800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25 Rectángulo">
            <a:extLst>
              <a:ext uri="{FF2B5EF4-FFF2-40B4-BE49-F238E27FC236}">
                <a16:creationId xmlns:a16="http://schemas.microsoft.com/office/drawing/2014/main" id="{C8C0C1C0-98DA-D345-650F-373A0D310620}"/>
              </a:ext>
            </a:extLst>
          </p:cNvPr>
          <p:cNvSpPr/>
          <p:nvPr/>
        </p:nvSpPr>
        <p:spPr>
          <a:xfrm>
            <a:off x="9407947" y="2053770"/>
            <a:ext cx="108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rgbClr val="00B050"/>
                </a:solidFill>
                <a:latin typeface="Telefonica"/>
              </a:rPr>
              <a:t>(+) Registro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rgbClr val="FF0000"/>
                </a:solidFill>
                <a:latin typeface="Telefonica"/>
              </a:rPr>
              <a:t>(-) Conver.</a:t>
            </a:r>
          </a:p>
        </p:txBody>
      </p:sp>
      <p:sp>
        <p:nvSpPr>
          <p:cNvPr id="50" name="25 Rectángulo">
            <a:extLst>
              <a:ext uri="{FF2B5EF4-FFF2-40B4-BE49-F238E27FC236}">
                <a16:creationId xmlns:a16="http://schemas.microsoft.com/office/drawing/2014/main" id="{369AED82-E6B8-3083-2C06-61C211745252}"/>
              </a:ext>
            </a:extLst>
          </p:cNvPr>
          <p:cNvSpPr/>
          <p:nvPr/>
        </p:nvSpPr>
        <p:spPr>
          <a:xfrm>
            <a:off x="10328495" y="2053770"/>
            <a:ext cx="108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rgbClr val="00B050"/>
                </a:solidFill>
                <a:latin typeface="Telefonica"/>
              </a:rPr>
              <a:t>(+) Registro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rgbClr val="00B050"/>
                </a:solidFill>
                <a:latin typeface="Telefonica"/>
              </a:rPr>
              <a:t>(+) Conver.</a:t>
            </a:r>
          </a:p>
        </p:txBody>
      </p:sp>
      <p:sp>
        <p:nvSpPr>
          <p:cNvPr id="51" name="25 Rectángulo">
            <a:extLst>
              <a:ext uri="{FF2B5EF4-FFF2-40B4-BE49-F238E27FC236}">
                <a16:creationId xmlns:a16="http://schemas.microsoft.com/office/drawing/2014/main" id="{171AEF86-3C09-A4B7-804A-2F9D7F468F34}"/>
              </a:ext>
            </a:extLst>
          </p:cNvPr>
          <p:cNvSpPr/>
          <p:nvPr/>
        </p:nvSpPr>
        <p:spPr>
          <a:xfrm>
            <a:off x="9407947" y="2715521"/>
            <a:ext cx="108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rgbClr val="FF0000"/>
                </a:solidFill>
                <a:latin typeface="Telefonica"/>
              </a:rPr>
              <a:t>(-) Registro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rgbClr val="FF0000"/>
                </a:solidFill>
                <a:latin typeface="Telefonica"/>
              </a:rPr>
              <a:t>(-) Conver.</a:t>
            </a:r>
          </a:p>
        </p:txBody>
      </p:sp>
      <p:sp>
        <p:nvSpPr>
          <p:cNvPr id="52" name="25 Rectángulo">
            <a:extLst>
              <a:ext uri="{FF2B5EF4-FFF2-40B4-BE49-F238E27FC236}">
                <a16:creationId xmlns:a16="http://schemas.microsoft.com/office/drawing/2014/main" id="{EFCA8F16-7D9C-0C07-5F80-7D87522E2D67}"/>
              </a:ext>
            </a:extLst>
          </p:cNvPr>
          <p:cNvSpPr/>
          <p:nvPr/>
        </p:nvSpPr>
        <p:spPr>
          <a:xfrm>
            <a:off x="10328495" y="2715521"/>
            <a:ext cx="108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rgbClr val="FF0000"/>
                </a:solidFill>
                <a:latin typeface="Telefonica"/>
              </a:rPr>
              <a:t>(-) Registro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PE" sz="1200" b="1" dirty="0">
                <a:solidFill>
                  <a:srgbClr val="00B050"/>
                </a:solidFill>
                <a:latin typeface="Telefonica"/>
              </a:rPr>
              <a:t>(+) Conver.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FBF57714-5F29-9A70-3AEC-E315B3B60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590495"/>
              </p:ext>
            </p:extLst>
          </p:nvPr>
        </p:nvGraphicFramePr>
        <p:xfrm>
          <a:off x="4796941" y="1551156"/>
          <a:ext cx="4158846" cy="230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C6E26A65-C92D-41FA-D23D-225E4A444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763899"/>
              </p:ext>
            </p:extLst>
          </p:nvPr>
        </p:nvGraphicFramePr>
        <p:xfrm>
          <a:off x="4796941" y="4127780"/>
          <a:ext cx="4158846" cy="225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25 Rectángulo">
            <a:extLst>
              <a:ext uri="{FF2B5EF4-FFF2-40B4-BE49-F238E27FC236}">
                <a16:creationId xmlns:a16="http://schemas.microsoft.com/office/drawing/2014/main" id="{49F5B10F-55DD-D5D6-5B76-6F1CEE78EF17}"/>
              </a:ext>
            </a:extLst>
          </p:cNvPr>
          <p:cNvSpPr/>
          <p:nvPr/>
        </p:nvSpPr>
        <p:spPr>
          <a:xfrm>
            <a:off x="5643192" y="1338515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/>
            <a:r>
              <a:rPr lang="es-PE" sz="12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Efectividad por Decil (marzo 2022)</a:t>
            </a:r>
          </a:p>
        </p:txBody>
      </p:sp>
      <p:sp>
        <p:nvSpPr>
          <p:cNvPr id="53" name="25 Rectángulo">
            <a:extLst>
              <a:ext uri="{FF2B5EF4-FFF2-40B4-BE49-F238E27FC236}">
                <a16:creationId xmlns:a16="http://schemas.microsoft.com/office/drawing/2014/main" id="{CC91C26A-1CA3-7834-4386-99EAEF4AE31D}"/>
              </a:ext>
            </a:extLst>
          </p:cNvPr>
          <p:cNvSpPr/>
          <p:nvPr/>
        </p:nvSpPr>
        <p:spPr>
          <a:xfrm>
            <a:off x="5613009" y="389745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algn="ctr"/>
            <a:r>
              <a:rPr lang="es-PE" sz="12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Efectividad por Decil (abril 2022)</a:t>
            </a:r>
          </a:p>
        </p:txBody>
      </p:sp>
      <p:sp>
        <p:nvSpPr>
          <p:cNvPr id="54" name="25 Rectángulo">
            <a:extLst>
              <a:ext uri="{FF2B5EF4-FFF2-40B4-BE49-F238E27FC236}">
                <a16:creationId xmlns:a16="http://schemas.microsoft.com/office/drawing/2014/main" id="{0D6D0AB8-9E37-162D-D883-18E1FFF9985B}"/>
              </a:ext>
            </a:extLst>
          </p:cNvPr>
          <p:cNvSpPr/>
          <p:nvPr/>
        </p:nvSpPr>
        <p:spPr>
          <a:xfrm>
            <a:off x="4727725" y="3885181"/>
            <a:ext cx="4320000" cy="2484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Telefonica"/>
            </a:endParaRPr>
          </a:p>
        </p:txBody>
      </p:sp>
    </p:spTree>
    <p:extLst>
      <p:ext uri="{BB962C8B-B14F-4D97-AF65-F5344CB8AC3E}">
        <p14:creationId xmlns:p14="http://schemas.microsoft.com/office/powerpoint/2010/main" val="296958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6" grpId="0"/>
      <p:bldP spid="57" grpId="0" animBg="1"/>
      <p:bldP spid="80" grpId="0" animBg="1"/>
      <p:bldP spid="40" grpId="0"/>
      <p:bldP spid="45" grpId="0"/>
      <p:bldP spid="46" grpId="0"/>
      <p:bldP spid="49" grpId="0"/>
      <p:bldP spid="50" grpId="0"/>
      <p:bldP spid="51" grpId="0"/>
      <p:bldP spid="52" grpId="0"/>
      <p:bldGraphic spid="12" grpId="0">
        <p:bldAsOne/>
      </p:bldGraphic>
      <p:bldGraphic spid="43" grpId="0">
        <p:bldAsOne/>
      </p:bldGraphic>
      <p:bldP spid="44" grpId="0"/>
      <p:bldP spid="53" grpId="0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06981" y="450921"/>
            <a:ext cx="10476920" cy="389530"/>
          </a:xfrm>
        </p:spPr>
        <p:txBody>
          <a:bodyPr/>
          <a:lstStyle/>
          <a:p>
            <a:r>
              <a:rPr lang="es-PE" altLang="es-ES" dirty="0">
                <a:latin typeface="Telefonica"/>
              </a:rPr>
              <a:t>Conclusiones</a:t>
            </a:r>
            <a:endParaRPr lang="es-PE" dirty="0">
              <a:latin typeface="Telefonica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3A45E9F-7A3E-3266-8A9E-0C4E345D8D28}"/>
              </a:ext>
            </a:extLst>
          </p:cNvPr>
          <p:cNvSpPr/>
          <p:nvPr/>
        </p:nvSpPr>
        <p:spPr>
          <a:xfrm>
            <a:off x="970902" y="1041137"/>
            <a:ext cx="10265134" cy="1504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">
              <a:lnSpc>
                <a:spcPct val="150000"/>
              </a:lnSpc>
              <a:buFont typeface="+mj-lt"/>
              <a:buAutoNum type="arabicPeriod"/>
            </a:pPr>
            <a:r>
              <a:rPr lang="es-PE" sz="16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La variable que mejor identifica a los elementos de red (Troba – Divicaus) más propensos es la </a:t>
            </a: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velocidad de internet</a:t>
            </a:r>
            <a:r>
              <a:rPr lang="es-PE" sz="16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.</a:t>
            </a:r>
          </a:p>
          <a:p>
            <a:pPr marL="342900" indent="-342900" fontAlgn="b">
              <a:lnSpc>
                <a:spcPct val="150000"/>
              </a:lnSpc>
              <a:buFont typeface="+mj-lt"/>
              <a:buAutoNum type="arabicPeriod"/>
            </a:pPr>
            <a:r>
              <a:rPr lang="es-PE" sz="16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Con los 3 primeros deciles del modelo, tenemos una mayor efectividad que el promedio del mes.</a:t>
            </a:r>
          </a:p>
          <a:p>
            <a:pPr marL="342900" indent="-342900" fontAlgn="b">
              <a:lnSpc>
                <a:spcPct val="150000"/>
              </a:lnSpc>
              <a:buFont typeface="+mj-lt"/>
              <a:buAutoNum type="arabicPeriod"/>
            </a:pPr>
            <a:r>
              <a:rPr lang="es-PE" sz="16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Para hacer aun más efectivo el modelo, este necesitará una estrategia que vaya alineada a los objetivos del direccionador.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E39762B-A10B-CEA7-A4A0-6E9B259F84FD}"/>
              </a:ext>
            </a:extLst>
          </p:cNvPr>
          <p:cNvSpPr txBox="1">
            <a:spLocks/>
          </p:cNvSpPr>
          <p:nvPr/>
        </p:nvSpPr>
        <p:spPr>
          <a:xfrm>
            <a:off x="406981" y="3318812"/>
            <a:ext cx="10476920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PE" sz="2146" b="1" kern="1200" dirty="0">
                <a:solidFill>
                  <a:srgbClr val="00A9E0"/>
                </a:solidFill>
                <a:latin typeface="Telefonica Light" panose="00000400000000000000" pitchFamily="50" charset="0"/>
                <a:ea typeface="+mn-ea"/>
                <a:cs typeface="+mn-cs"/>
              </a:defRPr>
            </a:lvl1pPr>
            <a:lvl2pPr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s-PE" altLang="es-ES">
                <a:latin typeface="Telefonica"/>
              </a:rPr>
              <a:t>Próximos Pasos</a:t>
            </a:r>
            <a:endParaRPr lang="es-PE">
              <a:latin typeface="Telefonica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4A1D2C-9F84-D559-93EF-D8DD570C3558}"/>
              </a:ext>
            </a:extLst>
          </p:cNvPr>
          <p:cNvSpPr/>
          <p:nvPr/>
        </p:nvSpPr>
        <p:spPr>
          <a:xfrm>
            <a:off x="970902" y="3909028"/>
            <a:ext cx="9170626" cy="1135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">
              <a:lnSpc>
                <a:spcPct val="150000"/>
              </a:lnSpc>
              <a:buFont typeface="+mj-lt"/>
              <a:buAutoNum type="arabicPeriod"/>
            </a:pPr>
            <a:r>
              <a:rPr lang="es-PE" sz="16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Utilizar información de convertibilidad más reciente. (de 18 a 18). </a:t>
            </a: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(BI)</a:t>
            </a:r>
          </a:p>
          <a:p>
            <a:pPr marL="342900" indent="-342900" fontAlgn="b">
              <a:lnSpc>
                <a:spcPct val="150000"/>
              </a:lnSpc>
              <a:buFont typeface="+mj-lt"/>
              <a:buAutoNum type="arabicPeriod"/>
            </a:pPr>
            <a:r>
              <a:rPr lang="es-PE" sz="16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Definir la estrategia del proyecto. </a:t>
            </a: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(Marketing)</a:t>
            </a:r>
            <a:endParaRPr lang="es-PE" sz="1600" dirty="0">
              <a:solidFill>
                <a:schemeClr val="accent5">
                  <a:lumMod val="75000"/>
                </a:schemeClr>
              </a:solidFill>
              <a:latin typeface="Telefonica"/>
            </a:endParaRPr>
          </a:p>
          <a:p>
            <a:pPr marL="342900" indent="-342900" fontAlgn="b">
              <a:lnSpc>
                <a:spcPct val="150000"/>
              </a:lnSpc>
              <a:buFont typeface="+mj-lt"/>
              <a:buAutoNum type="arabicPeriod"/>
            </a:pPr>
            <a:r>
              <a:rPr lang="es-PE" sz="1600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Armar el cronograma de la implementación, despliegue y piloto del modelo. </a:t>
            </a: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latin typeface="Telefonica"/>
              </a:rPr>
              <a:t>(BI/Marketing)</a:t>
            </a:r>
          </a:p>
        </p:txBody>
      </p:sp>
    </p:spTree>
    <p:extLst>
      <p:ext uri="{BB962C8B-B14F-4D97-AF65-F5344CB8AC3E}">
        <p14:creationId xmlns:p14="http://schemas.microsoft.com/office/powerpoint/2010/main" val="21968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87"/>
          <a:stretch>
            <a:fillRect/>
          </a:stretch>
        </p:blipFill>
        <p:spPr bwMode="auto"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MOV_Logo_Blanc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948" y="2411429"/>
            <a:ext cx="2520950" cy="179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026104" y="4834814"/>
            <a:ext cx="5864225" cy="5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970" tIns="43487" rIns="86970" bIns="43487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869742"/>
            <a:r>
              <a:rPr lang="es-ES" altLang="es-PE" sz="3329" dirty="0">
                <a:solidFill>
                  <a:prstClr val="white"/>
                </a:solidFill>
                <a:latin typeface="Telefonica ExtraLight" pitchFamily="2" charset="0"/>
                <a:ea typeface="Telefonica Light" pitchFamily="2" charset="0"/>
                <a:cs typeface="Telefonica ExtraLight" pitchFamily="2" charset="0"/>
              </a:rPr>
              <a:t>¡Gracias!</a:t>
            </a:r>
            <a:endParaRPr lang="es-ES_tradnl" altLang="es-PE" sz="3329" dirty="0">
              <a:solidFill>
                <a:prstClr val="white"/>
              </a:solidFill>
              <a:latin typeface="Telefonica ExtraLight" pitchFamily="2" charset="0"/>
              <a:ea typeface="Telefonica Light" pitchFamily="2" charset="0"/>
              <a:cs typeface="Telefonica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1994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ORTADAS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Personalizad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smtClean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LETA COLORES PPT TELEFÓNICA">
    <a:dk1>
      <a:srgbClr val="008597"/>
    </a:dk1>
    <a:lt1>
      <a:srgbClr val="FFFFFF"/>
    </a:lt1>
    <a:dk2>
      <a:srgbClr val="006476"/>
    </a:dk2>
    <a:lt2>
      <a:srgbClr val="00C6DA"/>
    </a:lt2>
    <a:accent1>
      <a:srgbClr val="62E7FF"/>
    </a:accent1>
    <a:accent2>
      <a:srgbClr val="990099"/>
    </a:accent2>
    <a:accent3>
      <a:srgbClr val="FFFF00"/>
    </a:accent3>
    <a:accent4>
      <a:srgbClr val="00FF99"/>
    </a:accent4>
    <a:accent5>
      <a:srgbClr val="FF6633"/>
    </a:accent5>
    <a:accent6>
      <a:srgbClr val="003245"/>
    </a:accent6>
    <a:hlink>
      <a:srgbClr val="9A479C"/>
    </a:hlink>
    <a:folHlink>
      <a:srgbClr val="92929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14923</TotalTime>
  <Words>562</Words>
  <Application>Microsoft Office PowerPoint</Application>
  <PresentationFormat>Panorámica</PresentationFormat>
  <Paragraphs>130</Paragraphs>
  <Slides>6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Telefonica</vt:lpstr>
      <vt:lpstr>Telefonica ExtraLight</vt:lpstr>
      <vt:lpstr>Telefonica Headline Light</vt:lpstr>
      <vt:lpstr>Telefonica Light</vt:lpstr>
      <vt:lpstr>Tema de Office</vt:lpstr>
      <vt:lpstr>Office Theme</vt:lpstr>
      <vt:lpstr>3_PORTADAS</vt:lpstr>
      <vt:lpstr>Diapositiva de think-cell</vt:lpstr>
      <vt:lpstr>Modelo Direccionador</vt:lpstr>
      <vt:lpstr>Modelo Direccionador</vt:lpstr>
      <vt:lpstr>Ficha Técnica</vt:lpstr>
      <vt:lpstr>Modelo Direccionador</vt:lpstr>
      <vt:lpstr>Conclusiones</vt:lpstr>
      <vt:lpstr>Presentación de PowerPoint</vt:lpstr>
    </vt:vector>
  </TitlesOfParts>
  <Company>Grupo Telefónica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Felix Mamani</dc:creator>
  <cp:lastModifiedBy>Jonathan Raul Lopez Ramirez</cp:lastModifiedBy>
  <cp:revision>748</cp:revision>
  <dcterms:created xsi:type="dcterms:W3CDTF">2020-05-21T21:19:15Z</dcterms:created>
  <dcterms:modified xsi:type="dcterms:W3CDTF">2022-05-11T21:58:11Z</dcterms:modified>
</cp:coreProperties>
</file>