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台灣簡介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台灣擁有豐富的文化與歷史。</a:t>
            </a:r>
          </a:p>
          <a:p>
            <a:r>
              <a:t>2. 其獨特的地理環境孕育多樣的生態。</a:t>
            </a:r>
          </a:p>
          <a:p>
            <a:r>
              <a:t>3. 成為世界知名的觀光勝地。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地理位置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台灣位於東亞，接近中國、日本和韓國。</a:t>
            </a:r>
          </a:p>
          <a:p>
            <a:r>
              <a:t>2. 四面環海，擁有天然優勢。</a:t>
            </a:r>
          </a:p>
          <a:p>
            <a:r>
              <a:t>3. 獨特的地理位置影響其氣候。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自然景觀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阿里山的高山美景和日出聞名。</a:t>
            </a:r>
          </a:p>
          <a:p>
            <a:r>
              <a:t>2. 太魯閣的峽谷地形吸引探險者。</a:t>
            </a:r>
          </a:p>
          <a:p>
            <a:r>
              <a:t>3. 陽明山國家公園有多樣的花卉和溫泉。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美食文化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夜市的小吃如珍珠奶茶、蚵仔煎享譽國際。</a:t>
            </a:r>
          </a:p>
          <a:p>
            <a:r>
              <a:t>2. 台灣菜融合中、西、日的飲食文化。</a:t>
            </a:r>
          </a:p>
          <a:p>
            <a:r>
              <a:t>3. 多樣的餐廳選項適合各種口味。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友善環境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台灣致力於回收與銳減垃圾。</a:t>
            </a:r>
          </a:p>
          <a:p>
            <a:r>
              <a:t>2. 自行車道及運輸系統友善環境。</a:t>
            </a:r>
          </a:p>
          <a:p>
            <a:r>
              <a:t>3. 推廣再生能源以減少碳足跡。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