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錯誤解析：chmod 指令在 PowerShell 中無法識別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理解原因與 Windows 系統的正確操作</a:t>
            </a:r>
          </a:p>
          <a:p>
            <a:r>
              <a:t>報告人：AI 助理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我們遇到的情況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嘗試執行的指令：</a:t>
            </a:r>
          </a:p>
          <a:p>
            <a:pPr>
              <a:lnSpc>
                <a:spcPct val="100000"/>
              </a:lnSpc>
            </a:pPr>
            <a:r>
              <a:t>```powershell</a:t>
            </a:r>
          </a:p>
          <a:p>
            <a:pPr>
              <a:lnSpc>
                <a:spcPct val="100000"/>
              </a:lnSpc>
            </a:pPr>
            <a:r>
              <a:t>chmod +x your_script.py</a:t>
            </a:r>
          </a:p>
          <a:p>
            <a:pPr>
              <a:lnSpc>
                <a:spcPct val="100000"/>
              </a:lnSpc>
            </a:pPr>
            <a:r>
              <a:t>```</a:t>
            </a:r>
          </a:p>
          <a:p>
            <a:pPr>
              <a:lnSpc>
                <a:spcPct val="100000"/>
              </a:lnSpc>
            </a:pPr>
            <a:r>
              <a:t>收到的錯誤訊息：</a:t>
            </a:r>
          </a:p>
          <a:p>
            <a:pPr>
              <a:lnSpc>
                <a:spcPct val="100000"/>
              </a:lnSpc>
            </a:pPr>
            <a:r>
              <a:t>```</a:t>
            </a:r>
          </a:p>
          <a:p>
            <a:pPr>
              <a:lnSpc>
                <a:spcPct val="100000"/>
              </a:lnSpc>
            </a:pPr>
            <a:r>
              <a:t>chmod : The term 'chmod' is not recognized as the name of a cmdlet, function, script file, or operable program. Check the spelling of the name, or if a path was included, verify that the path is correct and try again.</a:t>
            </a:r>
          </a:p>
          <a:p>
            <a:pPr>
              <a:lnSpc>
                <a:spcPct val="100000"/>
              </a:lnSpc>
            </a:pPr>
            <a:r>
              <a:t>At line:1 char:1</a:t>
            </a:r>
          </a:p>
          <a:p>
            <a:pPr>
              <a:lnSpc>
                <a:spcPct val="100000"/>
              </a:lnSpc>
            </a:pPr>
            <a:r>
              <a:t>+ chmod +x your_script.py</a:t>
            </a:r>
          </a:p>
          <a:p>
            <a:pPr>
              <a:lnSpc>
                <a:spcPct val="100000"/>
              </a:lnSpc>
            </a:pPr>
            <a:r>
              <a:t>+ ~~~~~</a:t>
            </a:r>
          </a:p>
          <a:p>
            <a:pPr>
              <a:lnSpc>
                <a:spcPct val="100000"/>
              </a:lnSpc>
            </a:pPr>
            <a:r>
              <a:t>    + CategoryInfo          : ObjectNotFound: (chmod:String) [], CommandNotFoundException</a:t>
            </a:r>
          </a:p>
          <a:p>
            <a:pPr>
              <a:lnSpc>
                <a:spcPct val="100000"/>
              </a:lnSpc>
            </a:pPr>
            <a:r>
              <a:t>    + FullyQualifiedErrorId : CommandNotFoundException</a:t>
            </a:r>
          </a:p>
          <a:p>
            <a:pPr/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認識 chmod 指令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`chmod` (全名：change mode) 是在 Unix、Linux 及 macOS 等 Unix-like 作業系統中使用的指令。</a:t>
            </a:r>
          </a:p>
          <a:p>
            <a:pPr>
              <a:lnSpc>
                <a:spcPct val="100000"/>
              </a:lnSpc>
            </a:pPr>
            <a:r>
              <a:t>用途：變更檔案或目錄的存取權限（讀、寫、執行）。</a:t>
            </a:r>
          </a:p>
          <a:p>
            <a:pPr>
              <a:lnSpc>
                <a:spcPct val="100000"/>
              </a:lnSpc>
            </a:pPr>
            <a:r>
              <a:t>`+x` 的意義：新增 (add) 執行 (execute) 權限，讓檔案可以被當作程式執行。</a:t>
            </a:r>
          </a:p>
          <a:p>
            <a:pPr/>
            <a:r>
              <a:t>這是 Unix-like 系統管理檔案可執行性的一種標準方式。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為什麼在 PowerShell 中會失敗？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PowerShell：是 Windows 作業系統預設的強大命令列介面與腳本語言環境。</a:t>
            </a:r>
          </a:p>
          <a:p>
            <a:pPr>
              <a:lnSpc>
                <a:spcPct val="100000"/>
              </a:lnSpc>
            </a:pPr>
            <a:r>
              <a:t>作業系統差異：Windows 與 Unix-like 系統在檔案系統、權限管理及內建指令上有根本的不同。</a:t>
            </a:r>
          </a:p>
          <a:p>
            <a:pPr/>
            <a:r>
              <a:t>結論：`chmod` 並非 Windows 的內建指令，PowerShell 自然無法識別它。將 Unix-like 指令直接用於 Windows 通常是行不通的。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如何在 Windows 中執行 Python 腳本？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不需要 `chmod +x`：Windows 並不透過 `chmod` 這類指令來設定檔案的「可執行」權限。</a:t>
            </a:r>
          </a:p>
          <a:p>
            <a:pPr>
              <a:lnSpc>
                <a:spcPct val="100000"/>
              </a:lnSpc>
            </a:pPr>
            <a:r>
              <a:t>關鍵步驟：</a:t>
            </a:r>
          </a:p>
          <a:p>
            <a:pPr>
              <a:lnSpc>
                <a:spcPct val="100000"/>
              </a:lnSpc>
            </a:pPr>
            <a:r>
              <a:t>  1. 安裝 Python。</a:t>
            </a:r>
          </a:p>
          <a:p>
            <a:pPr>
              <a:lnSpc>
                <a:spcPct val="100000"/>
              </a:lnSpc>
            </a:pPr>
            <a:r>
              <a:t>  2. 設定環境變數 (PATH)。</a:t>
            </a:r>
          </a:p>
          <a:p>
            <a:pPr>
              <a:lnSpc>
                <a:spcPct val="100000"/>
              </a:lnSpc>
            </a:pPr>
            <a:r>
              <a:t>執行 Python 腳本 (例如 `your_script.py`)：</a:t>
            </a:r>
          </a:p>
          <a:p>
            <a:pPr>
              <a:lnSpc>
                <a:spcPct val="100000"/>
              </a:lnSpc>
            </a:pPr>
            <a:r>
              <a:t>  `python your_script.py`</a:t>
            </a:r>
          </a:p>
          <a:p>
            <a:pPr>
              <a:lnSpc>
                <a:spcPct val="100000"/>
              </a:lnSpc>
            </a:pPr>
            <a:r>
              <a:t>  或 (如果 Python 3 的指令是 `python3`)：</a:t>
            </a:r>
          </a:p>
          <a:p>
            <a:pPr>
              <a:lnSpc>
                <a:spcPct val="100000"/>
              </a:lnSpc>
            </a:pPr>
            <a:r>
              <a:t>  `python3 your_script.py`</a:t>
            </a:r>
          </a:p>
          <a:p>
            <a:pPr>
              <a:lnSpc>
                <a:spcPct val="100000"/>
              </a:lnSpc>
            </a:pPr>
            <a:r>
              <a:t>  或 (如果 `.py` 副檔名已正確關聯到 Python 解譯器)：</a:t>
            </a:r>
          </a:p>
          <a:p>
            <a:pPr/>
            <a:r>
              <a:t>  `.\your_script.py`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總結與重要觀念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指令的系統特定性：命令列指令通常是針對特定作業系統設計的。</a:t>
            </a:r>
          </a:p>
          <a:p>
            <a:pPr>
              <a:lnSpc>
                <a:spcPct val="100000"/>
              </a:lnSpc>
            </a:pPr>
            <a:r>
              <a:t>Windows 的執行方式：Windows 有自己的一套執行檔案和管理權限的機制。</a:t>
            </a:r>
          </a:p>
          <a:p>
            <a:pPr/>
            <a:r>
              <a:t>Python 腳本執行：在 Windows 上執行 Python 腳本，重點在於正確安裝 Python 並確保其在 PATH 環境變數中，然後直接使用 `python your_script.py` 指令。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問答時間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錯誤解析：chmod 指令在 PowerShell 中無法識別</dc:title>
  <dc:subject/>
  <dc:creator>AI 助理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