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花蓮簡介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花蓮位於台灣東部，是自然美景的寶庫。</a:t>
            </a:r>
          </a:p>
          <a:p>
            <a:pPr>
              <a:lnSpc>
                <a:spcPct val="100000"/>
              </a:lnSpc>
            </a:pPr>
            <a:r>
              <a:t>擁有太魯閣國家公園等著名景點。</a:t>
            </a:r>
          </a:p>
          <a:p>
            <a:pPr>
              <a:lnSpc>
                <a:spcPct val="100000"/>
              </a:lnSpc>
            </a:pPr>
            <a:r>
              <a:t>適合旅客探索壯觀的峽谷與海岸線。</a:t>
            </a:r>
          </a:p>
          <a:p>
            <a:pPr>
              <a:lnSpc>
                <a:spcPct val="100000"/>
              </a:lnSpc>
            </a:pPr>
            <a:r>
              <a:t>當地開展了許多生態旅遊活動。</a:t>
            </a:r>
          </a:p>
          <a:p>
            <a:pPr/>
            <a:r>
              <a:t>是吸引戶外冒險者的理想目的地。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必訪景點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太魯閣峽谷充滿驚人的自然景色。</a:t>
            </a:r>
          </a:p>
          <a:p>
            <a:pPr>
              <a:lnSpc>
                <a:spcPct val="100000"/>
              </a:lnSpc>
            </a:pPr>
            <a:r>
              <a:t>七星潭海灘提供絕美的海洋景色。</a:t>
            </a:r>
          </a:p>
          <a:p>
            <a:pPr>
              <a:lnSpc>
                <a:spcPct val="100000"/>
              </a:lnSpc>
            </a:pPr>
            <a:r>
              <a:t>池南國家森林遊樂區可享受森林浴。</a:t>
            </a:r>
          </a:p>
          <a:p>
            <a:pPr>
              <a:lnSpc>
                <a:spcPct val="100000"/>
              </a:lnSpc>
            </a:pPr>
            <a:r>
              <a:t>燕子口步道讓人邂逅壯麗峽谷。</a:t>
            </a:r>
          </a:p>
          <a:p>
            <a:pPr/>
            <a:r>
              <a:t>花蓮海洋公園適合全家大小同遊。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當地美食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花蓮麻糬是台灣首屈一指的糕點。</a:t>
            </a:r>
          </a:p>
          <a:p>
            <a:pPr>
              <a:lnSpc>
                <a:spcPct val="100000"/>
              </a:lnSpc>
            </a:pPr>
            <a:r>
              <a:t>扁食是當地的一道美味湯點。</a:t>
            </a:r>
          </a:p>
          <a:p>
            <a:pPr>
              <a:lnSpc>
                <a:spcPct val="100000"/>
              </a:lnSpc>
            </a:pPr>
            <a:r>
              <a:t>當地鹹豬肉擁有獨特風味。</a:t>
            </a:r>
          </a:p>
          <a:p>
            <a:pPr>
              <a:lnSpc>
                <a:spcPct val="100000"/>
              </a:lnSpc>
            </a:pPr>
            <a:r>
              <a:t>炸蛋蔥油餅深受遊客歡迎。</a:t>
            </a:r>
          </a:p>
          <a:p>
            <a:pPr/>
            <a:r>
              <a:t>新鮮的黑鯛刺身是花蓮的特產。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