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企業文化介紹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微軟是一家以人為本的公司，重視全球影響力。</a:t>
            </a:r>
          </a:p>
          <a:p>
            <a:r>
              <a:t>我們追求卓越，並以誠信為本。</a:t>
            </a:r>
          </a:p>
          <a:p>
            <a:r>
              <a:t>以創新技術改變世界是我們的使命。</a:t>
            </a:r>
          </a:p>
          <a:p>
            <a:r>
              <a:t>我們相信團隊合作，攜手成就非凡。</a:t>
            </a:r>
          </a:p>
          <a:p>
            <a:r>
              <a:t>微軟致力於促進包容與多元文化。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核心價值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微軟的核心價值是誠信、創新與服務。</a:t>
            </a:r>
          </a:p>
          <a:p>
            <a:r>
              <a:t>我們以簡化科技賦能全球為目標。</a:t>
            </a:r>
          </a:p>
          <a:p>
            <a:r>
              <a:t>誠信是企業成功的基石。</a:t>
            </a:r>
          </a:p>
          <a:p>
            <a:r>
              <a:t>微軟倡導科技與人文結合。</a:t>
            </a:r>
          </a:p>
          <a:p>
            <a:r>
              <a:t>核心價值促使我們不斷超越自我。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創新精神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創新是微軟的基因所在。</a:t>
            </a:r>
          </a:p>
          <a:p>
            <a:r>
              <a:t>我們致力於突破科技的邊界。</a:t>
            </a:r>
          </a:p>
          <a:p>
            <a:r>
              <a:t>創新精神推動全球進步。</a:t>
            </a:r>
          </a:p>
          <a:p>
            <a:r>
              <a:t>微軟為所有階層提供技術解決方案。</a:t>
            </a:r>
          </a:p>
          <a:p>
            <a:r>
              <a:t>創造可持續未來是我們的使命。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包容與多元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微軟重視包容性和多元性。</a:t>
            </a:r>
          </a:p>
          <a:p>
            <a:r>
              <a:t>我們努力改變全球工作文化。</a:t>
            </a:r>
          </a:p>
          <a:p>
            <a:r>
              <a:t>多元性是創意和創新的催化劑。</a:t>
            </a:r>
          </a:p>
          <a:p>
            <a:r>
              <a:t>不分性別、種族，我們推動公平機會。</a:t>
            </a:r>
          </a:p>
          <a:p>
            <a:r>
              <a:t>包容使團隊更具協作力。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社會責任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微軟承諾對社會負責。</a:t>
            </a:r>
          </a:p>
          <a:p>
            <a:r>
              <a:t>我們大力投資於教育和技能訓練。</a:t>
            </a:r>
          </a:p>
          <a:p>
            <a:r>
              <a:t>促進環境可持續性是我們的第一要務。</a:t>
            </a:r>
          </a:p>
          <a:p>
            <a:r>
              <a:t>微軟提高全球技術普及性。</a:t>
            </a:r>
          </a:p>
          <a:p>
            <a:r>
              <a:t>通過慈善與公益項目，影響力不斷擴大。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