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台南市文化投影片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Tainan is one of the oldest cities in Taiwan.</a:t>
            </a:r>
          </a:p>
          <a:p>
            <a:pPr>
              <a:lnSpc>
                <a:spcPct val="100000"/>
              </a:lnSpc>
            </a:pPr>
            <a:r>
              <a:t>It is known as the 'Cultural Capital'.</a:t>
            </a:r>
          </a:p>
          <a:p>
            <a:pPr>
              <a:lnSpc>
                <a:spcPct val="100000"/>
              </a:lnSpc>
            </a:pPr>
            <a:r>
              <a:t>Rich in historical and cultural heritage.</a:t>
            </a:r>
          </a:p>
          <a:p>
            <a:pPr/>
            <a:r>
              <a:t>Attracts numerous domestic and international tourists.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台南市文化投影片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Anping is Tainan's most well-known cultural area.</a:t>
            </a:r>
          </a:p>
          <a:p>
            <a:pPr>
              <a:lnSpc>
                <a:spcPct val="100000"/>
              </a:lnSpc>
            </a:pPr>
            <a:r>
              <a:t>It is home to historic sites like Anping Fort.</a:t>
            </a:r>
          </a:p>
          <a:p>
            <a:pPr>
              <a:lnSpc>
                <a:spcPct val="100000"/>
              </a:lnSpc>
            </a:pPr>
            <a:r>
              <a:t>Features local delicacies and handicrafts.</a:t>
            </a:r>
          </a:p>
          <a:p>
            <a:pPr/>
            <a:r>
              <a:t>Offers a deep cultural experience.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台南市文化投影片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Confucius Temple is another must-see attraction in Tainan.</a:t>
            </a:r>
          </a:p>
          <a:p>
            <a:pPr>
              <a:lnSpc>
                <a:spcPct val="100000"/>
              </a:lnSpc>
            </a:pPr>
            <a:r>
              <a:t>It is Taiwan's first Confucius temple.</a:t>
            </a:r>
          </a:p>
          <a:p>
            <a:pPr>
              <a:lnSpc>
                <a:spcPct val="100000"/>
              </a:lnSpc>
            </a:pPr>
            <a:r>
              <a:t>Symbolizes the development of education and culture.</a:t>
            </a:r>
          </a:p>
          <a:p>
            <a:pPr/>
            <a:r>
              <a:t>Surrounded by old districts to explore.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台南市文化投影片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Tainan's night markets are part of its culture.</a:t>
            </a:r>
          </a:p>
          <a:p>
            <a:pPr>
              <a:lnSpc>
                <a:spcPct val="100000"/>
              </a:lnSpc>
            </a:pPr>
            <a:r>
              <a:t>You can taste authentic Taiwanese cuisine.</a:t>
            </a:r>
          </a:p>
          <a:p>
            <a:pPr>
              <a:lnSpc>
                <a:spcPct val="100000"/>
              </a:lnSpc>
            </a:pPr>
            <a:r>
              <a:t>Feel the vibe of Tainan's nightlife.</a:t>
            </a:r>
          </a:p>
          <a:p>
            <a:pPr/>
            <a:r>
              <a:t>An excellent way to explore Tainan.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台南市文化投影片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Tainan has numerous museums like Chimei Museum.</a:t>
            </a:r>
          </a:p>
          <a:p>
            <a:pPr>
              <a:lnSpc>
                <a:spcPct val="100000"/>
              </a:lnSpc>
            </a:pPr>
            <a:r>
              <a:t>Showcases Tainan's history and art.</a:t>
            </a:r>
          </a:p>
          <a:p>
            <a:pPr>
              <a:lnSpc>
                <a:spcPct val="100000"/>
              </a:lnSpc>
            </a:pPr>
            <a:r>
              <a:t>Perfect for family and educational visits.</a:t>
            </a:r>
          </a:p>
          <a:p>
            <a:pPr/>
            <a:r>
              <a:t>Offers an in-depth understanding of city culture.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台南市文化投影片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00000"/>
              </a:lnSpc>
            </a:pPr>
            <a:r>
              <a:t>Tainan's natural landscapes are equally stunning.</a:t>
            </a:r>
          </a:p>
          <a:p>
            <a:pPr>
              <a:lnSpc>
                <a:spcPct val="100000"/>
              </a:lnSpc>
            </a:pPr>
            <a:r>
              <a:t>Includes wildlife habitats in Tainan Shuejia Wetlands.</a:t>
            </a:r>
          </a:p>
          <a:p>
            <a:pPr>
              <a:lnSpc>
                <a:spcPct val="100000"/>
              </a:lnSpc>
            </a:pPr>
            <a:r>
              <a:t>A good spot for leisure and eco-tourism.</a:t>
            </a:r>
          </a:p>
          <a:p>
            <a:pPr/>
            <a:r>
              <a:t>Reveals the hidden natural beauty within the city.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