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6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3E"/>
    <a:srgbClr val="117C24"/>
    <a:srgbClr val="58808E"/>
    <a:srgbClr val="D47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>
      <p:cViewPr>
        <p:scale>
          <a:sx n="90" d="100"/>
          <a:sy n="90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2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7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6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04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04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09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18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1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7557-41D9-4DDF-ADDC-61D44A06B9AC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570890-EA5C-4F0F-829D-A82EBEDFD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7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245424" cy="23876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>
                <a:solidFill>
                  <a:srgbClr val="D47C24"/>
                </a:solidFill>
                <a:latin typeface="+mn-lt"/>
                <a:ea typeface="Yu Mincho Demibold" panose="02020600000000000000" pitchFamily="18" charset="-128"/>
              </a:rPr>
              <a:t>Multimedia</a:t>
            </a:r>
            <a:r>
              <a:rPr lang="zh-TW" altLang="en-US" sz="5400" b="1" dirty="0" smtClean="0">
                <a:latin typeface="+mn-lt"/>
                <a:ea typeface="Yu Mincho Demibold" panose="02020600000000000000" pitchFamily="18" charset="-128"/>
              </a:rPr>
              <a:t> </a:t>
            </a:r>
            <a:r>
              <a:rPr lang="en-US" altLang="zh-TW" sz="5400" b="1" dirty="0" smtClean="0">
                <a:solidFill>
                  <a:srgbClr val="0070C0"/>
                </a:solidFill>
                <a:latin typeface="+mn-lt"/>
                <a:ea typeface="Yu Mincho Demibold" panose="02020600000000000000" pitchFamily="18" charset="-128"/>
              </a:rPr>
              <a:t>final</a:t>
            </a:r>
            <a:r>
              <a:rPr lang="zh-TW" altLang="en-US" sz="54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Yu Mincho Demibold" panose="02020600000000000000" pitchFamily="18" charset="-128"/>
              </a:rPr>
              <a:t> </a:t>
            </a:r>
            <a:r>
              <a:rPr lang="en-US" altLang="zh-TW" sz="5400" b="1" dirty="0" smtClean="0">
                <a:solidFill>
                  <a:srgbClr val="406F3E"/>
                </a:solidFill>
                <a:latin typeface="+mn-lt"/>
                <a:ea typeface="Yu Mincho Demibold" panose="02020600000000000000" pitchFamily="18" charset="-128"/>
              </a:rPr>
              <a:t>project</a:t>
            </a:r>
            <a:endParaRPr lang="zh-TW" altLang="en-US" sz="5400" b="1" dirty="0">
              <a:solidFill>
                <a:srgbClr val="406F3E"/>
              </a:solidFill>
              <a:latin typeface="+mn-lt"/>
              <a:ea typeface="Yu Mincho Demibold" panose="02020600000000000000" pitchFamily="18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3494534"/>
            <a:ext cx="6093296" cy="403026"/>
          </a:xfrm>
        </p:spPr>
        <p:txBody>
          <a:bodyPr>
            <a:noAutofit/>
          </a:bodyPr>
          <a:lstStyle/>
          <a:p>
            <a:pPr algn="l"/>
            <a:r>
              <a:rPr lang="zh-TW" altLang="en-US" sz="2000" b="1" dirty="0" smtClean="0"/>
              <a:t>            </a:t>
            </a:r>
            <a:r>
              <a:rPr lang="en-US" altLang="zh-TW" sz="2400" b="1" dirty="0" smtClean="0"/>
              <a:t>MIS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senior</a:t>
            </a:r>
            <a:r>
              <a:rPr lang="zh-TW" altLang="en-US" sz="2400" b="1" dirty="0" smtClean="0"/>
              <a:t>       </a:t>
            </a:r>
            <a:r>
              <a:rPr lang="zh-TW" altLang="en-US" sz="2000" b="1" dirty="0" smtClean="0"/>
              <a:t>王宇翔  呂俊毅  簡智佳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2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solidFill>
                  <a:srgbClr val="D47C24"/>
                </a:solidFill>
              </a:rPr>
              <a:t>HTML</a:t>
            </a:r>
            <a:r>
              <a:rPr lang="en-US" altLang="zh-TW" sz="4000" b="1" dirty="0"/>
              <a:t> </a:t>
            </a:r>
            <a:r>
              <a:rPr lang="en-US" altLang="zh-TW" sz="4000" b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altLang="zh-TW" sz="4000" b="1" dirty="0"/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CSS</a:t>
            </a:r>
            <a:r>
              <a:rPr lang="zh-TW" altLang="en-US" sz="4000" b="1" dirty="0"/>
              <a:t> </a:t>
            </a:r>
            <a:r>
              <a:rPr lang="en-US" altLang="zh-TW" sz="4000" b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altLang="zh-TW" sz="4000" b="1" dirty="0"/>
              <a:t> </a:t>
            </a:r>
            <a:r>
              <a:rPr lang="en-US" altLang="zh-TW" sz="4000" b="1" dirty="0" smtClean="0">
                <a:solidFill>
                  <a:srgbClr val="406F3E"/>
                </a:solidFill>
              </a:rPr>
              <a:t>PHP</a:t>
            </a:r>
            <a:endParaRPr lang="zh-TW" altLang="en-US" sz="4000" b="1" dirty="0">
              <a:solidFill>
                <a:srgbClr val="406F3E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互動性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網站</a:t>
            </a:r>
            <a:endParaRPr lang="en-US" altLang="zh-TW" sz="24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網頁變化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互動式頁面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、多樣化呈現不同選擇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測驗功能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依</a:t>
            </a:r>
            <a:r>
              <a:rPr lang="zh-TW" altLang="en-US">
                <a:latin typeface="Microsoft JhengHei" charset="-120"/>
                <a:ea typeface="Microsoft JhengHei" charset="-120"/>
                <a:cs typeface="Microsoft JhengHei" charset="-120"/>
              </a:rPr>
              <a:t>使用</a:t>
            </a:r>
            <a:r>
              <a:rPr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者變更難易程度</a:t>
            </a:r>
            <a:r>
              <a:rPr lang="en-US" altLang="zh-TW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邊學邊玩</a:t>
            </a:r>
            <a:r>
              <a:rPr lang="en-US" altLang="zh-TW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HTML</a:t>
            </a:r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、</a:t>
            </a:r>
            <a:r>
              <a:rPr lang="en-US" altLang="zh-TW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CSS</a:t>
            </a:r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和</a:t>
            </a:r>
            <a:r>
              <a:rPr lang="en-US" altLang="zh-TW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PHP</a:t>
            </a: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簡易架構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教學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互動式小遊戲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基礎網頁概念揉合娛樂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lvl="1"/>
            <a:endParaRPr lang="en-US" altLang="zh-TW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endParaRPr lang="en-US" altLang="zh-TW" sz="17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5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</TotalTime>
  <Words>60</Words>
  <Application>Microsoft Macintosh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Gill Sans MT</vt:lpstr>
      <vt:lpstr>Microsoft JhengHei</vt:lpstr>
      <vt:lpstr>Wingdings</vt:lpstr>
      <vt:lpstr>Yu Mincho Demibold</vt:lpstr>
      <vt:lpstr>新細明體</vt:lpstr>
      <vt:lpstr>Arial</vt:lpstr>
      <vt:lpstr>圖庫</vt:lpstr>
      <vt:lpstr>Multimedia final project</vt:lpstr>
      <vt:lpstr>HTML x CSS x PHP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多媒體期末專題</dc:title>
  <dc:creator>簡智佳</dc:creator>
  <cp:lastModifiedBy>Microsoft Office 使用者</cp:lastModifiedBy>
  <cp:revision>15</cp:revision>
  <dcterms:created xsi:type="dcterms:W3CDTF">2016-05-16T07:57:43Z</dcterms:created>
  <dcterms:modified xsi:type="dcterms:W3CDTF">2016-05-16T11:12:26Z</dcterms:modified>
</cp:coreProperties>
</file>